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4"/>
  </p:sldMasterIdLst>
  <p:notesMasterIdLst>
    <p:notesMasterId r:id="rId13"/>
  </p:notesMasterIdLst>
  <p:handoutMasterIdLst>
    <p:handoutMasterId r:id="rId14"/>
  </p:handoutMasterIdLst>
  <p:sldIdLst>
    <p:sldId id="3438" r:id="rId5"/>
    <p:sldId id="263" r:id="rId6"/>
    <p:sldId id="3441" r:id="rId7"/>
    <p:sldId id="270" r:id="rId8"/>
    <p:sldId id="271" r:id="rId9"/>
    <p:sldId id="3442" r:id="rId10"/>
    <p:sldId id="3443" r:id="rId11"/>
    <p:sldId id="3444" r:id="rId12"/>
  </p:sldIdLst>
  <p:sldSz cx="12188825" cy="6858000"/>
  <p:notesSz cx="6858000" cy="9144000"/>
  <p:defaultTextStyle>
    <a:defPPr>
      <a:defRPr lang="en-US"/>
    </a:defPPr>
    <a:lvl1pPr marL="0" algn="l" defTabSz="12186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316" algn="l" defTabSz="12186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632" algn="l" defTabSz="12186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7948" algn="l" defTabSz="12186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263" algn="l" defTabSz="12186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6573" algn="l" defTabSz="12186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5896" algn="l" defTabSz="12186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207" algn="l" defTabSz="12186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4521" algn="l" defTabSz="1218632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9" userDrawn="1">
          <p15:clr>
            <a:srgbClr val="A4A3A4"/>
          </p15:clr>
        </p15:guide>
        <p15:guide id="2" orient="horz" pos="692" userDrawn="1">
          <p15:clr>
            <a:srgbClr val="A4A3A4"/>
          </p15:clr>
        </p15:guide>
        <p15:guide id="3" orient="horz" pos="944" userDrawn="1">
          <p15:clr>
            <a:srgbClr val="A4A3A4"/>
          </p15:clr>
        </p15:guide>
        <p15:guide id="4" orient="horz" pos="4092" userDrawn="1">
          <p15:clr>
            <a:srgbClr val="A4A3A4"/>
          </p15:clr>
        </p15:guide>
        <p15:guide id="5" orient="horz" pos="2732" userDrawn="1">
          <p15:clr>
            <a:srgbClr val="A4A3A4"/>
          </p15:clr>
        </p15:guide>
        <p15:guide id="6" orient="horz" pos="3556" userDrawn="1">
          <p15:clr>
            <a:srgbClr val="A4A3A4"/>
          </p15:clr>
        </p15:guide>
        <p15:guide id="9" pos="7294" userDrawn="1">
          <p15:clr>
            <a:srgbClr val="A4A3A4"/>
          </p15:clr>
        </p15:guide>
        <p15:guide id="10" pos="1983" userDrawn="1">
          <p15:clr>
            <a:srgbClr val="A4A3A4"/>
          </p15:clr>
        </p15:guide>
        <p15:guide id="11" pos="2199" userDrawn="1">
          <p15:clr>
            <a:srgbClr val="A4A3A4"/>
          </p15:clr>
        </p15:guide>
        <p15:guide id="12" pos="2687" userDrawn="1">
          <p15:clr>
            <a:srgbClr val="A4A3A4"/>
          </p15:clr>
        </p15:guide>
        <p15:guide id="13" pos="3244" userDrawn="1">
          <p15:clr>
            <a:srgbClr val="A4A3A4"/>
          </p15:clr>
        </p15:guide>
        <p15:guide id="14" pos="4438" userDrawn="1">
          <p15:clr>
            <a:srgbClr val="A4A3A4"/>
          </p15:clr>
        </p15:guide>
        <p15:guide id="15" pos="4991" userDrawn="1">
          <p15:clr>
            <a:srgbClr val="A4A3A4"/>
          </p15:clr>
        </p15:guide>
        <p15:guide id="17" pos="6143" userDrawn="1">
          <p15:clr>
            <a:srgbClr val="A4A3A4"/>
          </p15:clr>
        </p15:guide>
        <p15:guide id="18" orient="horz" pos="771" userDrawn="1">
          <p15:clr>
            <a:srgbClr val="A4A3A4"/>
          </p15:clr>
        </p15:guide>
        <p15:guide id="19" pos="3843" userDrawn="1">
          <p15:clr>
            <a:srgbClr val="A4A3A4"/>
          </p15:clr>
        </p15:guide>
        <p15:guide id="20" pos="387" userDrawn="1">
          <p15:clr>
            <a:srgbClr val="A4A3A4"/>
          </p15:clr>
        </p15:guide>
        <p15:guide id="21" pos="7353" userDrawn="1">
          <p15:clr>
            <a:srgbClr val="A4A3A4"/>
          </p15:clr>
        </p15:guide>
        <p15:guide id="22" pos="32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ff Ahmann" initials="GA" lastIdx="13" clrIdx="0"/>
  <p:cmAuthor id="2" name="Mansoor" initials="M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767F"/>
    <a:srgbClr val="D2D7DA"/>
    <a:srgbClr val="FBFEFF"/>
    <a:srgbClr val="E9E9EA"/>
    <a:srgbClr val="CFD1D3"/>
    <a:srgbClr val="93999E"/>
    <a:srgbClr val="203864"/>
    <a:srgbClr val="C06729"/>
    <a:srgbClr val="5F155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4" autoAdjust="0"/>
    <p:restoredTop sz="87260" autoAdjust="0"/>
  </p:normalViewPr>
  <p:slideViewPr>
    <p:cSldViewPr snapToGrid="0">
      <p:cViewPr varScale="1">
        <p:scale>
          <a:sx n="124" d="100"/>
          <a:sy n="124" d="100"/>
        </p:scale>
        <p:origin x="184" y="232"/>
      </p:cViewPr>
      <p:guideLst>
        <p:guide orient="horz" pos="1489"/>
        <p:guide orient="horz" pos="692"/>
        <p:guide orient="horz" pos="944"/>
        <p:guide orient="horz" pos="4092"/>
        <p:guide orient="horz" pos="2732"/>
        <p:guide orient="horz" pos="3556"/>
        <p:guide pos="7294"/>
        <p:guide pos="1983"/>
        <p:guide pos="2199"/>
        <p:guide pos="2687"/>
        <p:guide pos="3244"/>
        <p:guide pos="4438"/>
        <p:guide pos="4991"/>
        <p:guide pos="6143"/>
        <p:guide orient="horz" pos="771"/>
        <p:guide pos="3843"/>
        <p:guide pos="387"/>
        <p:guide pos="7353"/>
        <p:guide pos="3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3568"/>
    </p:cViewPr>
  </p:sorterViewPr>
  <p:notesViewPr>
    <p:cSldViewPr snapToGrid="0">
      <p:cViewPr varScale="1">
        <p:scale>
          <a:sx n="120" d="100"/>
          <a:sy n="120" d="100"/>
        </p:scale>
        <p:origin x="5320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457200" tIns="18288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182880" rIns="457200" bIns="45720" rtlCol="0"/>
          <a:lstStyle>
            <a:lvl1pPr algn="r">
              <a:defRPr sz="1200"/>
            </a:lvl1pPr>
          </a:lstStyle>
          <a:p>
            <a:fld id="{6B4CC5C0-2635-4E8A-A9B8-2C7FCB410F85}" type="datetimeFigureOut">
              <a:rPr lang="en-US" smtClean="0">
                <a:solidFill>
                  <a:schemeClr val="accent5"/>
                </a:solidFill>
              </a:rPr>
              <a:pPr/>
              <a:t>6/30/20</a:t>
            </a:fld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457200" tIns="45720" rIns="91440" bIns="182880" rtlCol="0" anchor="b"/>
          <a:lstStyle>
            <a:lvl1pPr algn="l">
              <a:defRPr sz="1200"/>
            </a:lvl1pPr>
          </a:lstStyle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457200" bIns="182880" rtlCol="0" anchor="b"/>
          <a:lstStyle>
            <a:lvl1pPr algn="r">
              <a:defRPr sz="1200"/>
            </a:lvl1pPr>
          </a:lstStyle>
          <a:p>
            <a:fld id="{A12B65F9-8A01-464F-8A06-590911EEC5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3675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365760" tIns="182880" rIns="91440" bIns="45720" rtlCol="0"/>
          <a:lstStyle>
            <a:lvl1pPr algn="l">
              <a:defRPr sz="1200">
                <a:solidFill>
                  <a:schemeClr val="accent5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182880" rIns="365760" bIns="45720" rtlCol="0"/>
          <a:lstStyle>
            <a:lvl1pPr algn="r">
              <a:defRPr sz="1200">
                <a:solidFill>
                  <a:schemeClr val="accent5"/>
                </a:solidFill>
              </a:defRPr>
            </a:lvl1pPr>
          </a:lstStyle>
          <a:p>
            <a:fld id="{FE603B08-BE9D-4F83-A313-64DFD92C296C}" type="datetimeFigureOut">
              <a:rPr lang="en-US" smtClean="0"/>
              <a:pPr/>
              <a:t>6/30/20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365760" tIns="91440" rIns="91440" bIns="182880" rtlCol="0" anchor="b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365760" bIns="182880" rtlCol="0" anchor="b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A15F23BC-A11C-4520-A18F-B68B3BDFC4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7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316" algn="l" defTabSz="121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632" algn="l" defTabSz="121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7948" algn="l" defTabSz="121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263" algn="l" defTabSz="121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6573" algn="l" defTabSz="121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5896" algn="l" defTabSz="121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5207" algn="l" defTabSz="121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4521" algn="l" defTabSz="1218632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23BC-A11C-4520-A18F-B68B3BDFC4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1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23BC-A11C-4520-A18F-B68B3BDFC4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0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23BC-A11C-4520-A18F-B68B3BDFC4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959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23BC-A11C-4520-A18F-B68B3BDFC4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984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23BC-A11C-4520-A18F-B68B3BDFC4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45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F23BC-A11C-4520-A18F-B68B3BDFC4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94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ED222E-8E47-1A4D-AFE2-8FDB8D3527FA}"/>
              </a:ext>
            </a:extLst>
          </p:cNvPr>
          <p:cNvSpPr/>
          <p:nvPr userDrawn="1"/>
        </p:nvSpPr>
        <p:spPr>
          <a:xfrm>
            <a:off x="-1" y="1057268"/>
            <a:ext cx="12188825" cy="5800732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7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230" y="1909596"/>
            <a:ext cx="5707306" cy="2387600"/>
          </a:xfrm>
        </p:spPr>
        <p:txBody>
          <a:bodyPr lIns="0" rIns="0" anchor="b">
            <a:normAutofit/>
          </a:bodyPr>
          <a:lstStyle>
            <a:lvl1pPr algn="l">
              <a:spcAft>
                <a:spcPts val="300"/>
              </a:spcAft>
              <a:defRPr sz="4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231" y="4389270"/>
            <a:ext cx="5707306" cy="938103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400">
                <a:solidFill>
                  <a:schemeClr val="bg1"/>
                </a:solidFill>
              </a:defRPr>
            </a:lvl1pPr>
            <a:lvl2pPr marL="270845" indent="0" algn="ctr">
              <a:buNone/>
              <a:defRPr sz="1185"/>
            </a:lvl2pPr>
            <a:lvl3pPr marL="541691" indent="0" algn="ctr">
              <a:buNone/>
              <a:defRPr sz="1066"/>
            </a:lvl3pPr>
            <a:lvl4pPr marL="812536" indent="0" algn="ctr">
              <a:buNone/>
              <a:defRPr sz="948"/>
            </a:lvl4pPr>
            <a:lvl5pPr marL="1083381" indent="0" algn="ctr">
              <a:buNone/>
              <a:defRPr sz="948"/>
            </a:lvl5pPr>
            <a:lvl6pPr marL="1354226" indent="0" algn="ctr">
              <a:buNone/>
              <a:defRPr sz="948"/>
            </a:lvl6pPr>
            <a:lvl7pPr marL="1625072" indent="0" algn="ctr">
              <a:buNone/>
              <a:defRPr sz="948"/>
            </a:lvl7pPr>
            <a:lvl8pPr marL="1895917" indent="0" algn="ctr">
              <a:buNone/>
              <a:defRPr sz="948"/>
            </a:lvl8pPr>
            <a:lvl9pPr marL="2166762" indent="0" algn="ctr">
              <a:buNone/>
              <a:defRPr sz="94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012" y="6487122"/>
            <a:ext cx="4114800" cy="21134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 Not Distribute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E3C9694-1F7B-C544-B7C4-636D201DB3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7230" y="5414314"/>
            <a:ext cx="5707306" cy="1006364"/>
          </a:xfrm>
        </p:spPr>
        <p:txBody>
          <a:bodyPr lIns="0" rIns="0">
            <a:no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/ Title / Date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8118CBB-943C-D94E-9E11-A09A41E66A09}"/>
              </a:ext>
            </a:extLst>
          </p:cNvPr>
          <p:cNvSpPr/>
          <p:nvPr userDrawn="1"/>
        </p:nvSpPr>
        <p:spPr>
          <a:xfrm rot="10800000">
            <a:off x="7115456" y="1626312"/>
            <a:ext cx="5073369" cy="4662637"/>
          </a:xfrm>
          <a:custGeom>
            <a:avLst/>
            <a:gdLst>
              <a:gd name="connsiteX0" fmla="*/ 0 w 5073369"/>
              <a:gd name="connsiteY0" fmla="*/ 4662637 h 4662637"/>
              <a:gd name="connsiteX1" fmla="*/ 0 w 5073369"/>
              <a:gd name="connsiteY1" fmla="*/ 0 h 4662637"/>
              <a:gd name="connsiteX2" fmla="*/ 5073369 w 5073369"/>
              <a:gd name="connsiteY2" fmla="*/ 2331318 h 466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3369" h="4662637">
                <a:moveTo>
                  <a:pt x="0" y="4662637"/>
                </a:moveTo>
                <a:lnTo>
                  <a:pt x="0" y="0"/>
                </a:lnTo>
                <a:lnTo>
                  <a:pt x="5073369" y="2331318"/>
                </a:lnTo>
                <a:close/>
              </a:path>
            </a:pathLst>
          </a:cu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77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E9953F-19E2-A342-8140-DB18CE8B8B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6720045" y="2970078"/>
            <a:ext cx="2048752" cy="197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1555EA-67A5-6A4F-AFCA-A05E51C3262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230" y="313439"/>
            <a:ext cx="3200400" cy="4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0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cya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372524-6E51-464D-B597-25BE999DF60F}"/>
              </a:ext>
            </a:extLst>
          </p:cNvPr>
          <p:cNvSpPr/>
          <p:nvPr userDrawn="1"/>
        </p:nvSpPr>
        <p:spPr>
          <a:xfrm>
            <a:off x="0" y="0"/>
            <a:ext cx="12188825" cy="688562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C0D6BED-3F8C-6944-8F36-B63578BB88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15000"/>
          </a:blip>
          <a:stretch>
            <a:fillRect/>
          </a:stretch>
        </p:blipFill>
        <p:spPr>
          <a:xfrm>
            <a:off x="5675044" y="1486006"/>
            <a:ext cx="6864400" cy="6619365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4EB05C9-A29E-D747-A72A-7B622F647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1D330E-82E1-494C-B0A5-50C2B2BC1951}"/>
              </a:ext>
            </a:extLst>
          </p:cNvPr>
          <p:cNvCxnSpPr/>
          <p:nvPr userDrawn="1"/>
        </p:nvCxnSpPr>
        <p:spPr bwMode="gray">
          <a:xfrm>
            <a:off x="11579384" y="6492873"/>
            <a:ext cx="0" cy="2032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F09889A-566F-5942-B266-C1C881A2F4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8162" y="6521529"/>
            <a:ext cx="1221173" cy="164223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8CC66B3D-AA0B-154A-9A97-B2D3C399E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583" y="2176387"/>
            <a:ext cx="7825358" cy="2560473"/>
          </a:xfrm>
        </p:spPr>
        <p:txBody>
          <a:bodyPr/>
          <a:lstStyle>
            <a:lvl1pPr>
              <a:lnSpc>
                <a:spcPct val="100000"/>
              </a:lnSpc>
              <a:defRPr sz="4799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Styles</a:t>
            </a:r>
          </a:p>
        </p:txBody>
      </p:sp>
    </p:spTree>
    <p:extLst>
      <p:ext uri="{BB962C8B-B14F-4D97-AF65-F5344CB8AC3E}">
        <p14:creationId xmlns:p14="http://schemas.microsoft.com/office/powerpoint/2010/main" val="1675227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2376-EA70-3644-B48B-8EB49C79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rIns="0"/>
          <a:lstStyle>
            <a:lvl1pPr>
              <a:lnSpc>
                <a:spcPct val="100000"/>
              </a:lnSpc>
              <a:defRPr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8E78-45F6-AD49-9ECF-3182B06A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 Not Distribute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AA8B-8B35-D747-BEA4-E1D1BAD77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5A29C0-8285-0648-94F2-83DCE18610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45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8E78-45F6-AD49-9ECF-3182B06A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Do Not Distribute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FE216-97A5-4349-B333-A32BAD500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84592E-0BA4-3249-9EA3-CF1802E74B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416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plit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4778189" cy="6858000"/>
          </a:xfrm>
          <a:pattFill prst="dotGrid">
            <a:fgClr>
              <a:schemeClr val="tx1"/>
            </a:fgClr>
            <a:bgClr>
              <a:schemeClr val="bg1"/>
            </a:bgClr>
          </a:pattFill>
        </p:spPr>
        <p:txBody>
          <a:bodyPr vert="horz" lIns="182880" tIns="91440" rIns="182880" bIns="45720" rtlCol="0" anchor="t">
            <a:noAutofit/>
          </a:bodyPr>
          <a:lstStyle>
            <a:lvl1pPr marL="0" indent="0" algn="ctr">
              <a:buNone/>
              <a:defRPr lang="en-US" sz="2666" dirty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add. You must use a full bleed image to fill this entire space.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180250" y="1775613"/>
            <a:ext cx="6403195" cy="4371187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53565A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53565A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F2F352EE-ACF9-014B-A096-4B6BE335E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180250" y="351850"/>
            <a:ext cx="6403195" cy="114654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B5634-8E1B-3442-8A00-B8183C0CDC5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5180249" y="6487785"/>
            <a:ext cx="4489007" cy="208289"/>
          </a:xfrm>
        </p:spPr>
        <p:txBody>
          <a:bodyPr/>
          <a:lstStyle/>
          <a:p>
            <a:r>
              <a:rPr lang="en-US" dirty="0"/>
              <a:t>Do Not Distribute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EF8C5FE-64CC-5D40-81D7-238DCA661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DE4924-F2B7-6A48-A4A0-7CB8550B0B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15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 Light">
    <p:bg>
      <p:bgPr>
        <a:gradFill flip="none" rotWithShape="1">
          <a:gsLst>
            <a:gs pos="0">
              <a:srgbClr val="D2D7DA">
                <a:alpha val="35000"/>
              </a:srgbClr>
            </a:gs>
            <a:gs pos="100000">
              <a:srgbClr val="68767F">
                <a:alpha val="50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012" y="6487122"/>
            <a:ext cx="4114800" cy="21134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 Not Distribute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32FCDE-3E9A-3B44-A829-E5C2D6F76C15}"/>
              </a:ext>
            </a:extLst>
          </p:cNvPr>
          <p:cNvCxnSpPr/>
          <p:nvPr userDrawn="1"/>
        </p:nvCxnSpPr>
        <p:spPr bwMode="gray">
          <a:xfrm>
            <a:off x="11579384" y="6492873"/>
            <a:ext cx="0" cy="203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230" y="1909596"/>
            <a:ext cx="5707306" cy="2387600"/>
          </a:xfrm>
        </p:spPr>
        <p:txBody>
          <a:bodyPr lIns="0" rIns="0" anchor="b">
            <a:normAutofit/>
          </a:bodyPr>
          <a:lstStyle>
            <a:lvl1pPr algn="l">
              <a:defRPr sz="4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231" y="4389271"/>
            <a:ext cx="5707306" cy="527140"/>
          </a:xfrm>
        </p:spPr>
        <p:txBody>
          <a:bodyPr lIns="0" rIns="0"/>
          <a:lstStyle>
            <a:lvl1pPr marL="0" indent="0" algn="l">
              <a:buNone/>
              <a:defRPr sz="2400"/>
            </a:lvl1pPr>
            <a:lvl2pPr marL="270845" indent="0" algn="ctr">
              <a:buNone/>
              <a:defRPr sz="1185"/>
            </a:lvl2pPr>
            <a:lvl3pPr marL="541691" indent="0" algn="ctr">
              <a:buNone/>
              <a:defRPr sz="1066"/>
            </a:lvl3pPr>
            <a:lvl4pPr marL="812536" indent="0" algn="ctr">
              <a:buNone/>
              <a:defRPr sz="948"/>
            </a:lvl4pPr>
            <a:lvl5pPr marL="1083381" indent="0" algn="ctr">
              <a:buNone/>
              <a:defRPr sz="948"/>
            </a:lvl5pPr>
            <a:lvl6pPr marL="1354226" indent="0" algn="ctr">
              <a:buNone/>
              <a:defRPr sz="948"/>
            </a:lvl6pPr>
            <a:lvl7pPr marL="1625072" indent="0" algn="ctr">
              <a:buNone/>
              <a:defRPr sz="948"/>
            </a:lvl7pPr>
            <a:lvl8pPr marL="1895917" indent="0" algn="ctr">
              <a:buNone/>
              <a:defRPr sz="948"/>
            </a:lvl8pPr>
            <a:lvl9pPr marL="2166762" indent="0" algn="ctr">
              <a:buNone/>
              <a:defRPr sz="94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D838B9-35F8-DF40-8AF5-4B2DAF723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330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plit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410637" y="0"/>
            <a:ext cx="4778189" cy="6858000"/>
          </a:xfrm>
          <a:pattFill prst="dotGrid">
            <a:fgClr>
              <a:schemeClr val="tx1"/>
            </a:fgClr>
            <a:bgClr>
              <a:schemeClr val="bg1"/>
            </a:bgClr>
          </a:pattFill>
        </p:spPr>
        <p:txBody>
          <a:bodyPr vert="horz" lIns="182880" tIns="91440" rIns="182880" bIns="45720" rtlCol="0" anchor="t">
            <a:noAutofit/>
          </a:bodyPr>
          <a:lstStyle>
            <a:lvl1pPr marL="0" indent="0" algn="ctr">
              <a:buNone/>
              <a:defRPr lang="en-US" sz="2666" dirty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add. You must use a full bleed image to fill this entire space.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40118" y="1775613"/>
            <a:ext cx="6403195" cy="4371187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defRPr>
                <a:solidFill>
                  <a:srgbClr val="53565A"/>
                </a:solidFill>
              </a:defRPr>
            </a:lvl3pPr>
            <a:lvl4pPr>
              <a:lnSpc>
                <a:spcPct val="100000"/>
              </a:lnSpc>
              <a:defRPr>
                <a:solidFill>
                  <a:srgbClr val="53565A"/>
                </a:solidFill>
              </a:defRPr>
            </a:lvl4pPr>
            <a:lvl5pPr>
              <a:lnSpc>
                <a:spcPct val="100000"/>
              </a:lnSpc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F2F352EE-ACF9-014B-A096-4B6BE335E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40118" y="351850"/>
            <a:ext cx="6403195" cy="114654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B5634-8E1B-3442-8A00-B8183C0CDC5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640117" y="6487785"/>
            <a:ext cx="4489007" cy="208289"/>
          </a:xfrm>
        </p:spPr>
        <p:txBody>
          <a:bodyPr/>
          <a:lstStyle/>
          <a:p>
            <a:r>
              <a:rPr lang="en-US" dirty="0"/>
              <a:t>Do Not Distribute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53BE81-87C8-EE4F-98B2-74324D0A881F}"/>
              </a:ext>
            </a:extLst>
          </p:cNvPr>
          <p:cNvCxnSpPr/>
          <p:nvPr userDrawn="1"/>
        </p:nvCxnSpPr>
        <p:spPr bwMode="gray">
          <a:xfrm>
            <a:off x="11579384" y="6492873"/>
            <a:ext cx="0" cy="2032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ACB4FEB-9E33-F047-AA73-2FB59BC8E7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8162" y="6521529"/>
            <a:ext cx="1221173" cy="164223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F12F614-8303-6743-A278-006EF7100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A327BB-0ECA-DD40-AFFA-A5B0CF9A3C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t="25388" b="3318"/>
          <a:stretch/>
        </p:blipFill>
        <p:spPr>
          <a:xfrm>
            <a:off x="581458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6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ripl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96AF335-94EB-AB4A-B16A-AB8351B13E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7372524-6E51-464D-B597-25BE999DF60F}"/>
              </a:ext>
            </a:extLst>
          </p:cNvPr>
          <p:cNvSpPr/>
          <p:nvPr userDrawn="1"/>
        </p:nvSpPr>
        <p:spPr>
          <a:xfrm>
            <a:off x="0" y="992777"/>
            <a:ext cx="4062942" cy="58652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BFA4B983-2C54-6D47-B317-D4C04FF1C2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443" y="226423"/>
            <a:ext cx="9186430" cy="69346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AA5DD9CF-61AB-9C44-93C5-542B667402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440" y="1273629"/>
            <a:ext cx="2873081" cy="5053963"/>
          </a:xfrm>
        </p:spPr>
        <p:txBody>
          <a:bodyPr lIns="91440"/>
          <a:lstStyle>
            <a:lvl1pPr>
              <a:buClr>
                <a:schemeClr val="tx2"/>
              </a:buCl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buClr>
                <a:schemeClr val="tx2"/>
              </a:buClr>
              <a:defRPr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FF1955F1-A7A0-7544-AE83-1494568FE1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49834" y="1273629"/>
            <a:ext cx="2873081" cy="5053963"/>
          </a:xfrm>
        </p:spPr>
        <p:txBody>
          <a:bodyPr lIns="91440"/>
          <a:lstStyle>
            <a:lvl1pPr>
              <a:buClr>
                <a:schemeClr val="accent2">
                  <a:lumMod val="50000"/>
                </a:schemeClr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buClr>
                <a:schemeClr val="accent2">
                  <a:lumMod val="50000"/>
                </a:schemeClr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buClr>
                <a:schemeClr val="accent2">
                  <a:lumMod val="50000"/>
                </a:schemeClr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buClr>
                <a:schemeClr val="accent2">
                  <a:lumMod val="50000"/>
                </a:schemeClr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buClr>
                <a:schemeClr val="accent2">
                  <a:lumMod val="50000"/>
                </a:schemeClr>
              </a:buCl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C2053-E3D8-8A47-893F-CC1EE817A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664BF5-5643-B941-8031-F09E43488B87}"/>
              </a:ext>
            </a:extLst>
          </p:cNvPr>
          <p:cNvCxnSpPr/>
          <p:nvPr userDrawn="1"/>
        </p:nvCxnSpPr>
        <p:spPr bwMode="gray">
          <a:xfrm>
            <a:off x="11579384" y="6492873"/>
            <a:ext cx="0" cy="203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631F864-B557-8040-B568-A09D4917A9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8163" y="6521530"/>
            <a:ext cx="1221161" cy="164221"/>
          </a:xfrm>
          <a:prstGeom prst="rect">
            <a:avLst/>
          </a:prstGeom>
        </p:spPr>
      </p:pic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210329B7-AC44-A348-BCB1-B98D70178C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0458" y="1273629"/>
            <a:ext cx="2873081" cy="5053963"/>
          </a:xfrm>
        </p:spPr>
        <p:txBody>
          <a:bodyPr lIns="91440"/>
          <a:lstStyle>
            <a:lvl1pPr>
              <a:buClr>
                <a:schemeClr val="accent6"/>
              </a:buClr>
              <a:defRPr>
                <a:solidFill>
                  <a:schemeClr val="accent6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chemeClr val="accent6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chemeClr val="accent6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chemeClr val="accent6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36549A5-0269-A04D-A1B9-201A1938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012" y="6487122"/>
            <a:ext cx="4114800" cy="211349"/>
          </a:xfrm>
        </p:spPr>
        <p:txBody>
          <a:bodyPr/>
          <a:lstStyle/>
          <a:p>
            <a:r>
              <a:rPr lang="en-US" sz="800" dirty="0">
                <a:solidFill>
                  <a:srgbClr val="8B99A7"/>
                </a:solidFill>
              </a:rPr>
              <a:t>Do Not Distribute</a:t>
            </a:r>
          </a:p>
        </p:txBody>
      </p:sp>
    </p:spTree>
    <p:extLst>
      <p:ext uri="{BB962C8B-B14F-4D97-AF65-F5344CB8AC3E}">
        <p14:creationId xmlns:p14="http://schemas.microsoft.com/office/powerpoint/2010/main" val="4133823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Half colo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A7D3D8-7AEA-9148-A5CD-2F8280D011F0}"/>
              </a:ext>
            </a:extLst>
          </p:cNvPr>
          <p:cNvSpPr/>
          <p:nvPr userDrawn="1"/>
        </p:nvSpPr>
        <p:spPr>
          <a:xfrm>
            <a:off x="6094412" y="0"/>
            <a:ext cx="609441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40118" y="1775613"/>
            <a:ext cx="4897667" cy="4371187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algn="l">
              <a:defRPr lang="en-US" dirty="0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F2F352EE-ACF9-014B-A096-4B6BE335E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40118" y="351850"/>
            <a:ext cx="4897666" cy="114654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B5634-8E1B-3442-8A00-B8183C0CDC5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>
            <a:off x="640118" y="6487785"/>
            <a:ext cx="3065286" cy="208289"/>
          </a:xfrm>
        </p:spPr>
        <p:txBody>
          <a:bodyPr/>
          <a:lstStyle/>
          <a:p>
            <a:r>
              <a:rPr lang="en-US" dirty="0"/>
              <a:t>Do Not Distribute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5B9A814-23A3-B447-A13F-52F8A5CC2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5229882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EAA3FD-E361-614F-961F-91C1D24902B7}"/>
              </a:ext>
            </a:extLst>
          </p:cNvPr>
          <p:cNvCxnSpPr/>
          <p:nvPr userDrawn="1"/>
        </p:nvCxnSpPr>
        <p:spPr bwMode="gray">
          <a:xfrm>
            <a:off x="5131491" y="6492873"/>
            <a:ext cx="0" cy="203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0EAD89F8-E3BC-8948-AA49-0933F9CE15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30271" y="6521530"/>
            <a:ext cx="1221161" cy="164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EE9BCA-65A4-E546-9F00-C77E5A0265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973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ox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C20BCB38-587F-3049-B713-485B9A8B5D84}"/>
              </a:ext>
            </a:extLst>
          </p:cNvPr>
          <p:cNvSpPr/>
          <p:nvPr userDrawn="1"/>
        </p:nvSpPr>
        <p:spPr>
          <a:xfrm>
            <a:off x="152371" y="152411"/>
            <a:ext cx="8379807" cy="6550935"/>
          </a:xfrm>
          <a:prstGeom prst="round2DiagRect">
            <a:avLst>
              <a:gd name="adj1" fmla="val 5546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B56C1647-45E9-CA42-9CD6-9728CED581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443" y="226423"/>
            <a:ext cx="7137414" cy="69346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1E019E-80D1-D546-911E-BF13810B67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440" y="6269876"/>
            <a:ext cx="5915166" cy="2082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Do Not Distribute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AB8C52B-97DE-D344-8826-084E251EBD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442" y="1428218"/>
            <a:ext cx="6198888" cy="4545105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9126F207-CA35-F645-8E71-9696945820E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22647" y="1493672"/>
            <a:ext cx="4142626" cy="4140773"/>
          </a:xfrm>
          <a:pattFill prst="dotGrid">
            <a:fgClr>
              <a:schemeClr val="tx1"/>
            </a:fgClr>
            <a:bgClr>
              <a:schemeClr val="bg1"/>
            </a:bgClr>
          </a:pattFill>
          <a:effectLst>
            <a:outerShdw blurRad="3683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82880" tIns="91440" rIns="182880" bIns="45720" rtlCol="0" anchor="t">
            <a:noAutofit/>
          </a:bodyPr>
          <a:lstStyle>
            <a:lvl1pPr marL="0" indent="0" algn="ctr">
              <a:buNone/>
              <a:defRPr lang="en-US" sz="2666" dirty="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Drag picture to placeholder or click icon to add. You must use a full bleed image to fill this entire space.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A7E14C4-8B7C-C044-A5CB-42B37FD21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B84DA5-B6CB-7D45-9789-EB58608B02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54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Half colo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9A7D3D8-7AEA-9148-A5CD-2F8280D011F0}"/>
              </a:ext>
            </a:extLst>
          </p:cNvPr>
          <p:cNvSpPr/>
          <p:nvPr userDrawn="1"/>
        </p:nvSpPr>
        <p:spPr>
          <a:xfrm>
            <a:off x="0" y="0"/>
            <a:ext cx="609441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690722" y="1775613"/>
            <a:ext cx="4783907" cy="4371187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F2F352EE-ACF9-014B-A096-4B6BE335EC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690722" y="351850"/>
            <a:ext cx="4783909" cy="114654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4EDDD8-A221-A84E-A6B2-ED123A020F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690722" y="6487785"/>
            <a:ext cx="3428839" cy="215561"/>
          </a:xfrm>
        </p:spPr>
        <p:txBody>
          <a:bodyPr/>
          <a:lstStyle/>
          <a:p>
            <a:r>
              <a:rPr lang="en-US" dirty="0"/>
              <a:t>Do Not Distribute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75AEF1-DC6B-1346-9A1A-94ABC853A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DA8E02-69EE-184E-BF28-B44B1E0210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5304729-380C-544C-A9E4-0E338AFC77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57376"/>
            <a:ext cx="12188826" cy="58007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9300C7E-D3C4-BC48-A5B5-07C4A6BCDD87}"/>
              </a:ext>
            </a:extLst>
          </p:cNvPr>
          <p:cNvSpPr/>
          <p:nvPr userDrawn="1"/>
        </p:nvSpPr>
        <p:spPr>
          <a:xfrm>
            <a:off x="0" y="1057270"/>
            <a:ext cx="6653753" cy="580072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10000"/>
                  <a:alpha val="0"/>
                </a:schemeClr>
              </a:gs>
              <a:gs pos="100000">
                <a:schemeClr val="accent2">
                  <a:lumMod val="10000"/>
                  <a:alpha val="75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7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230" y="1909596"/>
            <a:ext cx="5707306" cy="2387600"/>
          </a:xfrm>
        </p:spPr>
        <p:txBody>
          <a:bodyPr lIns="0" rIns="0" anchor="b">
            <a:normAutofit/>
          </a:bodyPr>
          <a:lstStyle>
            <a:lvl1pPr algn="l">
              <a:spcAft>
                <a:spcPts val="300"/>
              </a:spcAft>
              <a:defRPr sz="4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231" y="4389270"/>
            <a:ext cx="5707306" cy="938103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400">
                <a:solidFill>
                  <a:schemeClr val="bg1"/>
                </a:solidFill>
              </a:defRPr>
            </a:lvl1pPr>
            <a:lvl2pPr marL="270845" indent="0" algn="ctr">
              <a:buNone/>
              <a:defRPr sz="1185"/>
            </a:lvl2pPr>
            <a:lvl3pPr marL="541691" indent="0" algn="ctr">
              <a:buNone/>
              <a:defRPr sz="1066"/>
            </a:lvl3pPr>
            <a:lvl4pPr marL="812536" indent="0" algn="ctr">
              <a:buNone/>
              <a:defRPr sz="948"/>
            </a:lvl4pPr>
            <a:lvl5pPr marL="1083381" indent="0" algn="ctr">
              <a:buNone/>
              <a:defRPr sz="948"/>
            </a:lvl5pPr>
            <a:lvl6pPr marL="1354226" indent="0" algn="ctr">
              <a:buNone/>
              <a:defRPr sz="948"/>
            </a:lvl6pPr>
            <a:lvl7pPr marL="1625072" indent="0" algn="ctr">
              <a:buNone/>
              <a:defRPr sz="948"/>
            </a:lvl7pPr>
            <a:lvl8pPr marL="1895917" indent="0" algn="ctr">
              <a:buNone/>
              <a:defRPr sz="948"/>
            </a:lvl8pPr>
            <a:lvl9pPr marL="2166762" indent="0" algn="ctr">
              <a:buNone/>
              <a:defRPr sz="94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012" y="6487122"/>
            <a:ext cx="4114800" cy="21134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 Not Distribute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E3C9694-1F7B-C544-B7C4-636D201DB3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7230" y="5414314"/>
            <a:ext cx="5707306" cy="1006364"/>
          </a:xfrm>
        </p:spPr>
        <p:txBody>
          <a:bodyPr lIns="0" rIns="0">
            <a:no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/ Title / Date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8118CBB-943C-D94E-9E11-A09A41E66A09}"/>
              </a:ext>
            </a:extLst>
          </p:cNvPr>
          <p:cNvSpPr/>
          <p:nvPr userDrawn="1"/>
        </p:nvSpPr>
        <p:spPr>
          <a:xfrm rot="10800000">
            <a:off x="7115456" y="1626312"/>
            <a:ext cx="5073369" cy="4662637"/>
          </a:xfrm>
          <a:custGeom>
            <a:avLst/>
            <a:gdLst>
              <a:gd name="connsiteX0" fmla="*/ 0 w 5073369"/>
              <a:gd name="connsiteY0" fmla="*/ 4662637 h 4662637"/>
              <a:gd name="connsiteX1" fmla="*/ 0 w 5073369"/>
              <a:gd name="connsiteY1" fmla="*/ 0 h 4662637"/>
              <a:gd name="connsiteX2" fmla="*/ 5073369 w 5073369"/>
              <a:gd name="connsiteY2" fmla="*/ 2331318 h 466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3369" h="4662637">
                <a:moveTo>
                  <a:pt x="0" y="4662637"/>
                </a:moveTo>
                <a:lnTo>
                  <a:pt x="0" y="0"/>
                </a:lnTo>
                <a:lnTo>
                  <a:pt x="5073369" y="2331318"/>
                </a:lnTo>
                <a:close/>
              </a:path>
            </a:pathLst>
          </a:custGeom>
          <a:solidFill>
            <a:srgbClr val="00A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77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E9953F-19E2-A342-8140-DB18CE8B8B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6720045" y="2970078"/>
            <a:ext cx="2048752" cy="1975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1555EA-67A5-6A4F-AFCA-A05E51C3262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230" y="313439"/>
            <a:ext cx="3200400" cy="43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6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372524-6E51-464D-B597-25BE999DF60F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AC33F6-134E-4B44-9FA3-FA22735151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10000"/>
          </a:blip>
          <a:stretch>
            <a:fillRect/>
          </a:stretch>
        </p:blipFill>
        <p:spPr>
          <a:xfrm>
            <a:off x="5675044" y="1486006"/>
            <a:ext cx="6864400" cy="6619365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4EB05C9-A29E-D747-A72A-7B622F647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1D330E-82E1-494C-B0A5-50C2B2BC1951}"/>
              </a:ext>
            </a:extLst>
          </p:cNvPr>
          <p:cNvCxnSpPr/>
          <p:nvPr userDrawn="1"/>
        </p:nvCxnSpPr>
        <p:spPr bwMode="gray">
          <a:xfrm>
            <a:off x="11579384" y="6492873"/>
            <a:ext cx="0" cy="2032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F09889A-566F-5942-B266-C1C881A2F4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8162" y="6521529"/>
            <a:ext cx="1221173" cy="16422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960CF31-AAF5-AB43-979F-9073ADC294C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230" y="1909596"/>
            <a:ext cx="5707306" cy="2387600"/>
          </a:xfrm>
        </p:spPr>
        <p:txBody>
          <a:bodyPr lIns="0" rIns="0" anchor="b">
            <a:normAutofit/>
          </a:bodyPr>
          <a:lstStyle>
            <a:lvl1pPr algn="l">
              <a:defRPr sz="4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F468C6D-F6D2-C94D-B208-453BD8CB7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231" y="4389271"/>
            <a:ext cx="5707306" cy="527140"/>
          </a:xfrm>
        </p:spPr>
        <p:txBody>
          <a:bodyPr lIns="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270845" indent="0" algn="ctr">
              <a:buNone/>
              <a:defRPr sz="1185"/>
            </a:lvl2pPr>
            <a:lvl3pPr marL="541691" indent="0" algn="ctr">
              <a:buNone/>
              <a:defRPr sz="1066"/>
            </a:lvl3pPr>
            <a:lvl4pPr marL="812536" indent="0" algn="ctr">
              <a:buNone/>
              <a:defRPr sz="948"/>
            </a:lvl4pPr>
            <a:lvl5pPr marL="1083381" indent="0" algn="ctr">
              <a:buNone/>
              <a:defRPr sz="948"/>
            </a:lvl5pPr>
            <a:lvl6pPr marL="1354226" indent="0" algn="ctr">
              <a:buNone/>
              <a:defRPr sz="948"/>
            </a:lvl6pPr>
            <a:lvl7pPr marL="1625072" indent="0" algn="ctr">
              <a:buNone/>
              <a:defRPr sz="948"/>
            </a:lvl7pPr>
            <a:lvl8pPr marL="1895917" indent="0" algn="ctr">
              <a:buNone/>
              <a:defRPr sz="948"/>
            </a:lvl8pPr>
            <a:lvl9pPr marL="2166762" indent="0" algn="ctr">
              <a:buNone/>
              <a:defRPr sz="948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32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efi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22FEE0-D06E-1F45-9AEE-82D7C8FC0CE2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7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230" y="2140226"/>
            <a:ext cx="3659970" cy="2156970"/>
          </a:xfrm>
        </p:spPr>
        <p:txBody>
          <a:bodyPr lIns="0" rIns="0" anchor="t">
            <a:normAutofit/>
          </a:bodyPr>
          <a:lstStyle>
            <a:lvl1pPr algn="r">
              <a:defRPr sz="36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8570" y="2140226"/>
            <a:ext cx="6930813" cy="2156970"/>
          </a:xfrm>
        </p:spPr>
        <p:txBody>
          <a:bodyPr lIns="0" rIns="0">
            <a:noAutofit/>
          </a:bodyPr>
          <a:lstStyle>
            <a:lvl1pPr marL="457200" indent="-457200" algn="l">
              <a:spcBef>
                <a:spcPts val="0"/>
              </a:spcBef>
              <a:spcAft>
                <a:spcPts val="2000"/>
              </a:spcAft>
              <a:buFontTx/>
              <a:buBlip>
                <a:blip r:embed="rId2"/>
              </a:buBlip>
              <a:defRPr sz="3600">
                <a:solidFill>
                  <a:schemeClr val="bg1"/>
                </a:solidFill>
              </a:defRPr>
            </a:lvl1pPr>
            <a:lvl2pPr marL="270845" indent="0" algn="ctr">
              <a:buNone/>
              <a:defRPr sz="1185"/>
            </a:lvl2pPr>
            <a:lvl3pPr marL="541691" indent="0" algn="ctr">
              <a:buNone/>
              <a:defRPr sz="1066"/>
            </a:lvl3pPr>
            <a:lvl4pPr marL="812536" indent="0" algn="ctr">
              <a:buNone/>
              <a:defRPr sz="948"/>
            </a:lvl4pPr>
            <a:lvl5pPr marL="1083381" indent="0" algn="ctr">
              <a:buNone/>
              <a:defRPr sz="948"/>
            </a:lvl5pPr>
            <a:lvl6pPr marL="1354226" indent="0" algn="ctr">
              <a:buNone/>
              <a:defRPr sz="948"/>
            </a:lvl6pPr>
            <a:lvl7pPr marL="1625072" indent="0" algn="ctr">
              <a:buNone/>
              <a:defRPr sz="948"/>
            </a:lvl7pPr>
            <a:lvl8pPr marL="1895917" indent="0" algn="ctr">
              <a:buNone/>
              <a:defRPr sz="948"/>
            </a:lvl8pPr>
            <a:lvl9pPr marL="2166762" indent="0" algn="ctr">
              <a:buNone/>
              <a:defRPr sz="948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39C28B-2955-854B-BF35-B75753C675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alphaModFix amt="10000"/>
          </a:blip>
          <a:stretch>
            <a:fillRect/>
          </a:stretch>
        </p:blipFill>
        <p:spPr>
          <a:xfrm>
            <a:off x="5675044" y="1486006"/>
            <a:ext cx="6864400" cy="6619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012" y="6487122"/>
            <a:ext cx="4114800" cy="21134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 Not Distribute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32FCDE-3E9A-3B44-A829-E5C2D6F76C15}"/>
              </a:ext>
            </a:extLst>
          </p:cNvPr>
          <p:cNvCxnSpPr/>
          <p:nvPr userDrawn="1"/>
        </p:nvCxnSpPr>
        <p:spPr bwMode="gray">
          <a:xfrm>
            <a:off x="11579384" y="6492873"/>
            <a:ext cx="0" cy="203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4B0F48FF-AFD0-6F49-BEA2-FEC38ADDB9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78162" y="6521529"/>
            <a:ext cx="1221173" cy="164223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69CF9CD9-0E0F-A741-B744-9D187A219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932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372524-6E51-464D-B597-25BE999DF60F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C0D6BED-3F8C-6944-8F36-B63578BB88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alphaModFix amt="30000"/>
          </a:blip>
          <a:stretch>
            <a:fillRect/>
          </a:stretch>
        </p:blipFill>
        <p:spPr>
          <a:xfrm>
            <a:off x="5675044" y="1486006"/>
            <a:ext cx="6864400" cy="6619365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1585152-0B7A-664B-835E-2AC3E686F7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B2915D-552F-A94E-A036-73E5CE91FAC4}"/>
              </a:ext>
            </a:extLst>
          </p:cNvPr>
          <p:cNvCxnSpPr/>
          <p:nvPr userDrawn="1"/>
        </p:nvCxnSpPr>
        <p:spPr bwMode="gray">
          <a:xfrm>
            <a:off x="11579384" y="6492873"/>
            <a:ext cx="0" cy="203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3CF5C63-4652-3E47-88E3-22AF646049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8163" y="6521530"/>
            <a:ext cx="1221161" cy="164221"/>
          </a:xfrm>
          <a:prstGeom prst="rect">
            <a:avLst/>
          </a:prstGeom>
        </p:spPr>
      </p:pic>
      <p:sp>
        <p:nvSpPr>
          <p:cNvPr id="13" name="Title 3">
            <a:extLst>
              <a:ext uri="{FF2B5EF4-FFF2-40B4-BE49-F238E27FC236}">
                <a16:creationId xmlns:a16="http://schemas.microsoft.com/office/drawing/2014/main" id="{6A7FA141-ED40-AE43-94AE-41D8C8872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583" y="2176387"/>
            <a:ext cx="7825358" cy="2560473"/>
          </a:xfrm>
        </p:spPr>
        <p:txBody>
          <a:bodyPr/>
          <a:lstStyle>
            <a:lvl1pPr>
              <a:defRPr sz="4799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Styles</a:t>
            </a:r>
          </a:p>
        </p:txBody>
      </p:sp>
    </p:spTree>
    <p:extLst>
      <p:ext uri="{BB962C8B-B14F-4D97-AF65-F5344CB8AC3E}">
        <p14:creationId xmlns:p14="http://schemas.microsoft.com/office/powerpoint/2010/main" val="2232136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bannerl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 hidden="1"/>
          <p:cNvSpPr>
            <a:spLocks noChangeAspect="1"/>
          </p:cNvSpPr>
          <p:nvPr/>
        </p:nvSpPr>
        <p:spPr>
          <a:xfrm>
            <a:off x="9542315" y="3619895"/>
            <a:ext cx="98754" cy="47284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1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2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3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4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5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86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66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48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8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AC6AC3F-79C2-C94F-98D8-7C05CFAB0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443" y="226423"/>
            <a:ext cx="9186430" cy="69346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lnSpc>
                <a:spcPct val="100000"/>
              </a:lnSpc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DFB788-8E6F-964E-A399-58A812A898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77775" y="6497243"/>
            <a:ext cx="307905" cy="206103"/>
          </a:xfrm>
          <a:prstGeom prst="rect">
            <a:avLst/>
          </a:prstGeom>
        </p:spPr>
        <p:txBody>
          <a:bodyPr/>
          <a:lstStyle/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09B65B7-B432-8F44-8E8A-DB647A178601}"/>
              </a:ext>
            </a:extLst>
          </p:cNvPr>
          <p:cNvSpPr>
            <a:spLocks noGrp="1"/>
          </p:cNvSpPr>
          <p:nvPr>
            <p:ph idx="1"/>
          </p:nvPr>
        </p:nvSpPr>
        <p:spPr bwMode="gray">
          <a:xfrm>
            <a:off x="609441" y="1097280"/>
            <a:ext cx="10959785" cy="4882179"/>
          </a:xfrm>
          <a:prstGeom prst="rect">
            <a:avLst/>
          </a:prstGeom>
        </p:spPr>
        <p:txBody>
          <a:bodyPr vert="horz" lIns="91440" tIns="0" rIns="0" bIns="45718" rtlCol="0">
            <a:noAutofit/>
          </a:bodyPr>
          <a:lstStyle>
            <a:lvl1pPr marL="228600" marR="0" indent="-228600" algn="l" defTabSz="12188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22AAEE"/>
              </a:buClr>
              <a:buSzTx/>
              <a:buFont typeface="Arial" panose="020B0604020202020204" pitchFamily="34" charset="0"/>
              <a:buChar char="•"/>
              <a:tabLst>
                <a:tab pos="306829" algn="l"/>
              </a:tabLst>
              <a:defRPr/>
            </a:lvl1pPr>
            <a:lvl2pPr marL="548503" marR="0" indent="-243779" algn="l" defTabSz="12188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Tx/>
              <a:buFont typeface=".AppleSystemUIFont" charset="-120"/>
              <a:buChar char="–"/>
              <a:tabLst>
                <a:tab pos="306829" algn="l"/>
                <a:tab pos="4720907" algn="l"/>
              </a:tabLst>
              <a:defRPr/>
            </a:lvl2pPr>
            <a:lvl3pPr marL="853227" marR="0" indent="-243779" algn="l" defTabSz="12188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85000"/>
              <a:buFont typeface="Wingdings" charset="2"/>
              <a:buChar char="§"/>
              <a:tabLst>
                <a:tab pos="306829" algn="l"/>
                <a:tab pos="4720907" algn="l"/>
              </a:tabLst>
              <a:defRPr/>
            </a:lvl3pPr>
            <a:lvl4pPr marL="1097006" marR="0" indent="-243779" algn="l" defTabSz="12188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65000"/>
              <a:buFont typeface="Wingdings" charset="2"/>
              <a:buChar char="Ø"/>
              <a:tabLst>
                <a:tab pos="306829" algn="l"/>
                <a:tab pos="4720907" algn="l"/>
              </a:tabLst>
              <a:defRPr/>
            </a:lvl4pPr>
            <a:lvl5pPr marL="1279840" marR="0" indent="-182834" algn="l" defTabSz="12188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SzPct val="100000"/>
              <a:buFont typeface="Arial" charset="0"/>
              <a:buChar char="•"/>
              <a:tabLst>
                <a:tab pos="306829" algn="l"/>
                <a:tab pos="4720907" algn="l"/>
              </a:tabLs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3B668B-52BF-2B44-A2A3-501A33CCC3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 Not Distribute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6D497-5B70-D345-B9FB-7FACA8DB8E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99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bannerl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 hidden="1"/>
          <p:cNvSpPr>
            <a:spLocks noChangeAspect="1"/>
          </p:cNvSpPr>
          <p:nvPr/>
        </p:nvSpPr>
        <p:spPr>
          <a:xfrm>
            <a:off x="9542315" y="3619895"/>
            <a:ext cx="98754" cy="47284"/>
          </a:xfrm>
          <a:prstGeom prst="ellipse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1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2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3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4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5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86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66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48" algn="l" defTabSz="914362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88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AC6AC3F-79C2-C94F-98D8-7C05CFAB0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443" y="226423"/>
            <a:ext cx="9186430" cy="693469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lnSpc>
                <a:spcPct val="100000"/>
              </a:lnSpc>
              <a:defRPr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DFB788-8E6F-964E-A399-58A812A898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77775" y="6497243"/>
            <a:ext cx="307905" cy="206103"/>
          </a:xfrm>
          <a:prstGeom prst="rect">
            <a:avLst/>
          </a:prstGeom>
        </p:spPr>
        <p:txBody>
          <a:bodyPr/>
          <a:lstStyle/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3B668B-52BF-2B44-A2A3-501A33CCC3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Do Not Distribute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36D497-5B70-D345-B9FB-7FACA8DB8E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457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22FEE0-D06E-1F45-9AEE-82D7C8FC0CE2}"/>
              </a:ext>
            </a:extLst>
          </p:cNvPr>
          <p:cNvSpPr/>
          <p:nvPr userDrawn="1"/>
        </p:nvSpPr>
        <p:spPr>
          <a:xfrm>
            <a:off x="-1" y="0"/>
            <a:ext cx="12188825" cy="6858000"/>
          </a:xfrm>
          <a:prstGeom prst="rect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7" dirty="0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17D8C63B-B4FD-A943-9F86-47F6202807DC}"/>
              </a:ext>
            </a:extLst>
          </p:cNvPr>
          <p:cNvSpPr/>
          <p:nvPr userDrawn="1"/>
        </p:nvSpPr>
        <p:spPr>
          <a:xfrm rot="10800000">
            <a:off x="1336941" y="-1"/>
            <a:ext cx="10851884" cy="6857995"/>
          </a:xfrm>
          <a:prstGeom prst="homePlate">
            <a:avLst>
              <a:gd name="adj" fmla="val 10880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77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94377" y="1399387"/>
            <a:ext cx="5707306" cy="2387600"/>
          </a:xfrm>
        </p:spPr>
        <p:txBody>
          <a:bodyPr lIns="0" rIns="0" anchor="b">
            <a:normAutofit/>
          </a:bodyPr>
          <a:lstStyle>
            <a:lvl1pPr algn="l">
              <a:defRPr sz="4200">
                <a:solidFill>
                  <a:srgbClr val="14479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4378" y="3879062"/>
            <a:ext cx="5707306" cy="527140"/>
          </a:xfrm>
        </p:spPr>
        <p:txBody>
          <a:bodyPr lIns="0" r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270845" indent="0" algn="ctr">
              <a:buNone/>
              <a:defRPr sz="1185"/>
            </a:lvl2pPr>
            <a:lvl3pPr marL="541691" indent="0" algn="ctr">
              <a:buNone/>
              <a:defRPr sz="1066"/>
            </a:lvl3pPr>
            <a:lvl4pPr marL="812536" indent="0" algn="ctr">
              <a:buNone/>
              <a:defRPr sz="948"/>
            </a:lvl4pPr>
            <a:lvl5pPr marL="1083381" indent="0" algn="ctr">
              <a:buNone/>
              <a:defRPr sz="948"/>
            </a:lvl5pPr>
            <a:lvl6pPr marL="1354226" indent="0" algn="ctr">
              <a:buNone/>
              <a:defRPr sz="948"/>
            </a:lvl6pPr>
            <a:lvl7pPr marL="1625072" indent="0" algn="ctr">
              <a:buNone/>
              <a:defRPr sz="948"/>
            </a:lvl7pPr>
            <a:lvl8pPr marL="1895917" indent="0" algn="ctr">
              <a:buNone/>
              <a:defRPr sz="948"/>
            </a:lvl8pPr>
            <a:lvl9pPr marL="2166762" indent="0" algn="ctr">
              <a:buNone/>
              <a:defRPr sz="948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012" y="6487122"/>
            <a:ext cx="4114800" cy="21134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Do Not Distribute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B11442-2260-B248-A0A3-6BC5999A8248}"/>
              </a:ext>
            </a:extLst>
          </p:cNvPr>
          <p:cNvCxnSpPr/>
          <p:nvPr userDrawn="1"/>
        </p:nvCxnSpPr>
        <p:spPr bwMode="gray">
          <a:xfrm>
            <a:off x="11579384" y="6492873"/>
            <a:ext cx="0" cy="203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CA70745-6811-6444-A679-D11020350F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914372" y="2356207"/>
            <a:ext cx="2228966" cy="214884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8E8E9A-A765-E042-B8D1-EC47B2A77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BB04EC2-F299-504E-B938-C99BBE2EDEB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8162" y="6521529"/>
            <a:ext cx="1221173" cy="1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997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372524-6E51-464D-B597-25BE999DF60F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3B0E52F3-8E46-5249-97A4-18199BF48FA5}"/>
              </a:ext>
            </a:extLst>
          </p:cNvPr>
          <p:cNvSpPr/>
          <p:nvPr userDrawn="1"/>
        </p:nvSpPr>
        <p:spPr>
          <a:xfrm rot="10800000">
            <a:off x="1003814" y="0"/>
            <a:ext cx="11185008" cy="6858000"/>
          </a:xfrm>
          <a:prstGeom prst="homePlate">
            <a:avLst>
              <a:gd name="adj" fmla="val 10880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59D374-458B-D640-BC02-E09D46FCD0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</a:blip>
          <a:stretch>
            <a:fillRect/>
          </a:stretch>
        </p:blipFill>
        <p:spPr>
          <a:xfrm>
            <a:off x="405786" y="1917833"/>
            <a:ext cx="3134217" cy="3022336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4EB05C9-A29E-D747-A72A-7B622F647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1D330E-82E1-494C-B0A5-50C2B2BC1951}"/>
              </a:ext>
            </a:extLst>
          </p:cNvPr>
          <p:cNvCxnSpPr/>
          <p:nvPr userDrawn="1"/>
        </p:nvCxnSpPr>
        <p:spPr bwMode="gray">
          <a:xfrm>
            <a:off x="11579384" y="6492873"/>
            <a:ext cx="0" cy="20320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F09889A-566F-5942-B266-C1C881A2F4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8162" y="6521529"/>
            <a:ext cx="1221173" cy="164223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8CC66B3D-AA0B-154A-9A97-B2D3C399E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326" y="2176387"/>
            <a:ext cx="7218809" cy="2560473"/>
          </a:xfrm>
        </p:spPr>
        <p:txBody>
          <a:bodyPr/>
          <a:lstStyle>
            <a:lvl1pPr>
              <a:defRPr sz="4799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Styles</a:t>
            </a:r>
          </a:p>
        </p:txBody>
      </p:sp>
    </p:spTree>
    <p:extLst>
      <p:ext uri="{BB962C8B-B14F-4D97-AF65-F5344CB8AC3E}">
        <p14:creationId xmlns:p14="http://schemas.microsoft.com/office/powerpoint/2010/main" val="6271914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>
          <a:xfrm>
            <a:off x="605032" y="6493017"/>
            <a:ext cx="1096508" cy="206103"/>
          </a:xfrm>
          <a:prstGeom prst="rect">
            <a:avLst/>
          </a:prstGeom>
        </p:spPr>
        <p:txBody>
          <a:bodyPr lIns="91412" tIns="45707" rIns="91412" bIns="45707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4129497" y="6493017"/>
            <a:ext cx="3919175" cy="206103"/>
          </a:xfrm>
          <a:prstGeom prst="rect">
            <a:avLst/>
          </a:prstGeom>
        </p:spPr>
        <p:txBody>
          <a:bodyPr lIns="91412" tIns="45707" rIns="91412" bIns="45707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09451" y="6223005"/>
            <a:ext cx="9069671" cy="203200"/>
          </a:xfrm>
        </p:spPr>
        <p:txBody>
          <a:bodyPr bIns="0" anchor="b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442" y="9"/>
            <a:ext cx="10965710" cy="89182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677783" y="6497251"/>
            <a:ext cx="307905" cy="20610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90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39F9B0B-F83E-1548-BE90-348CB0B2D90C}"/>
              </a:ext>
            </a:extLst>
          </p:cNvPr>
          <p:cNvSpPr txBox="1">
            <a:spLocks/>
          </p:cNvSpPr>
          <p:nvPr userDrawn="1"/>
        </p:nvSpPr>
        <p:spPr>
          <a:xfrm>
            <a:off x="4037012" y="6487122"/>
            <a:ext cx="4114800" cy="211349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defPPr>
              <a:defRPr lang="en-US"/>
            </a:defPPr>
            <a:lvl1pPr marL="0" algn="ctr" defTabSz="1218632" rtl="0" eaLnBrk="1" latinLnBrk="0" hangingPunct="1">
              <a:defRPr sz="750" b="1" kern="1200" cap="all" spc="5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8B99A7"/>
                </a:solidFill>
              </a:rPr>
              <a:t>Do Not Distribute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06893E-A028-5A4B-A2BF-846F0E4CFF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461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6B337A-BCB7-1E46-A2AD-5A2175C1DB39}"/>
              </a:ext>
            </a:extLst>
          </p:cNvPr>
          <p:cNvSpPr/>
          <p:nvPr userDrawn="1"/>
        </p:nvSpPr>
        <p:spPr>
          <a:xfrm>
            <a:off x="0" y="6360543"/>
            <a:ext cx="12188825" cy="497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31">
            <a:extLst>
              <a:ext uri="{FF2B5EF4-FFF2-40B4-BE49-F238E27FC236}">
                <a16:creationId xmlns:a16="http://schemas.microsoft.com/office/drawing/2014/main" id="{756D88BE-7BEA-8B44-8627-C3EA21D1098F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2D7DA">
                  <a:alpha val="34901"/>
                </a:srgbClr>
              </a:gs>
              <a:gs pos="100000">
                <a:srgbClr val="68767F">
                  <a:alpha val="4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50783" tIns="25382" rIns="50783" bIns="2538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7012" y="6487122"/>
            <a:ext cx="4114800" cy="2113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0036FA-4B70-FA4C-9B18-94D4D8592D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230" y="313439"/>
            <a:ext cx="3200400" cy="4303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7230" y="1909596"/>
            <a:ext cx="5707306" cy="2387600"/>
          </a:xfrm>
        </p:spPr>
        <p:txBody>
          <a:bodyPr lIns="0" rIns="0" anchor="b">
            <a:normAutofit/>
          </a:bodyPr>
          <a:lstStyle>
            <a:lvl1pPr algn="l">
              <a:spcAft>
                <a:spcPts val="300"/>
              </a:spcAft>
              <a:defRPr sz="42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231" y="4389271"/>
            <a:ext cx="5707306" cy="915100"/>
          </a:xfrm>
        </p:spPr>
        <p:txBody>
          <a:bodyPr lIns="0" rIns="0"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2400"/>
            </a:lvl1pPr>
            <a:lvl2pPr marL="270845" indent="0" algn="ctr">
              <a:buNone/>
              <a:defRPr sz="1185"/>
            </a:lvl2pPr>
            <a:lvl3pPr marL="541691" indent="0" algn="ctr">
              <a:buNone/>
              <a:defRPr sz="1066"/>
            </a:lvl3pPr>
            <a:lvl4pPr marL="812536" indent="0" algn="ctr">
              <a:buNone/>
              <a:defRPr sz="948"/>
            </a:lvl4pPr>
            <a:lvl5pPr marL="1083381" indent="0" algn="ctr">
              <a:buNone/>
              <a:defRPr sz="948"/>
            </a:lvl5pPr>
            <a:lvl6pPr marL="1354226" indent="0" algn="ctr">
              <a:buNone/>
              <a:defRPr sz="948"/>
            </a:lvl6pPr>
            <a:lvl7pPr marL="1625072" indent="0" algn="ctr">
              <a:buNone/>
              <a:defRPr sz="948"/>
            </a:lvl7pPr>
            <a:lvl8pPr marL="1895917" indent="0" algn="ctr">
              <a:buNone/>
              <a:defRPr sz="948"/>
            </a:lvl8pPr>
            <a:lvl9pPr marL="2166762" indent="0" algn="ctr">
              <a:buNone/>
              <a:defRPr sz="9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E3C9694-1F7B-C544-B7C4-636D201DB3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7230" y="5414314"/>
            <a:ext cx="5707306" cy="1006364"/>
          </a:xfrm>
        </p:spPr>
        <p:txBody>
          <a:bodyPr lIns="0" rIns="0">
            <a:noAutofit/>
          </a:bodyPr>
          <a:lstStyle>
            <a:lvl1pPr marL="0" indent="0">
              <a:spcBef>
                <a:spcPts val="0"/>
              </a:spcBef>
              <a:spcAft>
                <a:spcPts val="300"/>
              </a:spcAft>
              <a:buNone/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 / Title / 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E452C8-F9BA-214D-B156-5A967C6B90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biLevel thresh="25000"/>
            <a:alphaModFix amt="50000"/>
          </a:blip>
          <a:stretch>
            <a:fillRect/>
          </a:stretch>
        </p:blipFill>
        <p:spPr>
          <a:xfrm>
            <a:off x="5675044" y="1486006"/>
            <a:ext cx="6864400" cy="661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404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Gray Gradient">
    <p:bg>
      <p:bgPr>
        <a:gradFill>
          <a:gsLst>
            <a:gs pos="0">
              <a:srgbClr val="D2D7DA">
                <a:alpha val="34510"/>
              </a:srgbClr>
            </a:gs>
            <a:gs pos="100000">
              <a:srgbClr val="68767F">
                <a:alpha val="5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2376-EA70-3644-B48B-8EB49C79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8A02-7370-1C43-A674-72DF616D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472241"/>
            <a:ext cx="10972800" cy="4704721"/>
          </a:xfrm>
        </p:spPr>
        <p:txBody>
          <a:bodyPr lIns="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8E78-45F6-AD49-9ECF-3182B06A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0CD214-7D13-EB47-B915-30D72D1911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450" y="6223005"/>
            <a:ext cx="10969926" cy="203200"/>
          </a:xfrm>
        </p:spPr>
        <p:txBody>
          <a:bodyPr lIns="0" rIns="0" bIns="0" anchor="b"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64FFEC-FE76-2F4F-A9D5-66EE1EBC0973}"/>
              </a:ext>
            </a:extLst>
          </p:cNvPr>
          <p:cNvCxnSpPr/>
          <p:nvPr userDrawn="1"/>
        </p:nvCxnSpPr>
        <p:spPr bwMode="gray">
          <a:xfrm>
            <a:off x="11579384" y="6492873"/>
            <a:ext cx="0" cy="203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341381-CBB8-C146-9990-0A4087ED7662}"/>
              </a:ext>
            </a:extLst>
          </p:cNvPr>
          <p:cNvSpPr txBox="1"/>
          <p:nvPr userDrawn="1"/>
        </p:nvSpPr>
        <p:spPr>
          <a:xfrm>
            <a:off x="11684788" y="6539789"/>
            <a:ext cx="265672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100" kern="120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>
              <a:solidFill>
                <a:schemeClr val="bg2">
                  <a:lumMod val="75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41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2376-EA70-3644-B48B-8EB49C79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8E78-45F6-AD49-9ECF-3182B06A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>
                <a:solidFill>
                  <a:srgbClr val="8B99A7"/>
                </a:solidFill>
              </a:rPr>
              <a:t>Do Not Distribute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0CD214-7D13-EB47-B915-30D72D1911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450" y="6223005"/>
            <a:ext cx="9069671" cy="203200"/>
          </a:xfrm>
        </p:spPr>
        <p:txBody>
          <a:bodyPr lIns="0" rIns="0" bIns="0" anchor="b"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47C373-6FD9-094F-AF5C-54BD30A1A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E5AB128-A443-5E43-8109-26D87BC21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114425"/>
            <a:ext cx="10972800" cy="506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56255D-EE45-1747-8A69-2272C06F8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421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F8E2E5-74D2-F340-945A-5A973014B4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533" r="20223"/>
          <a:stretch/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983088"/>
            <a:ext cx="10965710" cy="891823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677783" y="6497251"/>
            <a:ext cx="307905" cy="20610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90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BA8FB-137F-7447-9260-B6B599BD180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8162" y="6521529"/>
            <a:ext cx="1221173" cy="16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228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749217" y="1672273"/>
            <a:ext cx="6507652" cy="1494699"/>
          </a:xfrm>
        </p:spPr>
        <p:txBody>
          <a:bodyPr/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4699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761099" y="3239926"/>
            <a:ext cx="4328867" cy="757767"/>
          </a:xfrm>
        </p:spPr>
        <p:txBody>
          <a:bodyPr/>
          <a:lstStyle>
            <a:lvl1pPr>
              <a:defRPr sz="19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SUBHEAD, DATE, ETC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434949C-3082-2A4C-B100-FCA59FCB52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7810" y="610995"/>
            <a:ext cx="2505074" cy="339232"/>
          </a:xfrm>
          <a:prstGeom prst="rect">
            <a:avLst/>
          </a:prstGeom>
        </p:spPr>
      </p:pic>
      <p:sp>
        <p:nvSpPr>
          <p:cNvPr id="7" name="Shape 31">
            <a:extLst>
              <a:ext uri="{FF2B5EF4-FFF2-40B4-BE49-F238E27FC236}">
                <a16:creationId xmlns:a16="http://schemas.microsoft.com/office/drawing/2014/main" id="{B6540405-ACAA-6145-AE8C-875F94BC7499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2D7DA">
                  <a:alpha val="34901"/>
                </a:srgbClr>
              </a:gs>
              <a:gs pos="100000">
                <a:srgbClr val="68767F">
                  <a:alpha val="4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50769" tIns="25376" rIns="50769" bIns="253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2DDB1F-B0C2-C94A-B512-3ADE302F7DA5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Shape 31">
            <a:extLst>
              <a:ext uri="{FF2B5EF4-FFF2-40B4-BE49-F238E27FC236}">
                <a16:creationId xmlns:a16="http://schemas.microsoft.com/office/drawing/2014/main" id="{343286EA-6D17-8F43-81B3-329E54544455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gradFill>
            <a:gsLst>
              <a:gs pos="0">
                <a:srgbClr val="D2D7DA">
                  <a:alpha val="34901"/>
                </a:srgbClr>
              </a:gs>
              <a:gs pos="100000">
                <a:srgbClr val="68767F">
                  <a:alpha val="49803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50769" tIns="25376" rIns="50769" bIns="253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7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2189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 hidden="1"/>
          <p:cNvSpPr>
            <a:spLocks noGrp="1"/>
          </p:cNvSpPr>
          <p:nvPr>
            <p:ph type="dt" sz="half" idx="10"/>
          </p:nvPr>
        </p:nvSpPr>
        <p:spPr>
          <a:xfrm>
            <a:off x="605032" y="6493019"/>
            <a:ext cx="1096508" cy="206103"/>
          </a:xfrm>
          <a:prstGeom prst="rect">
            <a:avLst/>
          </a:prstGeom>
        </p:spPr>
        <p:txBody>
          <a:bodyPr lIns="91412" tIns="45707" rIns="91412" bIns="45707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>
          <a:xfrm>
            <a:off x="4129497" y="6493019"/>
            <a:ext cx="3919175" cy="206103"/>
          </a:xfrm>
          <a:prstGeom prst="rect">
            <a:avLst/>
          </a:prstGeom>
        </p:spPr>
        <p:txBody>
          <a:bodyPr lIns="91412" tIns="45707" rIns="91412" bIns="45707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09450" y="6477000"/>
            <a:ext cx="9069671" cy="203200"/>
          </a:xfrm>
        </p:spPr>
        <p:txBody>
          <a:bodyPr anchor="t"/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09451" y="6223005"/>
            <a:ext cx="9069671" cy="203200"/>
          </a:xfrm>
        </p:spPr>
        <p:txBody>
          <a:bodyPr bIns="0" anchor="b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442" y="10"/>
            <a:ext cx="10965710" cy="8918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677784" y="6497253"/>
            <a:ext cx="307905" cy="20610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90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DFD195-E243-D740-B48D-BBA471E136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941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Large Bulle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6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853489" y="2270193"/>
            <a:ext cx="1211069" cy="1449611"/>
          </a:xfrm>
          <a:pattFill prst="dotGrid">
            <a:fgClr>
              <a:schemeClr val="tx1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txBody>
          <a:bodyPr vert="horz" lIns="0" tIns="91416" rIns="0" bIns="45709" rtlCol="0" anchor="t">
            <a:noAutofit/>
          </a:bodyPr>
          <a:lstStyle>
            <a:lvl1pPr algn="ctr">
              <a:defRPr lang="en-US" sz="1200" dirty="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Drag picture to placeholder or click icon to add.</a:t>
            </a:r>
          </a:p>
        </p:txBody>
      </p:sp>
      <p:cxnSp>
        <p:nvCxnSpPr>
          <p:cNvPr id="7" name="Straight Connector 6"/>
          <p:cNvCxnSpPr/>
          <p:nvPr userDrawn="1"/>
        </p:nvCxnSpPr>
        <p:spPr bwMode="gray">
          <a:xfrm>
            <a:off x="11579384" y="6492873"/>
            <a:ext cx="0" cy="203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itle Placeholder 1"/>
          <p:cNvSpPr>
            <a:spLocks noGrp="1"/>
          </p:cNvSpPr>
          <p:nvPr>
            <p:ph type="title" hasCustomPrompt="1"/>
          </p:nvPr>
        </p:nvSpPr>
        <p:spPr bwMode="gray">
          <a:xfrm>
            <a:off x="609443" y="0"/>
            <a:ext cx="8532176" cy="97366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677783" y="6497251"/>
            <a:ext cx="307905" cy="20610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90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58548-FDA9-914F-BCDC-9B83C8A3E6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541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-column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2376-EA70-3644-B48B-8EB49C79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5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8A02-7370-1C43-A674-72DF616D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472241"/>
            <a:ext cx="10972800" cy="4704721"/>
          </a:xfrm>
        </p:spPr>
        <p:txBody>
          <a:bodyPr lIns="0" r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8E78-45F6-AD49-9ECF-3182B06A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0CD214-7D13-EB47-B915-30D72D1911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450" y="6223005"/>
            <a:ext cx="9069671" cy="203200"/>
          </a:xfrm>
        </p:spPr>
        <p:txBody>
          <a:bodyPr lIns="0" rIns="0" bIns="0" anchor="b"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88EC4-DAC4-2F47-8272-08D6C236B2CB}"/>
              </a:ext>
            </a:extLst>
          </p:cNvPr>
          <p:cNvSpPr txBox="1"/>
          <p:nvPr userDrawn="1"/>
        </p:nvSpPr>
        <p:spPr>
          <a:xfrm>
            <a:off x="11684788" y="6539789"/>
            <a:ext cx="265672" cy="1692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100" kern="1200" smtClean="0">
                <a:solidFill>
                  <a:srgbClr val="93999E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100" kern="1200" dirty="0">
              <a:solidFill>
                <a:srgbClr val="93999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A11700-0103-524F-8EB4-B9BF7A5017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57828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677783" y="6497251"/>
            <a:ext cx="307905" cy="20610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90000"/>
              </a:lnSpc>
              <a:defRPr sz="1100"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C2E12-88E5-F640-B96B-5EAE812D7E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74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 – NOT FOR DIS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lnSpc>
                <a:spcPct val="90000"/>
              </a:lnSpc>
              <a:defRPr sz="1066"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9C6A8-0A16-E147-8199-23FF5D50F5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5681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744558-BB10-C140-8CBE-38B466882A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3531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FS_PPT_Slide_Img_Body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573" cy="6870712"/>
          </a:xfrm>
          <a:prstGeom prst="rect">
            <a:avLst/>
          </a:prstGeom>
        </p:spPr>
      </p:pic>
      <p:sp>
        <p:nvSpPr>
          <p:cNvPr id="4" name="Date Placeholder 3" hidden="1"/>
          <p:cNvSpPr>
            <a:spLocks noGrp="1"/>
          </p:cNvSpPr>
          <p:nvPr>
            <p:ph type="dt" sz="half" idx="10"/>
          </p:nvPr>
        </p:nvSpPr>
        <p:spPr>
          <a:xfrm>
            <a:off x="605033" y="6493010"/>
            <a:ext cx="1096507" cy="206103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1218753"/>
            <a:r>
              <a:rPr lang="en-US">
                <a:solidFill>
                  <a:srgbClr val="919DA5"/>
                </a:solidFill>
              </a:rPr>
              <a:t>4/21/2014</a:t>
            </a:r>
            <a:endParaRPr lang="en-US" dirty="0">
              <a:solidFill>
                <a:srgbClr val="919DA5"/>
              </a:solidFill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>
          <a:xfrm>
            <a:off x="4129489" y="6493010"/>
            <a:ext cx="3919175" cy="206103"/>
          </a:xfrm>
          <a:prstGeom prst="rect">
            <a:avLst/>
          </a:prstGeom>
        </p:spPr>
        <p:txBody>
          <a:bodyPr lIns="91436" tIns="45718" rIns="91436" bIns="45718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defTabSz="1218753"/>
            <a:endParaRPr lang="en-US" dirty="0">
              <a:solidFill>
                <a:srgbClr val="919DA5"/>
              </a:solidFill>
            </a:endParaRP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444" y="1"/>
            <a:ext cx="8633750" cy="9708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idx="1"/>
          </p:nvPr>
        </p:nvSpPr>
        <p:spPr>
          <a:xfrm>
            <a:off x="609441" y="1839385"/>
            <a:ext cx="10959785" cy="4339167"/>
          </a:xfrm>
          <a:prstGeom prst="rect">
            <a:avLst/>
          </a:prstGeom>
        </p:spPr>
        <p:txBody>
          <a:bodyPr vert="horz" lIns="0" tIns="0" rIns="0" bIns="45718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2132">
                <a:solidFill>
                  <a:srgbClr val="53565A"/>
                </a:solidFill>
              </a:defRPr>
            </a:lvl2pPr>
            <a:lvl3pPr>
              <a:spcBef>
                <a:spcPts val="133"/>
              </a:spcBef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7776" y="6493011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7">
                <a:solidFill>
                  <a:schemeClr val="tx1"/>
                </a:solidFill>
              </a:defRPr>
            </a:lvl1pPr>
          </a:lstStyle>
          <a:p>
            <a:fld id="{EEB8B06D-99A5-468B-806E-293788FE9637}" type="slidenum">
              <a:rPr lang="en-US" smtClean="0">
                <a:solidFill>
                  <a:srgbClr val="425563"/>
                </a:solidFill>
              </a:rPr>
              <a:pPr/>
              <a:t>‹#›</a:t>
            </a:fld>
            <a:endParaRPr lang="en-US" dirty="0">
              <a:solidFill>
                <a:srgbClr val="425563"/>
              </a:solidFill>
            </a:endParaRP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09443" y="6477000"/>
            <a:ext cx="9069670" cy="203200"/>
          </a:xfrm>
        </p:spPr>
        <p:txBody>
          <a:bodyPr anchor="t"/>
          <a:lstStyle>
            <a:lvl1pPr>
              <a:defRPr sz="1067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609443" y="6223005"/>
            <a:ext cx="9069670" cy="203200"/>
          </a:xfrm>
        </p:spPr>
        <p:txBody>
          <a:bodyPr bIns="0" anchor="b"/>
          <a:lstStyle>
            <a:lvl1pPr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gray">
          <a:xfrm>
            <a:off x="11579384" y="6492873"/>
            <a:ext cx="0" cy="203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>
            <a:grpSpLocks noChangeAspect="1"/>
          </p:cNvGrpSpPr>
          <p:nvPr userDrawn="1"/>
        </p:nvGrpSpPr>
        <p:grpSpPr>
          <a:xfrm>
            <a:off x="10749867" y="6335185"/>
            <a:ext cx="706952" cy="369613"/>
            <a:chOff x="4156075" y="2062163"/>
            <a:chExt cx="3987800" cy="2084388"/>
          </a:xfrm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4578350" y="2062163"/>
              <a:ext cx="2268538" cy="860425"/>
            </a:xfrm>
            <a:custGeom>
              <a:avLst/>
              <a:gdLst>
                <a:gd name="T0" fmla="*/ 2315 w 3484"/>
                <a:gd name="T1" fmla="*/ 0 h 1322"/>
                <a:gd name="T2" fmla="*/ 0 w 3484"/>
                <a:gd name="T3" fmla="*/ 968 h 1322"/>
                <a:gd name="T4" fmla="*/ 0 w 3484"/>
                <a:gd name="T5" fmla="*/ 1322 h 1322"/>
                <a:gd name="T6" fmla="*/ 0 w 3484"/>
                <a:gd name="T7" fmla="*/ 1322 h 1322"/>
                <a:gd name="T8" fmla="*/ 2314 w 3484"/>
                <a:gd name="T9" fmla="*/ 353 h 1322"/>
                <a:gd name="T10" fmla="*/ 3181 w 3484"/>
                <a:gd name="T11" fmla="*/ 776 h 1322"/>
                <a:gd name="T12" fmla="*/ 3308 w 3484"/>
                <a:gd name="T13" fmla="*/ 687 h 1322"/>
                <a:gd name="T14" fmla="*/ 3484 w 3484"/>
                <a:gd name="T15" fmla="*/ 567 h 1322"/>
                <a:gd name="T16" fmla="*/ 2315 w 3484"/>
                <a:gd name="T17" fmla="*/ 0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84" h="1322">
                  <a:moveTo>
                    <a:pt x="2315" y="0"/>
                  </a:moveTo>
                  <a:cubicBezTo>
                    <a:pt x="1368" y="0"/>
                    <a:pt x="935" y="957"/>
                    <a:pt x="0" y="968"/>
                  </a:cubicBezTo>
                  <a:lnTo>
                    <a:pt x="0" y="1322"/>
                  </a:lnTo>
                  <a:lnTo>
                    <a:pt x="0" y="1322"/>
                  </a:lnTo>
                  <a:cubicBezTo>
                    <a:pt x="1149" y="1310"/>
                    <a:pt x="1430" y="353"/>
                    <a:pt x="2314" y="353"/>
                  </a:cubicBezTo>
                  <a:cubicBezTo>
                    <a:pt x="2633" y="353"/>
                    <a:pt x="2939" y="572"/>
                    <a:pt x="3181" y="776"/>
                  </a:cubicBezTo>
                  <a:cubicBezTo>
                    <a:pt x="3222" y="747"/>
                    <a:pt x="3265" y="717"/>
                    <a:pt x="3308" y="687"/>
                  </a:cubicBezTo>
                  <a:cubicBezTo>
                    <a:pt x="3364" y="647"/>
                    <a:pt x="3423" y="607"/>
                    <a:pt x="3484" y="567"/>
                  </a:cubicBezTo>
                  <a:cubicBezTo>
                    <a:pt x="3170" y="277"/>
                    <a:pt x="2718" y="0"/>
                    <a:pt x="2315" y="0"/>
                  </a:cubicBezTo>
                  <a:close/>
                </a:path>
              </a:pathLst>
            </a:custGeom>
            <a:solidFill>
              <a:srgbClr val="2A3F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53"/>
              <a:endParaRPr lang="en-US" sz="2399">
                <a:solidFill>
                  <a:srgbClr val="425563"/>
                </a:solidFill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5322888" y="2263776"/>
              <a:ext cx="2266950" cy="860425"/>
            </a:xfrm>
            <a:custGeom>
              <a:avLst/>
              <a:gdLst>
                <a:gd name="T0" fmla="*/ 3482 w 3483"/>
                <a:gd name="T1" fmla="*/ 0 h 1322"/>
                <a:gd name="T2" fmla="*/ 1171 w 3483"/>
                <a:gd name="T3" fmla="*/ 968 h 1322"/>
                <a:gd name="T4" fmla="*/ 302 w 3483"/>
                <a:gd name="T5" fmla="*/ 547 h 1322"/>
                <a:gd name="T6" fmla="*/ 176 w 3483"/>
                <a:gd name="T7" fmla="*/ 636 h 1322"/>
                <a:gd name="T8" fmla="*/ 0 w 3483"/>
                <a:gd name="T9" fmla="*/ 756 h 1322"/>
                <a:gd name="T10" fmla="*/ 1172 w 3483"/>
                <a:gd name="T11" fmla="*/ 1322 h 1322"/>
                <a:gd name="T12" fmla="*/ 3483 w 3483"/>
                <a:gd name="T13" fmla="*/ 353 h 1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3" h="1322">
                  <a:moveTo>
                    <a:pt x="3482" y="0"/>
                  </a:moveTo>
                  <a:cubicBezTo>
                    <a:pt x="2335" y="12"/>
                    <a:pt x="2053" y="968"/>
                    <a:pt x="1171" y="968"/>
                  </a:cubicBezTo>
                  <a:cubicBezTo>
                    <a:pt x="851" y="968"/>
                    <a:pt x="546" y="750"/>
                    <a:pt x="302" y="547"/>
                  </a:cubicBezTo>
                  <a:cubicBezTo>
                    <a:pt x="260" y="576"/>
                    <a:pt x="218" y="606"/>
                    <a:pt x="176" y="636"/>
                  </a:cubicBezTo>
                  <a:cubicBezTo>
                    <a:pt x="120" y="676"/>
                    <a:pt x="61" y="716"/>
                    <a:pt x="0" y="756"/>
                  </a:cubicBezTo>
                  <a:cubicBezTo>
                    <a:pt x="315" y="1045"/>
                    <a:pt x="768" y="1322"/>
                    <a:pt x="1172" y="1322"/>
                  </a:cubicBezTo>
                  <a:cubicBezTo>
                    <a:pt x="2118" y="1322"/>
                    <a:pt x="2551" y="366"/>
                    <a:pt x="3483" y="353"/>
                  </a:cubicBezTo>
                </a:path>
              </a:pathLst>
            </a:custGeom>
            <a:solidFill>
              <a:srgbClr val="00AEE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53"/>
              <a:endParaRPr lang="en-US" sz="2399">
                <a:solidFill>
                  <a:srgbClr val="425563"/>
                </a:solidFill>
              </a:endParaRPr>
            </a:p>
          </p:txBody>
        </p:sp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5899150" y="2397126"/>
              <a:ext cx="360363" cy="360363"/>
            </a:xfrm>
            <a:custGeom>
              <a:avLst/>
              <a:gdLst>
                <a:gd name="T0" fmla="*/ 552 w 552"/>
                <a:gd name="T1" fmla="*/ 277 h 553"/>
                <a:gd name="T2" fmla="*/ 276 w 552"/>
                <a:gd name="T3" fmla="*/ 553 h 553"/>
                <a:gd name="T4" fmla="*/ 0 w 552"/>
                <a:gd name="T5" fmla="*/ 277 h 553"/>
                <a:gd name="T6" fmla="*/ 276 w 552"/>
                <a:gd name="T7" fmla="*/ 0 h 553"/>
                <a:gd name="T8" fmla="*/ 552 w 552"/>
                <a:gd name="T9" fmla="*/ 277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553">
                  <a:moveTo>
                    <a:pt x="552" y="277"/>
                  </a:moveTo>
                  <a:cubicBezTo>
                    <a:pt x="552" y="429"/>
                    <a:pt x="429" y="553"/>
                    <a:pt x="276" y="553"/>
                  </a:cubicBezTo>
                  <a:cubicBezTo>
                    <a:pt x="124" y="553"/>
                    <a:pt x="0" y="429"/>
                    <a:pt x="0" y="277"/>
                  </a:cubicBezTo>
                  <a:cubicBezTo>
                    <a:pt x="0" y="124"/>
                    <a:pt x="123" y="0"/>
                    <a:pt x="276" y="0"/>
                  </a:cubicBezTo>
                  <a:cubicBezTo>
                    <a:pt x="429" y="1"/>
                    <a:pt x="552" y="124"/>
                    <a:pt x="552" y="277"/>
                  </a:cubicBezTo>
                  <a:close/>
                </a:path>
              </a:pathLst>
            </a:custGeom>
            <a:solidFill>
              <a:srgbClr val="8C99A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53"/>
              <a:endParaRPr lang="en-US" sz="2399">
                <a:solidFill>
                  <a:srgbClr val="425563"/>
                </a:solidFill>
              </a:endParaRPr>
            </a:p>
          </p:txBody>
        </p:sp>
        <p:sp>
          <p:nvSpPr>
            <p:cNvPr id="45" name="Freeform 8"/>
            <p:cNvSpPr>
              <a:spLocks/>
            </p:cNvSpPr>
            <p:nvPr/>
          </p:nvSpPr>
          <p:spPr bwMode="auto">
            <a:xfrm>
              <a:off x="8012113" y="3524251"/>
              <a:ext cx="50800" cy="68263"/>
            </a:xfrm>
            <a:custGeom>
              <a:avLst/>
              <a:gdLst>
                <a:gd name="T0" fmla="*/ 30 w 79"/>
                <a:gd name="T1" fmla="*/ 15 h 104"/>
                <a:gd name="T2" fmla="*/ 0 w 79"/>
                <a:gd name="T3" fmla="*/ 15 h 104"/>
                <a:gd name="T4" fmla="*/ 0 w 79"/>
                <a:gd name="T5" fmla="*/ 0 h 104"/>
                <a:gd name="T6" fmla="*/ 79 w 79"/>
                <a:gd name="T7" fmla="*/ 0 h 104"/>
                <a:gd name="T8" fmla="*/ 79 w 79"/>
                <a:gd name="T9" fmla="*/ 15 h 104"/>
                <a:gd name="T10" fmla="*/ 49 w 79"/>
                <a:gd name="T11" fmla="*/ 15 h 104"/>
                <a:gd name="T12" fmla="*/ 49 w 79"/>
                <a:gd name="T13" fmla="*/ 104 h 104"/>
                <a:gd name="T14" fmla="*/ 30 w 79"/>
                <a:gd name="T15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9" h="104">
                  <a:moveTo>
                    <a:pt x="30" y="15"/>
                  </a:moveTo>
                  <a:lnTo>
                    <a:pt x="0" y="15"/>
                  </a:lnTo>
                  <a:lnTo>
                    <a:pt x="0" y="0"/>
                  </a:lnTo>
                  <a:lnTo>
                    <a:pt x="79" y="0"/>
                  </a:lnTo>
                  <a:lnTo>
                    <a:pt x="79" y="15"/>
                  </a:lnTo>
                  <a:lnTo>
                    <a:pt x="49" y="15"/>
                  </a:lnTo>
                  <a:lnTo>
                    <a:pt x="49" y="104"/>
                  </a:lnTo>
                  <a:lnTo>
                    <a:pt x="30" y="104"/>
                  </a:lnTo>
                </a:path>
              </a:pathLst>
            </a:custGeom>
            <a:solidFill>
              <a:srgbClr val="8C99A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53"/>
              <a:endParaRPr lang="en-US" sz="2399">
                <a:solidFill>
                  <a:srgbClr val="425563"/>
                </a:solidFill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8070850" y="3524251"/>
              <a:ext cx="73025" cy="66675"/>
            </a:xfrm>
            <a:custGeom>
              <a:avLst/>
              <a:gdLst>
                <a:gd name="T0" fmla="*/ 89 w 111"/>
                <a:gd name="T1" fmla="*/ 62 h 103"/>
                <a:gd name="T2" fmla="*/ 88 w 111"/>
                <a:gd name="T3" fmla="*/ 18 h 103"/>
                <a:gd name="T4" fmla="*/ 88 w 111"/>
                <a:gd name="T5" fmla="*/ 18 h 103"/>
                <a:gd name="T6" fmla="*/ 75 w 111"/>
                <a:gd name="T7" fmla="*/ 58 h 103"/>
                <a:gd name="T8" fmla="*/ 60 w 111"/>
                <a:gd name="T9" fmla="*/ 103 h 103"/>
                <a:gd name="T10" fmla="*/ 45 w 111"/>
                <a:gd name="T11" fmla="*/ 103 h 103"/>
                <a:gd name="T12" fmla="*/ 31 w 111"/>
                <a:gd name="T13" fmla="*/ 58 h 103"/>
                <a:gd name="T14" fmla="*/ 21 w 111"/>
                <a:gd name="T15" fmla="*/ 18 h 103"/>
                <a:gd name="T16" fmla="*/ 21 w 111"/>
                <a:gd name="T17" fmla="*/ 18 h 103"/>
                <a:gd name="T18" fmla="*/ 20 w 111"/>
                <a:gd name="T19" fmla="*/ 62 h 103"/>
                <a:gd name="T20" fmla="*/ 17 w 111"/>
                <a:gd name="T21" fmla="*/ 103 h 103"/>
                <a:gd name="T22" fmla="*/ 0 w 111"/>
                <a:gd name="T23" fmla="*/ 103 h 103"/>
                <a:gd name="T24" fmla="*/ 7 w 111"/>
                <a:gd name="T25" fmla="*/ 0 h 103"/>
                <a:gd name="T26" fmla="*/ 32 w 111"/>
                <a:gd name="T27" fmla="*/ 0 h 103"/>
                <a:gd name="T28" fmla="*/ 46 w 111"/>
                <a:gd name="T29" fmla="*/ 41 h 103"/>
                <a:gd name="T30" fmla="*/ 56 w 111"/>
                <a:gd name="T31" fmla="*/ 77 h 103"/>
                <a:gd name="T32" fmla="*/ 56 w 111"/>
                <a:gd name="T33" fmla="*/ 77 h 103"/>
                <a:gd name="T34" fmla="*/ 66 w 111"/>
                <a:gd name="T35" fmla="*/ 41 h 103"/>
                <a:gd name="T36" fmla="*/ 80 w 111"/>
                <a:gd name="T37" fmla="*/ 0 h 103"/>
                <a:gd name="T38" fmla="*/ 105 w 111"/>
                <a:gd name="T39" fmla="*/ 0 h 103"/>
                <a:gd name="T40" fmla="*/ 111 w 111"/>
                <a:gd name="T41" fmla="*/ 103 h 103"/>
                <a:gd name="T42" fmla="*/ 92 w 111"/>
                <a:gd name="T4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1" h="103">
                  <a:moveTo>
                    <a:pt x="89" y="62"/>
                  </a:moveTo>
                  <a:cubicBezTo>
                    <a:pt x="89" y="48"/>
                    <a:pt x="88" y="32"/>
                    <a:pt x="88" y="18"/>
                  </a:cubicBezTo>
                  <a:lnTo>
                    <a:pt x="88" y="18"/>
                  </a:lnTo>
                  <a:cubicBezTo>
                    <a:pt x="84" y="31"/>
                    <a:pt x="80" y="45"/>
                    <a:pt x="75" y="58"/>
                  </a:cubicBezTo>
                  <a:lnTo>
                    <a:pt x="60" y="103"/>
                  </a:lnTo>
                  <a:lnTo>
                    <a:pt x="45" y="103"/>
                  </a:lnTo>
                  <a:lnTo>
                    <a:pt x="31" y="58"/>
                  </a:lnTo>
                  <a:cubicBezTo>
                    <a:pt x="27" y="45"/>
                    <a:pt x="24" y="31"/>
                    <a:pt x="21" y="18"/>
                  </a:cubicBezTo>
                  <a:lnTo>
                    <a:pt x="21" y="18"/>
                  </a:lnTo>
                  <a:cubicBezTo>
                    <a:pt x="21" y="32"/>
                    <a:pt x="20" y="48"/>
                    <a:pt x="20" y="62"/>
                  </a:cubicBezTo>
                  <a:lnTo>
                    <a:pt x="17" y="103"/>
                  </a:lnTo>
                  <a:lnTo>
                    <a:pt x="0" y="103"/>
                  </a:lnTo>
                  <a:lnTo>
                    <a:pt x="7" y="0"/>
                  </a:lnTo>
                  <a:lnTo>
                    <a:pt x="32" y="0"/>
                  </a:lnTo>
                  <a:lnTo>
                    <a:pt x="46" y="41"/>
                  </a:lnTo>
                  <a:cubicBezTo>
                    <a:pt x="50" y="53"/>
                    <a:pt x="54" y="66"/>
                    <a:pt x="56" y="77"/>
                  </a:cubicBezTo>
                  <a:lnTo>
                    <a:pt x="56" y="77"/>
                  </a:lnTo>
                  <a:cubicBezTo>
                    <a:pt x="59" y="66"/>
                    <a:pt x="62" y="53"/>
                    <a:pt x="66" y="41"/>
                  </a:cubicBezTo>
                  <a:lnTo>
                    <a:pt x="80" y="0"/>
                  </a:lnTo>
                  <a:lnTo>
                    <a:pt x="105" y="0"/>
                  </a:lnTo>
                  <a:lnTo>
                    <a:pt x="111" y="103"/>
                  </a:lnTo>
                  <a:lnTo>
                    <a:pt x="92" y="103"/>
                  </a:lnTo>
                </a:path>
              </a:pathLst>
            </a:custGeom>
            <a:solidFill>
              <a:srgbClr val="8C99A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53"/>
              <a:endParaRPr lang="en-US" sz="2399">
                <a:solidFill>
                  <a:srgbClr val="425563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4156075" y="3495676"/>
              <a:ext cx="406400" cy="635000"/>
            </a:xfrm>
            <a:custGeom>
              <a:avLst/>
              <a:gdLst>
                <a:gd name="T0" fmla="*/ 2 w 625"/>
                <a:gd name="T1" fmla="*/ 0 h 977"/>
                <a:gd name="T2" fmla="*/ 625 w 625"/>
                <a:gd name="T3" fmla="*/ 0 h 977"/>
                <a:gd name="T4" fmla="*/ 625 w 625"/>
                <a:gd name="T5" fmla="*/ 147 h 977"/>
                <a:gd name="T6" fmla="*/ 159 w 625"/>
                <a:gd name="T7" fmla="*/ 147 h 977"/>
                <a:gd name="T8" fmla="*/ 159 w 625"/>
                <a:gd name="T9" fmla="*/ 404 h 977"/>
                <a:gd name="T10" fmla="*/ 568 w 625"/>
                <a:gd name="T11" fmla="*/ 404 h 977"/>
                <a:gd name="T12" fmla="*/ 568 w 625"/>
                <a:gd name="T13" fmla="*/ 544 h 977"/>
                <a:gd name="T14" fmla="*/ 159 w 625"/>
                <a:gd name="T15" fmla="*/ 544 h 977"/>
                <a:gd name="T16" fmla="*/ 159 w 625"/>
                <a:gd name="T17" fmla="*/ 977 h 977"/>
                <a:gd name="T18" fmla="*/ 0 w 625"/>
                <a:gd name="T19" fmla="*/ 977 h 977"/>
                <a:gd name="T20" fmla="*/ 0 w 625"/>
                <a:gd name="T21" fmla="*/ 0 h 977"/>
                <a:gd name="T22" fmla="*/ 2 w 625"/>
                <a:gd name="T23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5" h="977">
                  <a:moveTo>
                    <a:pt x="2" y="0"/>
                  </a:moveTo>
                  <a:lnTo>
                    <a:pt x="625" y="0"/>
                  </a:lnTo>
                  <a:lnTo>
                    <a:pt x="625" y="147"/>
                  </a:lnTo>
                  <a:lnTo>
                    <a:pt x="159" y="147"/>
                  </a:lnTo>
                  <a:lnTo>
                    <a:pt x="159" y="404"/>
                  </a:lnTo>
                  <a:lnTo>
                    <a:pt x="568" y="404"/>
                  </a:lnTo>
                  <a:lnTo>
                    <a:pt x="568" y="544"/>
                  </a:lnTo>
                  <a:lnTo>
                    <a:pt x="159" y="544"/>
                  </a:lnTo>
                  <a:lnTo>
                    <a:pt x="159" y="977"/>
                  </a:lnTo>
                  <a:lnTo>
                    <a:pt x="0" y="977"/>
                  </a:ln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2A3F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53"/>
              <a:endParaRPr lang="en-US" sz="2399">
                <a:solidFill>
                  <a:srgbClr val="425563"/>
                </a:solidFill>
              </a:endParaRPr>
            </a:p>
          </p:txBody>
        </p:sp>
        <p:sp>
          <p:nvSpPr>
            <p:cNvPr id="48" name="Freeform 11"/>
            <p:cNvSpPr>
              <a:spLocks noEditPoints="1"/>
            </p:cNvSpPr>
            <p:nvPr/>
          </p:nvSpPr>
          <p:spPr bwMode="auto">
            <a:xfrm>
              <a:off x="4611688" y="3659188"/>
              <a:ext cx="431800" cy="484188"/>
            </a:xfrm>
            <a:custGeom>
              <a:avLst/>
              <a:gdLst>
                <a:gd name="T0" fmla="*/ 332 w 663"/>
                <a:gd name="T1" fmla="*/ 744 h 744"/>
                <a:gd name="T2" fmla="*/ 192 w 663"/>
                <a:gd name="T3" fmla="*/ 717 h 744"/>
                <a:gd name="T4" fmla="*/ 88 w 663"/>
                <a:gd name="T5" fmla="*/ 639 h 744"/>
                <a:gd name="T6" fmla="*/ 23 w 663"/>
                <a:gd name="T7" fmla="*/ 522 h 744"/>
                <a:gd name="T8" fmla="*/ 0 w 663"/>
                <a:gd name="T9" fmla="*/ 372 h 744"/>
                <a:gd name="T10" fmla="*/ 23 w 663"/>
                <a:gd name="T11" fmla="*/ 223 h 744"/>
                <a:gd name="T12" fmla="*/ 88 w 663"/>
                <a:gd name="T13" fmla="*/ 105 h 744"/>
                <a:gd name="T14" fmla="*/ 192 w 663"/>
                <a:gd name="T15" fmla="*/ 28 h 744"/>
                <a:gd name="T16" fmla="*/ 332 w 663"/>
                <a:gd name="T17" fmla="*/ 0 h 744"/>
                <a:gd name="T18" fmla="*/ 472 w 663"/>
                <a:gd name="T19" fmla="*/ 28 h 744"/>
                <a:gd name="T20" fmla="*/ 575 w 663"/>
                <a:gd name="T21" fmla="*/ 105 h 744"/>
                <a:gd name="T22" fmla="*/ 640 w 663"/>
                <a:gd name="T23" fmla="*/ 223 h 744"/>
                <a:gd name="T24" fmla="*/ 663 w 663"/>
                <a:gd name="T25" fmla="*/ 372 h 744"/>
                <a:gd name="T26" fmla="*/ 640 w 663"/>
                <a:gd name="T27" fmla="*/ 522 h 744"/>
                <a:gd name="T28" fmla="*/ 575 w 663"/>
                <a:gd name="T29" fmla="*/ 639 h 744"/>
                <a:gd name="T30" fmla="*/ 472 w 663"/>
                <a:gd name="T31" fmla="*/ 717 h 744"/>
                <a:gd name="T32" fmla="*/ 332 w 663"/>
                <a:gd name="T33" fmla="*/ 744 h 744"/>
                <a:gd name="T34" fmla="*/ 332 w 663"/>
                <a:gd name="T35" fmla="*/ 620 h 744"/>
                <a:gd name="T36" fmla="*/ 415 w 663"/>
                <a:gd name="T37" fmla="*/ 598 h 744"/>
                <a:gd name="T38" fmla="*/ 474 w 663"/>
                <a:gd name="T39" fmla="*/ 540 h 744"/>
                <a:gd name="T40" fmla="*/ 508 w 663"/>
                <a:gd name="T41" fmla="*/ 460 h 744"/>
                <a:gd name="T42" fmla="*/ 519 w 663"/>
                <a:gd name="T43" fmla="*/ 369 h 744"/>
                <a:gd name="T44" fmla="*/ 508 w 663"/>
                <a:gd name="T45" fmla="*/ 279 h 744"/>
                <a:gd name="T46" fmla="*/ 474 w 663"/>
                <a:gd name="T47" fmla="*/ 199 h 744"/>
                <a:gd name="T48" fmla="*/ 415 w 663"/>
                <a:gd name="T49" fmla="*/ 143 h 744"/>
                <a:gd name="T50" fmla="*/ 332 w 663"/>
                <a:gd name="T51" fmla="*/ 120 h 744"/>
                <a:gd name="T52" fmla="*/ 248 w 663"/>
                <a:gd name="T53" fmla="*/ 143 h 744"/>
                <a:gd name="T54" fmla="*/ 189 w 663"/>
                <a:gd name="T55" fmla="*/ 199 h 744"/>
                <a:gd name="T56" fmla="*/ 155 w 663"/>
                <a:gd name="T57" fmla="*/ 279 h 744"/>
                <a:gd name="T58" fmla="*/ 144 w 663"/>
                <a:gd name="T59" fmla="*/ 369 h 744"/>
                <a:gd name="T60" fmla="*/ 155 w 663"/>
                <a:gd name="T61" fmla="*/ 460 h 744"/>
                <a:gd name="T62" fmla="*/ 189 w 663"/>
                <a:gd name="T63" fmla="*/ 540 h 744"/>
                <a:gd name="T64" fmla="*/ 248 w 663"/>
                <a:gd name="T65" fmla="*/ 598 h 744"/>
                <a:gd name="T66" fmla="*/ 332 w 663"/>
                <a:gd name="T67" fmla="*/ 62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3" h="744">
                  <a:moveTo>
                    <a:pt x="332" y="744"/>
                  </a:moveTo>
                  <a:cubicBezTo>
                    <a:pt x="279" y="744"/>
                    <a:pt x="233" y="735"/>
                    <a:pt x="192" y="717"/>
                  </a:cubicBezTo>
                  <a:cubicBezTo>
                    <a:pt x="150" y="698"/>
                    <a:pt x="117" y="672"/>
                    <a:pt x="88" y="639"/>
                  </a:cubicBezTo>
                  <a:cubicBezTo>
                    <a:pt x="59" y="607"/>
                    <a:pt x="38" y="567"/>
                    <a:pt x="23" y="522"/>
                  </a:cubicBezTo>
                  <a:cubicBezTo>
                    <a:pt x="8" y="477"/>
                    <a:pt x="0" y="425"/>
                    <a:pt x="0" y="372"/>
                  </a:cubicBezTo>
                  <a:cubicBezTo>
                    <a:pt x="0" y="318"/>
                    <a:pt x="8" y="268"/>
                    <a:pt x="23" y="223"/>
                  </a:cubicBezTo>
                  <a:cubicBezTo>
                    <a:pt x="38" y="178"/>
                    <a:pt x="59" y="138"/>
                    <a:pt x="88" y="105"/>
                  </a:cubicBezTo>
                  <a:cubicBezTo>
                    <a:pt x="117" y="73"/>
                    <a:pt x="150" y="47"/>
                    <a:pt x="192" y="28"/>
                  </a:cubicBezTo>
                  <a:cubicBezTo>
                    <a:pt x="233" y="9"/>
                    <a:pt x="279" y="0"/>
                    <a:pt x="332" y="0"/>
                  </a:cubicBezTo>
                  <a:cubicBezTo>
                    <a:pt x="384" y="0"/>
                    <a:pt x="430" y="9"/>
                    <a:pt x="472" y="28"/>
                  </a:cubicBezTo>
                  <a:cubicBezTo>
                    <a:pt x="513" y="47"/>
                    <a:pt x="547" y="73"/>
                    <a:pt x="575" y="105"/>
                  </a:cubicBezTo>
                  <a:cubicBezTo>
                    <a:pt x="604" y="138"/>
                    <a:pt x="625" y="178"/>
                    <a:pt x="640" y="223"/>
                  </a:cubicBezTo>
                  <a:cubicBezTo>
                    <a:pt x="655" y="269"/>
                    <a:pt x="663" y="318"/>
                    <a:pt x="663" y="372"/>
                  </a:cubicBezTo>
                  <a:cubicBezTo>
                    <a:pt x="663" y="427"/>
                    <a:pt x="655" y="477"/>
                    <a:pt x="640" y="522"/>
                  </a:cubicBezTo>
                  <a:cubicBezTo>
                    <a:pt x="625" y="568"/>
                    <a:pt x="604" y="607"/>
                    <a:pt x="575" y="639"/>
                  </a:cubicBezTo>
                  <a:cubicBezTo>
                    <a:pt x="547" y="672"/>
                    <a:pt x="513" y="698"/>
                    <a:pt x="472" y="717"/>
                  </a:cubicBezTo>
                  <a:cubicBezTo>
                    <a:pt x="430" y="734"/>
                    <a:pt x="384" y="744"/>
                    <a:pt x="332" y="744"/>
                  </a:cubicBezTo>
                  <a:close/>
                  <a:moveTo>
                    <a:pt x="332" y="620"/>
                  </a:moveTo>
                  <a:cubicBezTo>
                    <a:pt x="364" y="620"/>
                    <a:pt x="392" y="613"/>
                    <a:pt x="415" y="598"/>
                  </a:cubicBezTo>
                  <a:cubicBezTo>
                    <a:pt x="439" y="583"/>
                    <a:pt x="458" y="564"/>
                    <a:pt x="474" y="540"/>
                  </a:cubicBezTo>
                  <a:cubicBezTo>
                    <a:pt x="489" y="517"/>
                    <a:pt x="500" y="490"/>
                    <a:pt x="508" y="460"/>
                  </a:cubicBezTo>
                  <a:cubicBezTo>
                    <a:pt x="515" y="430"/>
                    <a:pt x="519" y="400"/>
                    <a:pt x="519" y="369"/>
                  </a:cubicBezTo>
                  <a:cubicBezTo>
                    <a:pt x="519" y="339"/>
                    <a:pt x="515" y="309"/>
                    <a:pt x="508" y="279"/>
                  </a:cubicBezTo>
                  <a:cubicBezTo>
                    <a:pt x="500" y="249"/>
                    <a:pt x="489" y="223"/>
                    <a:pt x="474" y="199"/>
                  </a:cubicBezTo>
                  <a:cubicBezTo>
                    <a:pt x="459" y="175"/>
                    <a:pt x="439" y="157"/>
                    <a:pt x="415" y="143"/>
                  </a:cubicBezTo>
                  <a:cubicBezTo>
                    <a:pt x="392" y="128"/>
                    <a:pt x="364" y="120"/>
                    <a:pt x="332" y="120"/>
                  </a:cubicBezTo>
                  <a:cubicBezTo>
                    <a:pt x="299" y="120"/>
                    <a:pt x="272" y="128"/>
                    <a:pt x="248" y="143"/>
                  </a:cubicBezTo>
                  <a:cubicBezTo>
                    <a:pt x="224" y="158"/>
                    <a:pt x="205" y="177"/>
                    <a:pt x="189" y="199"/>
                  </a:cubicBezTo>
                  <a:cubicBezTo>
                    <a:pt x="174" y="223"/>
                    <a:pt x="163" y="249"/>
                    <a:pt x="155" y="279"/>
                  </a:cubicBezTo>
                  <a:cubicBezTo>
                    <a:pt x="148" y="309"/>
                    <a:pt x="144" y="339"/>
                    <a:pt x="144" y="369"/>
                  </a:cubicBezTo>
                  <a:cubicBezTo>
                    <a:pt x="144" y="400"/>
                    <a:pt x="148" y="430"/>
                    <a:pt x="155" y="460"/>
                  </a:cubicBezTo>
                  <a:cubicBezTo>
                    <a:pt x="163" y="490"/>
                    <a:pt x="174" y="517"/>
                    <a:pt x="189" y="540"/>
                  </a:cubicBezTo>
                  <a:cubicBezTo>
                    <a:pt x="204" y="564"/>
                    <a:pt x="224" y="583"/>
                    <a:pt x="248" y="598"/>
                  </a:cubicBezTo>
                  <a:cubicBezTo>
                    <a:pt x="272" y="613"/>
                    <a:pt x="299" y="620"/>
                    <a:pt x="332" y="620"/>
                  </a:cubicBezTo>
                  <a:close/>
                </a:path>
              </a:pathLst>
            </a:custGeom>
            <a:solidFill>
              <a:srgbClr val="2A3F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53"/>
              <a:endParaRPr lang="en-US" sz="2399">
                <a:solidFill>
                  <a:srgbClr val="425563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5121275" y="3657601"/>
              <a:ext cx="250825" cy="471488"/>
            </a:xfrm>
            <a:custGeom>
              <a:avLst/>
              <a:gdLst>
                <a:gd name="T0" fmla="*/ 0 w 384"/>
                <a:gd name="T1" fmla="*/ 19 h 725"/>
                <a:gd name="T2" fmla="*/ 135 w 384"/>
                <a:gd name="T3" fmla="*/ 19 h 725"/>
                <a:gd name="T4" fmla="*/ 135 w 384"/>
                <a:gd name="T5" fmla="*/ 156 h 725"/>
                <a:gd name="T6" fmla="*/ 137 w 384"/>
                <a:gd name="T7" fmla="*/ 156 h 725"/>
                <a:gd name="T8" fmla="*/ 162 w 384"/>
                <a:gd name="T9" fmla="*/ 100 h 725"/>
                <a:gd name="T10" fmla="*/ 206 w 384"/>
                <a:gd name="T11" fmla="*/ 50 h 725"/>
                <a:gd name="T12" fmla="*/ 264 w 384"/>
                <a:gd name="T13" fmla="*/ 14 h 725"/>
                <a:gd name="T14" fmla="*/ 329 w 384"/>
                <a:gd name="T15" fmla="*/ 0 h 725"/>
                <a:gd name="T16" fmla="*/ 364 w 384"/>
                <a:gd name="T17" fmla="*/ 1 h 725"/>
                <a:gd name="T18" fmla="*/ 384 w 384"/>
                <a:gd name="T19" fmla="*/ 4 h 725"/>
                <a:gd name="T20" fmla="*/ 384 w 384"/>
                <a:gd name="T21" fmla="*/ 154 h 725"/>
                <a:gd name="T22" fmla="*/ 352 w 384"/>
                <a:gd name="T23" fmla="*/ 149 h 725"/>
                <a:gd name="T24" fmla="*/ 321 w 384"/>
                <a:gd name="T25" fmla="*/ 146 h 725"/>
                <a:gd name="T26" fmla="*/ 252 w 384"/>
                <a:gd name="T27" fmla="*/ 162 h 725"/>
                <a:gd name="T28" fmla="*/ 196 w 384"/>
                <a:gd name="T29" fmla="*/ 209 h 725"/>
                <a:gd name="T30" fmla="*/ 159 w 384"/>
                <a:gd name="T31" fmla="*/ 285 h 725"/>
                <a:gd name="T32" fmla="*/ 145 w 384"/>
                <a:gd name="T33" fmla="*/ 389 h 725"/>
                <a:gd name="T34" fmla="*/ 145 w 384"/>
                <a:gd name="T35" fmla="*/ 725 h 725"/>
                <a:gd name="T36" fmla="*/ 1 w 384"/>
                <a:gd name="T37" fmla="*/ 725 h 725"/>
                <a:gd name="T38" fmla="*/ 1 w 384"/>
                <a:gd name="T39" fmla="*/ 19 h 725"/>
                <a:gd name="T40" fmla="*/ 0 w 384"/>
                <a:gd name="T41" fmla="*/ 19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4" h="725">
                  <a:moveTo>
                    <a:pt x="0" y="19"/>
                  </a:moveTo>
                  <a:lnTo>
                    <a:pt x="135" y="19"/>
                  </a:lnTo>
                  <a:lnTo>
                    <a:pt x="135" y="156"/>
                  </a:lnTo>
                  <a:lnTo>
                    <a:pt x="137" y="156"/>
                  </a:lnTo>
                  <a:cubicBezTo>
                    <a:pt x="141" y="137"/>
                    <a:pt x="150" y="119"/>
                    <a:pt x="162" y="100"/>
                  </a:cubicBezTo>
                  <a:cubicBezTo>
                    <a:pt x="175" y="81"/>
                    <a:pt x="190" y="65"/>
                    <a:pt x="206" y="50"/>
                  </a:cubicBezTo>
                  <a:cubicBezTo>
                    <a:pt x="224" y="35"/>
                    <a:pt x="242" y="22"/>
                    <a:pt x="264" y="14"/>
                  </a:cubicBezTo>
                  <a:cubicBezTo>
                    <a:pt x="285" y="5"/>
                    <a:pt x="306" y="0"/>
                    <a:pt x="329" y="0"/>
                  </a:cubicBezTo>
                  <a:cubicBezTo>
                    <a:pt x="345" y="0"/>
                    <a:pt x="357" y="0"/>
                    <a:pt x="364" y="1"/>
                  </a:cubicBezTo>
                  <a:cubicBezTo>
                    <a:pt x="370" y="2"/>
                    <a:pt x="376" y="2"/>
                    <a:pt x="384" y="4"/>
                  </a:cubicBezTo>
                  <a:lnTo>
                    <a:pt x="384" y="154"/>
                  </a:lnTo>
                  <a:cubicBezTo>
                    <a:pt x="374" y="152"/>
                    <a:pt x="364" y="150"/>
                    <a:pt x="352" y="149"/>
                  </a:cubicBezTo>
                  <a:cubicBezTo>
                    <a:pt x="342" y="147"/>
                    <a:pt x="331" y="146"/>
                    <a:pt x="321" y="146"/>
                  </a:cubicBezTo>
                  <a:cubicBezTo>
                    <a:pt x="296" y="146"/>
                    <a:pt x="274" y="151"/>
                    <a:pt x="252" y="162"/>
                  </a:cubicBezTo>
                  <a:cubicBezTo>
                    <a:pt x="231" y="172"/>
                    <a:pt x="212" y="189"/>
                    <a:pt x="196" y="209"/>
                  </a:cubicBezTo>
                  <a:cubicBezTo>
                    <a:pt x="180" y="229"/>
                    <a:pt x="167" y="255"/>
                    <a:pt x="159" y="285"/>
                  </a:cubicBezTo>
                  <a:cubicBezTo>
                    <a:pt x="150" y="315"/>
                    <a:pt x="145" y="350"/>
                    <a:pt x="145" y="389"/>
                  </a:cubicBezTo>
                  <a:lnTo>
                    <a:pt x="145" y="725"/>
                  </a:lnTo>
                  <a:lnTo>
                    <a:pt x="1" y="725"/>
                  </a:lnTo>
                  <a:lnTo>
                    <a:pt x="1" y="19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2A3F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53"/>
              <a:endParaRPr lang="en-US" sz="2399">
                <a:solidFill>
                  <a:srgbClr val="425563"/>
                </a:solidFill>
              </a:endParaRPr>
            </a:p>
          </p:txBody>
        </p:sp>
        <p:sp>
          <p:nvSpPr>
            <p:cNvPr id="50" name="Freeform 13"/>
            <p:cNvSpPr>
              <a:spLocks noEditPoints="1"/>
            </p:cNvSpPr>
            <p:nvPr/>
          </p:nvSpPr>
          <p:spPr bwMode="auto">
            <a:xfrm>
              <a:off x="5376863" y="3660776"/>
              <a:ext cx="409575" cy="482600"/>
            </a:xfrm>
            <a:custGeom>
              <a:avLst/>
              <a:gdLst>
                <a:gd name="T0" fmla="*/ 144 w 631"/>
                <a:gd name="T1" fmla="*/ 410 h 743"/>
                <a:gd name="T2" fmla="*/ 155 w 631"/>
                <a:gd name="T3" fmla="*/ 490 h 743"/>
                <a:gd name="T4" fmla="*/ 188 w 631"/>
                <a:gd name="T5" fmla="*/ 557 h 743"/>
                <a:gd name="T6" fmla="*/ 243 w 631"/>
                <a:gd name="T7" fmla="*/ 603 h 743"/>
                <a:gd name="T8" fmla="*/ 321 w 631"/>
                <a:gd name="T9" fmla="*/ 621 h 743"/>
                <a:gd name="T10" fmla="*/ 424 w 631"/>
                <a:gd name="T11" fmla="*/ 591 h 743"/>
                <a:gd name="T12" fmla="*/ 481 w 631"/>
                <a:gd name="T13" fmla="*/ 502 h 743"/>
                <a:gd name="T14" fmla="*/ 618 w 631"/>
                <a:gd name="T15" fmla="*/ 502 h 743"/>
                <a:gd name="T16" fmla="*/ 579 w 631"/>
                <a:gd name="T17" fmla="*/ 604 h 743"/>
                <a:gd name="T18" fmla="*/ 511 w 631"/>
                <a:gd name="T19" fmla="*/ 681 h 743"/>
                <a:gd name="T20" fmla="*/ 424 w 631"/>
                <a:gd name="T21" fmla="*/ 727 h 743"/>
                <a:gd name="T22" fmla="*/ 321 w 631"/>
                <a:gd name="T23" fmla="*/ 743 h 743"/>
                <a:gd name="T24" fmla="*/ 185 w 631"/>
                <a:gd name="T25" fmla="*/ 716 h 743"/>
                <a:gd name="T26" fmla="*/ 84 w 631"/>
                <a:gd name="T27" fmla="*/ 639 h 743"/>
                <a:gd name="T28" fmla="*/ 21 w 631"/>
                <a:gd name="T29" fmla="*/ 522 h 743"/>
                <a:gd name="T30" fmla="*/ 0 w 631"/>
                <a:gd name="T31" fmla="*/ 372 h 743"/>
                <a:gd name="T32" fmla="*/ 23 w 631"/>
                <a:gd name="T33" fmla="*/ 230 h 743"/>
                <a:gd name="T34" fmla="*/ 86 w 631"/>
                <a:gd name="T35" fmla="*/ 111 h 743"/>
                <a:gd name="T36" fmla="*/ 185 w 631"/>
                <a:gd name="T37" fmla="*/ 30 h 743"/>
                <a:gd name="T38" fmla="*/ 316 w 631"/>
                <a:gd name="T39" fmla="*/ 0 h 743"/>
                <a:gd name="T40" fmla="*/ 455 w 631"/>
                <a:gd name="T41" fmla="*/ 35 h 743"/>
                <a:gd name="T42" fmla="*/ 558 w 631"/>
                <a:gd name="T43" fmla="*/ 127 h 743"/>
                <a:gd name="T44" fmla="*/ 616 w 631"/>
                <a:gd name="T45" fmla="*/ 260 h 743"/>
                <a:gd name="T46" fmla="*/ 626 w 631"/>
                <a:gd name="T47" fmla="*/ 413 h 743"/>
                <a:gd name="T48" fmla="*/ 144 w 631"/>
                <a:gd name="T49" fmla="*/ 413 h 743"/>
                <a:gd name="T50" fmla="*/ 144 w 631"/>
                <a:gd name="T51" fmla="*/ 410 h 743"/>
                <a:gd name="T52" fmla="*/ 480 w 631"/>
                <a:gd name="T53" fmla="*/ 307 h 743"/>
                <a:gd name="T54" fmla="*/ 465 w 631"/>
                <a:gd name="T55" fmla="*/ 236 h 743"/>
                <a:gd name="T56" fmla="*/ 433 w 631"/>
                <a:gd name="T57" fmla="*/ 176 h 743"/>
                <a:gd name="T58" fmla="*/ 381 w 631"/>
                <a:gd name="T59" fmla="*/ 135 h 743"/>
                <a:gd name="T60" fmla="*/ 315 w 631"/>
                <a:gd name="T61" fmla="*/ 118 h 743"/>
                <a:gd name="T62" fmla="*/ 246 w 631"/>
                <a:gd name="T63" fmla="*/ 132 h 743"/>
                <a:gd name="T64" fmla="*/ 192 w 631"/>
                <a:gd name="T65" fmla="*/ 172 h 743"/>
                <a:gd name="T66" fmla="*/ 157 w 631"/>
                <a:gd name="T67" fmla="*/ 232 h 743"/>
                <a:gd name="T68" fmla="*/ 142 w 631"/>
                <a:gd name="T69" fmla="*/ 306 h 743"/>
                <a:gd name="T70" fmla="*/ 480 w 631"/>
                <a:gd name="T71" fmla="*/ 306 h 743"/>
                <a:gd name="T72" fmla="*/ 480 w 631"/>
                <a:gd name="T73" fmla="*/ 307 h 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31" h="743">
                  <a:moveTo>
                    <a:pt x="144" y="410"/>
                  </a:moveTo>
                  <a:cubicBezTo>
                    <a:pt x="144" y="437"/>
                    <a:pt x="148" y="463"/>
                    <a:pt x="155" y="490"/>
                  </a:cubicBezTo>
                  <a:cubicBezTo>
                    <a:pt x="163" y="515"/>
                    <a:pt x="172" y="537"/>
                    <a:pt x="188" y="557"/>
                  </a:cubicBezTo>
                  <a:cubicBezTo>
                    <a:pt x="201" y="576"/>
                    <a:pt x="220" y="592"/>
                    <a:pt x="243" y="603"/>
                  </a:cubicBezTo>
                  <a:cubicBezTo>
                    <a:pt x="265" y="614"/>
                    <a:pt x="290" y="621"/>
                    <a:pt x="321" y="621"/>
                  </a:cubicBezTo>
                  <a:cubicBezTo>
                    <a:pt x="364" y="621"/>
                    <a:pt x="398" y="611"/>
                    <a:pt x="424" y="591"/>
                  </a:cubicBezTo>
                  <a:cubicBezTo>
                    <a:pt x="450" y="571"/>
                    <a:pt x="469" y="542"/>
                    <a:pt x="481" y="502"/>
                  </a:cubicBezTo>
                  <a:lnTo>
                    <a:pt x="618" y="502"/>
                  </a:lnTo>
                  <a:cubicBezTo>
                    <a:pt x="610" y="541"/>
                    <a:pt x="596" y="574"/>
                    <a:pt x="579" y="604"/>
                  </a:cubicBezTo>
                  <a:cubicBezTo>
                    <a:pt x="560" y="634"/>
                    <a:pt x="537" y="659"/>
                    <a:pt x="511" y="681"/>
                  </a:cubicBezTo>
                  <a:cubicBezTo>
                    <a:pt x="485" y="701"/>
                    <a:pt x="456" y="717"/>
                    <a:pt x="424" y="727"/>
                  </a:cubicBezTo>
                  <a:cubicBezTo>
                    <a:pt x="391" y="737"/>
                    <a:pt x="358" y="743"/>
                    <a:pt x="321" y="743"/>
                  </a:cubicBezTo>
                  <a:cubicBezTo>
                    <a:pt x="270" y="743"/>
                    <a:pt x="224" y="735"/>
                    <a:pt x="185" y="716"/>
                  </a:cubicBezTo>
                  <a:cubicBezTo>
                    <a:pt x="145" y="697"/>
                    <a:pt x="111" y="672"/>
                    <a:pt x="84" y="639"/>
                  </a:cubicBezTo>
                  <a:cubicBezTo>
                    <a:pt x="56" y="607"/>
                    <a:pt x="36" y="567"/>
                    <a:pt x="21" y="522"/>
                  </a:cubicBezTo>
                  <a:cubicBezTo>
                    <a:pt x="8" y="477"/>
                    <a:pt x="0" y="426"/>
                    <a:pt x="0" y="372"/>
                  </a:cubicBezTo>
                  <a:cubicBezTo>
                    <a:pt x="0" y="322"/>
                    <a:pt x="8" y="274"/>
                    <a:pt x="23" y="230"/>
                  </a:cubicBezTo>
                  <a:cubicBezTo>
                    <a:pt x="38" y="185"/>
                    <a:pt x="59" y="145"/>
                    <a:pt x="86" y="111"/>
                  </a:cubicBezTo>
                  <a:cubicBezTo>
                    <a:pt x="114" y="77"/>
                    <a:pt x="146" y="50"/>
                    <a:pt x="185" y="30"/>
                  </a:cubicBezTo>
                  <a:cubicBezTo>
                    <a:pt x="224" y="10"/>
                    <a:pt x="268" y="0"/>
                    <a:pt x="316" y="0"/>
                  </a:cubicBezTo>
                  <a:cubicBezTo>
                    <a:pt x="368" y="0"/>
                    <a:pt x="414" y="11"/>
                    <a:pt x="455" y="35"/>
                  </a:cubicBezTo>
                  <a:cubicBezTo>
                    <a:pt x="496" y="58"/>
                    <a:pt x="530" y="88"/>
                    <a:pt x="558" y="127"/>
                  </a:cubicBezTo>
                  <a:cubicBezTo>
                    <a:pt x="585" y="166"/>
                    <a:pt x="604" y="210"/>
                    <a:pt x="616" y="260"/>
                  </a:cubicBezTo>
                  <a:cubicBezTo>
                    <a:pt x="629" y="310"/>
                    <a:pt x="631" y="361"/>
                    <a:pt x="626" y="413"/>
                  </a:cubicBezTo>
                  <a:lnTo>
                    <a:pt x="144" y="413"/>
                  </a:lnTo>
                  <a:lnTo>
                    <a:pt x="144" y="410"/>
                  </a:lnTo>
                  <a:close/>
                  <a:moveTo>
                    <a:pt x="480" y="307"/>
                  </a:moveTo>
                  <a:cubicBezTo>
                    <a:pt x="479" y="282"/>
                    <a:pt x="474" y="258"/>
                    <a:pt x="465" y="236"/>
                  </a:cubicBezTo>
                  <a:cubicBezTo>
                    <a:pt x="458" y="213"/>
                    <a:pt x="446" y="193"/>
                    <a:pt x="433" y="176"/>
                  </a:cubicBezTo>
                  <a:cubicBezTo>
                    <a:pt x="419" y="158"/>
                    <a:pt x="401" y="146"/>
                    <a:pt x="381" y="135"/>
                  </a:cubicBezTo>
                  <a:cubicBezTo>
                    <a:pt x="361" y="124"/>
                    <a:pt x="339" y="118"/>
                    <a:pt x="315" y="118"/>
                  </a:cubicBezTo>
                  <a:cubicBezTo>
                    <a:pt x="290" y="118"/>
                    <a:pt x="266" y="123"/>
                    <a:pt x="246" y="132"/>
                  </a:cubicBezTo>
                  <a:cubicBezTo>
                    <a:pt x="225" y="142"/>
                    <a:pt x="207" y="155"/>
                    <a:pt x="192" y="172"/>
                  </a:cubicBezTo>
                  <a:cubicBezTo>
                    <a:pt x="177" y="189"/>
                    <a:pt x="166" y="208"/>
                    <a:pt x="157" y="232"/>
                  </a:cubicBezTo>
                  <a:cubicBezTo>
                    <a:pt x="149" y="255"/>
                    <a:pt x="144" y="280"/>
                    <a:pt x="142" y="306"/>
                  </a:cubicBezTo>
                  <a:lnTo>
                    <a:pt x="480" y="306"/>
                  </a:lnTo>
                  <a:lnTo>
                    <a:pt x="480" y="307"/>
                  </a:lnTo>
                  <a:close/>
                </a:path>
              </a:pathLst>
            </a:custGeom>
            <a:solidFill>
              <a:srgbClr val="2A3F5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53"/>
              <a:endParaRPr lang="en-US" sz="2399">
                <a:solidFill>
                  <a:srgbClr val="425563"/>
                </a:solidFill>
              </a:endParaRPr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5829300" y="3479801"/>
              <a:ext cx="477838" cy="666750"/>
            </a:xfrm>
            <a:custGeom>
              <a:avLst/>
              <a:gdLst>
                <a:gd name="T0" fmla="*/ 163 w 735"/>
                <a:gd name="T1" fmla="*/ 674 h 1023"/>
                <a:gd name="T2" fmla="*/ 180 w 735"/>
                <a:gd name="T3" fmla="*/ 770 h 1023"/>
                <a:gd name="T4" fmla="*/ 229 w 735"/>
                <a:gd name="T5" fmla="*/ 835 h 1023"/>
                <a:gd name="T6" fmla="*/ 301 w 735"/>
                <a:gd name="T7" fmla="*/ 873 h 1023"/>
                <a:gd name="T8" fmla="*/ 390 w 735"/>
                <a:gd name="T9" fmla="*/ 884 h 1023"/>
                <a:gd name="T10" fmla="*/ 479 w 735"/>
                <a:gd name="T11" fmla="*/ 872 h 1023"/>
                <a:gd name="T12" fmla="*/ 539 w 735"/>
                <a:gd name="T13" fmla="*/ 838 h 1023"/>
                <a:gd name="T14" fmla="*/ 572 w 735"/>
                <a:gd name="T15" fmla="*/ 790 h 1023"/>
                <a:gd name="T16" fmla="*/ 581 w 735"/>
                <a:gd name="T17" fmla="*/ 737 h 1023"/>
                <a:gd name="T18" fmla="*/ 558 w 735"/>
                <a:gd name="T19" fmla="*/ 654 h 1023"/>
                <a:gd name="T20" fmla="*/ 506 w 735"/>
                <a:gd name="T21" fmla="*/ 616 h 1023"/>
                <a:gd name="T22" fmla="*/ 394 w 735"/>
                <a:gd name="T23" fmla="*/ 580 h 1023"/>
                <a:gd name="T24" fmla="*/ 236 w 735"/>
                <a:gd name="T25" fmla="*/ 535 h 1023"/>
                <a:gd name="T26" fmla="*/ 140 w 735"/>
                <a:gd name="T27" fmla="*/ 493 h 1023"/>
                <a:gd name="T28" fmla="*/ 79 w 735"/>
                <a:gd name="T29" fmla="*/ 433 h 1023"/>
                <a:gd name="T30" fmla="*/ 46 w 735"/>
                <a:gd name="T31" fmla="*/ 363 h 1023"/>
                <a:gd name="T32" fmla="*/ 36 w 735"/>
                <a:gd name="T33" fmla="*/ 288 h 1023"/>
                <a:gd name="T34" fmla="*/ 65 w 735"/>
                <a:gd name="T35" fmla="*/ 160 h 1023"/>
                <a:gd name="T36" fmla="*/ 140 w 735"/>
                <a:gd name="T37" fmla="*/ 70 h 1023"/>
                <a:gd name="T38" fmla="*/ 246 w 735"/>
                <a:gd name="T39" fmla="*/ 18 h 1023"/>
                <a:gd name="T40" fmla="*/ 366 w 735"/>
                <a:gd name="T41" fmla="*/ 0 h 1023"/>
                <a:gd name="T42" fmla="*/ 500 w 735"/>
                <a:gd name="T43" fmla="*/ 20 h 1023"/>
                <a:gd name="T44" fmla="*/ 610 w 735"/>
                <a:gd name="T45" fmla="*/ 80 h 1023"/>
                <a:gd name="T46" fmla="*/ 685 w 735"/>
                <a:gd name="T47" fmla="*/ 178 h 1023"/>
                <a:gd name="T48" fmla="*/ 713 w 735"/>
                <a:gd name="T49" fmla="*/ 313 h 1023"/>
                <a:gd name="T50" fmla="*/ 554 w 735"/>
                <a:gd name="T51" fmla="*/ 313 h 1023"/>
                <a:gd name="T52" fmla="*/ 494 w 735"/>
                <a:gd name="T53" fmla="*/ 179 h 1023"/>
                <a:gd name="T54" fmla="*/ 359 w 735"/>
                <a:gd name="T55" fmla="*/ 140 h 1023"/>
                <a:gd name="T56" fmla="*/ 301 w 735"/>
                <a:gd name="T57" fmla="*/ 147 h 1023"/>
                <a:gd name="T58" fmla="*/ 248 w 735"/>
                <a:gd name="T59" fmla="*/ 167 h 1023"/>
                <a:gd name="T60" fmla="*/ 208 w 735"/>
                <a:gd name="T61" fmla="*/ 205 h 1023"/>
                <a:gd name="T62" fmla="*/ 191 w 735"/>
                <a:gd name="T63" fmla="*/ 267 h 1023"/>
                <a:gd name="T64" fmla="*/ 221 w 735"/>
                <a:gd name="T65" fmla="*/ 348 h 1023"/>
                <a:gd name="T66" fmla="*/ 299 w 735"/>
                <a:gd name="T67" fmla="*/ 393 h 1023"/>
                <a:gd name="T68" fmla="*/ 339 w 735"/>
                <a:gd name="T69" fmla="*/ 404 h 1023"/>
                <a:gd name="T70" fmla="*/ 416 w 735"/>
                <a:gd name="T71" fmla="*/ 427 h 1023"/>
                <a:gd name="T72" fmla="*/ 500 w 735"/>
                <a:gd name="T73" fmla="*/ 450 h 1023"/>
                <a:gd name="T74" fmla="*/ 559 w 735"/>
                <a:gd name="T75" fmla="*/ 468 h 1023"/>
                <a:gd name="T76" fmla="*/ 636 w 735"/>
                <a:gd name="T77" fmla="*/ 509 h 1023"/>
                <a:gd name="T78" fmla="*/ 691 w 735"/>
                <a:gd name="T79" fmla="*/ 569 h 1023"/>
                <a:gd name="T80" fmla="*/ 724 w 735"/>
                <a:gd name="T81" fmla="*/ 640 h 1023"/>
                <a:gd name="T82" fmla="*/ 735 w 735"/>
                <a:gd name="T83" fmla="*/ 717 h 1023"/>
                <a:gd name="T84" fmla="*/ 704 w 735"/>
                <a:gd name="T85" fmla="*/ 857 h 1023"/>
                <a:gd name="T86" fmla="*/ 623 w 735"/>
                <a:gd name="T87" fmla="*/ 952 h 1023"/>
                <a:gd name="T88" fmla="*/ 508 w 735"/>
                <a:gd name="T89" fmla="*/ 1005 h 1023"/>
                <a:gd name="T90" fmla="*/ 376 w 735"/>
                <a:gd name="T91" fmla="*/ 1023 h 1023"/>
                <a:gd name="T92" fmla="*/ 231 w 735"/>
                <a:gd name="T93" fmla="*/ 1003 h 1023"/>
                <a:gd name="T94" fmla="*/ 113 w 735"/>
                <a:gd name="T95" fmla="*/ 940 h 1023"/>
                <a:gd name="T96" fmla="*/ 31 w 735"/>
                <a:gd name="T97" fmla="*/ 832 h 1023"/>
                <a:gd name="T98" fmla="*/ 0 w 735"/>
                <a:gd name="T99" fmla="*/ 675 h 1023"/>
                <a:gd name="T100" fmla="*/ 163 w 735"/>
                <a:gd name="T101" fmla="*/ 675 h 1023"/>
                <a:gd name="T102" fmla="*/ 163 w 735"/>
                <a:gd name="T103" fmla="*/ 674 h 1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35" h="1023">
                  <a:moveTo>
                    <a:pt x="163" y="674"/>
                  </a:moveTo>
                  <a:cubicBezTo>
                    <a:pt x="163" y="712"/>
                    <a:pt x="169" y="743"/>
                    <a:pt x="180" y="770"/>
                  </a:cubicBezTo>
                  <a:cubicBezTo>
                    <a:pt x="191" y="797"/>
                    <a:pt x="209" y="819"/>
                    <a:pt x="229" y="835"/>
                  </a:cubicBezTo>
                  <a:cubicBezTo>
                    <a:pt x="250" y="853"/>
                    <a:pt x="274" y="864"/>
                    <a:pt x="301" y="873"/>
                  </a:cubicBezTo>
                  <a:cubicBezTo>
                    <a:pt x="329" y="880"/>
                    <a:pt x="359" y="884"/>
                    <a:pt x="390" y="884"/>
                  </a:cubicBezTo>
                  <a:cubicBezTo>
                    <a:pt x="425" y="884"/>
                    <a:pt x="454" y="880"/>
                    <a:pt x="479" y="872"/>
                  </a:cubicBezTo>
                  <a:cubicBezTo>
                    <a:pt x="504" y="863"/>
                    <a:pt x="523" y="851"/>
                    <a:pt x="539" y="838"/>
                  </a:cubicBezTo>
                  <a:cubicBezTo>
                    <a:pt x="554" y="824"/>
                    <a:pt x="565" y="808"/>
                    <a:pt x="572" y="790"/>
                  </a:cubicBezTo>
                  <a:cubicBezTo>
                    <a:pt x="578" y="773"/>
                    <a:pt x="581" y="754"/>
                    <a:pt x="581" y="737"/>
                  </a:cubicBezTo>
                  <a:cubicBezTo>
                    <a:pt x="581" y="699"/>
                    <a:pt x="574" y="672"/>
                    <a:pt x="558" y="654"/>
                  </a:cubicBezTo>
                  <a:cubicBezTo>
                    <a:pt x="543" y="637"/>
                    <a:pt x="525" y="624"/>
                    <a:pt x="506" y="616"/>
                  </a:cubicBezTo>
                  <a:cubicBezTo>
                    <a:pt x="474" y="604"/>
                    <a:pt x="436" y="591"/>
                    <a:pt x="394" y="580"/>
                  </a:cubicBezTo>
                  <a:cubicBezTo>
                    <a:pt x="351" y="569"/>
                    <a:pt x="299" y="554"/>
                    <a:pt x="236" y="535"/>
                  </a:cubicBezTo>
                  <a:cubicBezTo>
                    <a:pt x="198" y="524"/>
                    <a:pt x="165" y="510"/>
                    <a:pt x="140" y="493"/>
                  </a:cubicBezTo>
                  <a:cubicBezTo>
                    <a:pt x="114" y="475"/>
                    <a:pt x="94" y="455"/>
                    <a:pt x="79" y="433"/>
                  </a:cubicBezTo>
                  <a:cubicBezTo>
                    <a:pt x="64" y="410"/>
                    <a:pt x="53" y="388"/>
                    <a:pt x="46" y="363"/>
                  </a:cubicBezTo>
                  <a:cubicBezTo>
                    <a:pt x="40" y="338"/>
                    <a:pt x="36" y="313"/>
                    <a:pt x="36" y="288"/>
                  </a:cubicBezTo>
                  <a:cubicBezTo>
                    <a:pt x="36" y="239"/>
                    <a:pt x="46" y="195"/>
                    <a:pt x="65" y="160"/>
                  </a:cubicBezTo>
                  <a:cubicBezTo>
                    <a:pt x="84" y="125"/>
                    <a:pt x="109" y="94"/>
                    <a:pt x="140" y="70"/>
                  </a:cubicBezTo>
                  <a:cubicBezTo>
                    <a:pt x="171" y="47"/>
                    <a:pt x="206" y="29"/>
                    <a:pt x="246" y="18"/>
                  </a:cubicBezTo>
                  <a:cubicBezTo>
                    <a:pt x="286" y="7"/>
                    <a:pt x="326" y="0"/>
                    <a:pt x="366" y="0"/>
                  </a:cubicBezTo>
                  <a:cubicBezTo>
                    <a:pt x="414" y="0"/>
                    <a:pt x="458" y="7"/>
                    <a:pt x="500" y="20"/>
                  </a:cubicBezTo>
                  <a:cubicBezTo>
                    <a:pt x="541" y="34"/>
                    <a:pt x="579" y="53"/>
                    <a:pt x="610" y="80"/>
                  </a:cubicBezTo>
                  <a:cubicBezTo>
                    <a:pt x="641" y="107"/>
                    <a:pt x="666" y="139"/>
                    <a:pt x="685" y="178"/>
                  </a:cubicBezTo>
                  <a:cubicBezTo>
                    <a:pt x="704" y="217"/>
                    <a:pt x="713" y="262"/>
                    <a:pt x="713" y="313"/>
                  </a:cubicBezTo>
                  <a:lnTo>
                    <a:pt x="554" y="313"/>
                  </a:lnTo>
                  <a:cubicBezTo>
                    <a:pt x="550" y="250"/>
                    <a:pt x="530" y="205"/>
                    <a:pt x="494" y="179"/>
                  </a:cubicBezTo>
                  <a:cubicBezTo>
                    <a:pt x="459" y="153"/>
                    <a:pt x="414" y="140"/>
                    <a:pt x="359" y="140"/>
                  </a:cubicBezTo>
                  <a:cubicBezTo>
                    <a:pt x="340" y="140"/>
                    <a:pt x="321" y="143"/>
                    <a:pt x="301" y="147"/>
                  </a:cubicBezTo>
                  <a:cubicBezTo>
                    <a:pt x="281" y="150"/>
                    <a:pt x="264" y="158"/>
                    <a:pt x="248" y="167"/>
                  </a:cubicBezTo>
                  <a:cubicBezTo>
                    <a:pt x="231" y="177"/>
                    <a:pt x="219" y="189"/>
                    <a:pt x="208" y="205"/>
                  </a:cubicBezTo>
                  <a:cubicBezTo>
                    <a:pt x="198" y="222"/>
                    <a:pt x="191" y="243"/>
                    <a:pt x="191" y="267"/>
                  </a:cubicBezTo>
                  <a:cubicBezTo>
                    <a:pt x="191" y="302"/>
                    <a:pt x="201" y="328"/>
                    <a:pt x="221" y="348"/>
                  </a:cubicBezTo>
                  <a:cubicBezTo>
                    <a:pt x="241" y="368"/>
                    <a:pt x="268" y="383"/>
                    <a:pt x="299" y="393"/>
                  </a:cubicBezTo>
                  <a:cubicBezTo>
                    <a:pt x="303" y="394"/>
                    <a:pt x="315" y="398"/>
                    <a:pt x="339" y="404"/>
                  </a:cubicBezTo>
                  <a:cubicBezTo>
                    <a:pt x="363" y="410"/>
                    <a:pt x="388" y="418"/>
                    <a:pt x="416" y="427"/>
                  </a:cubicBezTo>
                  <a:cubicBezTo>
                    <a:pt x="445" y="435"/>
                    <a:pt x="473" y="443"/>
                    <a:pt x="500" y="450"/>
                  </a:cubicBezTo>
                  <a:cubicBezTo>
                    <a:pt x="528" y="458"/>
                    <a:pt x="548" y="464"/>
                    <a:pt x="559" y="468"/>
                  </a:cubicBezTo>
                  <a:cubicBezTo>
                    <a:pt x="589" y="478"/>
                    <a:pt x="614" y="492"/>
                    <a:pt x="636" y="509"/>
                  </a:cubicBezTo>
                  <a:cubicBezTo>
                    <a:pt x="659" y="527"/>
                    <a:pt x="676" y="547"/>
                    <a:pt x="691" y="569"/>
                  </a:cubicBezTo>
                  <a:cubicBezTo>
                    <a:pt x="706" y="592"/>
                    <a:pt x="718" y="615"/>
                    <a:pt x="724" y="640"/>
                  </a:cubicBezTo>
                  <a:cubicBezTo>
                    <a:pt x="731" y="665"/>
                    <a:pt x="735" y="692"/>
                    <a:pt x="735" y="717"/>
                  </a:cubicBezTo>
                  <a:cubicBezTo>
                    <a:pt x="735" y="772"/>
                    <a:pt x="725" y="818"/>
                    <a:pt x="704" y="857"/>
                  </a:cubicBezTo>
                  <a:cubicBezTo>
                    <a:pt x="683" y="895"/>
                    <a:pt x="656" y="927"/>
                    <a:pt x="623" y="952"/>
                  </a:cubicBezTo>
                  <a:cubicBezTo>
                    <a:pt x="589" y="977"/>
                    <a:pt x="550" y="994"/>
                    <a:pt x="508" y="1005"/>
                  </a:cubicBezTo>
                  <a:cubicBezTo>
                    <a:pt x="465" y="1017"/>
                    <a:pt x="420" y="1023"/>
                    <a:pt x="376" y="1023"/>
                  </a:cubicBezTo>
                  <a:cubicBezTo>
                    <a:pt x="325" y="1023"/>
                    <a:pt x="276" y="1017"/>
                    <a:pt x="231" y="1003"/>
                  </a:cubicBezTo>
                  <a:cubicBezTo>
                    <a:pt x="186" y="989"/>
                    <a:pt x="146" y="968"/>
                    <a:pt x="113" y="940"/>
                  </a:cubicBezTo>
                  <a:cubicBezTo>
                    <a:pt x="79" y="912"/>
                    <a:pt x="51" y="875"/>
                    <a:pt x="31" y="832"/>
                  </a:cubicBezTo>
                  <a:cubicBezTo>
                    <a:pt x="11" y="788"/>
                    <a:pt x="0" y="735"/>
                    <a:pt x="0" y="675"/>
                  </a:cubicBezTo>
                  <a:lnTo>
                    <a:pt x="163" y="675"/>
                  </a:lnTo>
                  <a:lnTo>
                    <a:pt x="163" y="674"/>
                  </a:lnTo>
                  <a:close/>
                </a:path>
              </a:pathLst>
            </a:custGeom>
            <a:solidFill>
              <a:srgbClr val="8C99A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53"/>
              <a:endParaRPr lang="en-US" sz="2399">
                <a:solidFill>
                  <a:srgbClr val="425563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6367463" y="3657601"/>
              <a:ext cx="403225" cy="485775"/>
            </a:xfrm>
            <a:custGeom>
              <a:avLst/>
              <a:gdLst>
                <a:gd name="T0" fmla="*/ 474 w 619"/>
                <a:gd name="T1" fmla="*/ 256 h 746"/>
                <a:gd name="T2" fmla="*/ 426 w 619"/>
                <a:gd name="T3" fmla="*/ 157 h 746"/>
                <a:gd name="T4" fmla="*/ 324 w 619"/>
                <a:gd name="T5" fmla="*/ 124 h 746"/>
                <a:gd name="T6" fmla="*/ 264 w 619"/>
                <a:gd name="T7" fmla="*/ 134 h 746"/>
                <a:gd name="T8" fmla="*/ 206 w 619"/>
                <a:gd name="T9" fmla="*/ 172 h 746"/>
                <a:gd name="T10" fmla="*/ 162 w 619"/>
                <a:gd name="T11" fmla="*/ 250 h 746"/>
                <a:gd name="T12" fmla="*/ 144 w 619"/>
                <a:gd name="T13" fmla="*/ 381 h 746"/>
                <a:gd name="T14" fmla="*/ 154 w 619"/>
                <a:gd name="T15" fmla="*/ 469 h 746"/>
                <a:gd name="T16" fmla="*/ 184 w 619"/>
                <a:gd name="T17" fmla="*/ 546 h 746"/>
                <a:gd name="T18" fmla="*/ 238 w 619"/>
                <a:gd name="T19" fmla="*/ 601 h 746"/>
                <a:gd name="T20" fmla="*/ 318 w 619"/>
                <a:gd name="T21" fmla="*/ 622 h 746"/>
                <a:gd name="T22" fmla="*/ 423 w 619"/>
                <a:gd name="T23" fmla="*/ 580 h 746"/>
                <a:gd name="T24" fmla="*/ 474 w 619"/>
                <a:gd name="T25" fmla="*/ 461 h 746"/>
                <a:gd name="T26" fmla="*/ 618 w 619"/>
                <a:gd name="T27" fmla="*/ 461 h 746"/>
                <a:gd name="T28" fmla="*/ 522 w 619"/>
                <a:gd name="T29" fmla="*/ 672 h 746"/>
                <a:gd name="T30" fmla="*/ 318 w 619"/>
                <a:gd name="T31" fmla="*/ 746 h 746"/>
                <a:gd name="T32" fmla="*/ 182 w 619"/>
                <a:gd name="T33" fmla="*/ 719 h 746"/>
                <a:gd name="T34" fmla="*/ 83 w 619"/>
                <a:gd name="T35" fmla="*/ 642 h 746"/>
                <a:gd name="T36" fmla="*/ 22 w 619"/>
                <a:gd name="T37" fmla="*/ 526 h 746"/>
                <a:gd name="T38" fmla="*/ 0 w 619"/>
                <a:gd name="T39" fmla="*/ 381 h 746"/>
                <a:gd name="T40" fmla="*/ 21 w 619"/>
                <a:gd name="T41" fmla="*/ 232 h 746"/>
                <a:gd name="T42" fmla="*/ 82 w 619"/>
                <a:gd name="T43" fmla="*/ 111 h 746"/>
                <a:gd name="T44" fmla="*/ 183 w 619"/>
                <a:gd name="T45" fmla="*/ 30 h 746"/>
                <a:gd name="T46" fmla="*/ 324 w 619"/>
                <a:gd name="T47" fmla="*/ 0 h 746"/>
                <a:gd name="T48" fmla="*/ 433 w 619"/>
                <a:gd name="T49" fmla="*/ 16 h 746"/>
                <a:gd name="T50" fmla="*/ 524 w 619"/>
                <a:gd name="T51" fmla="*/ 64 h 746"/>
                <a:gd name="T52" fmla="*/ 589 w 619"/>
                <a:gd name="T53" fmla="*/ 144 h 746"/>
                <a:gd name="T54" fmla="*/ 619 w 619"/>
                <a:gd name="T55" fmla="*/ 257 h 746"/>
                <a:gd name="T56" fmla="*/ 474 w 619"/>
                <a:gd name="T57" fmla="*/ 257 h 746"/>
                <a:gd name="T58" fmla="*/ 474 w 619"/>
                <a:gd name="T59" fmla="*/ 25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19" h="746">
                  <a:moveTo>
                    <a:pt x="474" y="256"/>
                  </a:moveTo>
                  <a:cubicBezTo>
                    <a:pt x="468" y="212"/>
                    <a:pt x="452" y="180"/>
                    <a:pt x="426" y="157"/>
                  </a:cubicBezTo>
                  <a:cubicBezTo>
                    <a:pt x="399" y="135"/>
                    <a:pt x="366" y="124"/>
                    <a:pt x="324" y="124"/>
                  </a:cubicBezTo>
                  <a:cubicBezTo>
                    <a:pt x="306" y="124"/>
                    <a:pt x="286" y="127"/>
                    <a:pt x="264" y="134"/>
                  </a:cubicBezTo>
                  <a:cubicBezTo>
                    <a:pt x="243" y="140"/>
                    <a:pt x="224" y="154"/>
                    <a:pt x="206" y="172"/>
                  </a:cubicBezTo>
                  <a:cubicBezTo>
                    <a:pt x="188" y="191"/>
                    <a:pt x="173" y="217"/>
                    <a:pt x="162" y="250"/>
                  </a:cubicBezTo>
                  <a:cubicBezTo>
                    <a:pt x="151" y="284"/>
                    <a:pt x="144" y="327"/>
                    <a:pt x="144" y="381"/>
                  </a:cubicBezTo>
                  <a:cubicBezTo>
                    <a:pt x="144" y="410"/>
                    <a:pt x="148" y="440"/>
                    <a:pt x="154" y="469"/>
                  </a:cubicBezTo>
                  <a:cubicBezTo>
                    <a:pt x="161" y="497"/>
                    <a:pt x="171" y="524"/>
                    <a:pt x="184" y="546"/>
                  </a:cubicBezTo>
                  <a:cubicBezTo>
                    <a:pt x="198" y="569"/>
                    <a:pt x="216" y="587"/>
                    <a:pt x="238" y="601"/>
                  </a:cubicBezTo>
                  <a:cubicBezTo>
                    <a:pt x="260" y="615"/>
                    <a:pt x="287" y="622"/>
                    <a:pt x="318" y="622"/>
                  </a:cubicBezTo>
                  <a:cubicBezTo>
                    <a:pt x="360" y="622"/>
                    <a:pt x="396" y="609"/>
                    <a:pt x="423" y="580"/>
                  </a:cubicBezTo>
                  <a:cubicBezTo>
                    <a:pt x="450" y="551"/>
                    <a:pt x="468" y="512"/>
                    <a:pt x="474" y="461"/>
                  </a:cubicBezTo>
                  <a:lnTo>
                    <a:pt x="618" y="461"/>
                  </a:lnTo>
                  <a:cubicBezTo>
                    <a:pt x="604" y="554"/>
                    <a:pt x="572" y="624"/>
                    <a:pt x="522" y="672"/>
                  </a:cubicBezTo>
                  <a:cubicBezTo>
                    <a:pt x="470" y="721"/>
                    <a:pt x="403" y="746"/>
                    <a:pt x="318" y="746"/>
                  </a:cubicBezTo>
                  <a:cubicBezTo>
                    <a:pt x="267" y="746"/>
                    <a:pt x="222" y="737"/>
                    <a:pt x="182" y="719"/>
                  </a:cubicBezTo>
                  <a:cubicBezTo>
                    <a:pt x="143" y="700"/>
                    <a:pt x="109" y="675"/>
                    <a:pt x="83" y="642"/>
                  </a:cubicBezTo>
                  <a:cubicBezTo>
                    <a:pt x="55" y="610"/>
                    <a:pt x="36" y="571"/>
                    <a:pt x="22" y="526"/>
                  </a:cubicBezTo>
                  <a:cubicBezTo>
                    <a:pt x="8" y="481"/>
                    <a:pt x="0" y="434"/>
                    <a:pt x="0" y="381"/>
                  </a:cubicBezTo>
                  <a:cubicBezTo>
                    <a:pt x="0" y="328"/>
                    <a:pt x="7" y="278"/>
                    <a:pt x="21" y="232"/>
                  </a:cubicBezTo>
                  <a:cubicBezTo>
                    <a:pt x="34" y="186"/>
                    <a:pt x="54" y="145"/>
                    <a:pt x="82" y="111"/>
                  </a:cubicBezTo>
                  <a:cubicBezTo>
                    <a:pt x="109" y="77"/>
                    <a:pt x="142" y="50"/>
                    <a:pt x="183" y="30"/>
                  </a:cubicBezTo>
                  <a:cubicBezTo>
                    <a:pt x="223" y="10"/>
                    <a:pt x="271" y="0"/>
                    <a:pt x="324" y="0"/>
                  </a:cubicBezTo>
                  <a:cubicBezTo>
                    <a:pt x="362" y="0"/>
                    <a:pt x="398" y="5"/>
                    <a:pt x="433" y="16"/>
                  </a:cubicBezTo>
                  <a:cubicBezTo>
                    <a:pt x="467" y="26"/>
                    <a:pt x="498" y="42"/>
                    <a:pt x="524" y="64"/>
                  </a:cubicBezTo>
                  <a:cubicBezTo>
                    <a:pt x="550" y="85"/>
                    <a:pt x="573" y="111"/>
                    <a:pt x="589" y="144"/>
                  </a:cubicBezTo>
                  <a:cubicBezTo>
                    <a:pt x="605" y="176"/>
                    <a:pt x="617" y="214"/>
                    <a:pt x="619" y="257"/>
                  </a:cubicBezTo>
                  <a:lnTo>
                    <a:pt x="474" y="257"/>
                  </a:lnTo>
                  <a:lnTo>
                    <a:pt x="474" y="256"/>
                  </a:lnTo>
                  <a:close/>
                </a:path>
              </a:pathLst>
            </a:custGeom>
            <a:solidFill>
              <a:srgbClr val="8C99A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53"/>
              <a:endParaRPr lang="en-US" sz="2399">
                <a:solidFill>
                  <a:srgbClr val="425563"/>
                </a:solidFill>
              </a:endParaRPr>
            </a:p>
          </p:txBody>
        </p:sp>
        <p:sp>
          <p:nvSpPr>
            <p:cNvPr id="53" name="Freeform 16"/>
            <p:cNvSpPr>
              <a:spLocks noEditPoints="1"/>
            </p:cNvSpPr>
            <p:nvPr/>
          </p:nvSpPr>
          <p:spPr bwMode="auto">
            <a:xfrm>
              <a:off x="6826250" y="3659188"/>
              <a:ext cx="431800" cy="484188"/>
            </a:xfrm>
            <a:custGeom>
              <a:avLst/>
              <a:gdLst>
                <a:gd name="T0" fmla="*/ 331 w 662"/>
                <a:gd name="T1" fmla="*/ 744 h 744"/>
                <a:gd name="T2" fmla="*/ 191 w 662"/>
                <a:gd name="T3" fmla="*/ 717 h 744"/>
                <a:gd name="T4" fmla="*/ 87 w 662"/>
                <a:gd name="T5" fmla="*/ 639 h 744"/>
                <a:gd name="T6" fmla="*/ 22 w 662"/>
                <a:gd name="T7" fmla="*/ 522 h 744"/>
                <a:gd name="T8" fmla="*/ 0 w 662"/>
                <a:gd name="T9" fmla="*/ 372 h 744"/>
                <a:gd name="T10" fmla="*/ 22 w 662"/>
                <a:gd name="T11" fmla="*/ 223 h 744"/>
                <a:gd name="T12" fmla="*/ 87 w 662"/>
                <a:gd name="T13" fmla="*/ 105 h 744"/>
                <a:gd name="T14" fmla="*/ 191 w 662"/>
                <a:gd name="T15" fmla="*/ 28 h 744"/>
                <a:gd name="T16" fmla="*/ 331 w 662"/>
                <a:gd name="T17" fmla="*/ 0 h 744"/>
                <a:gd name="T18" fmla="*/ 471 w 662"/>
                <a:gd name="T19" fmla="*/ 28 h 744"/>
                <a:gd name="T20" fmla="*/ 575 w 662"/>
                <a:gd name="T21" fmla="*/ 105 h 744"/>
                <a:gd name="T22" fmla="*/ 640 w 662"/>
                <a:gd name="T23" fmla="*/ 223 h 744"/>
                <a:gd name="T24" fmla="*/ 662 w 662"/>
                <a:gd name="T25" fmla="*/ 372 h 744"/>
                <a:gd name="T26" fmla="*/ 640 w 662"/>
                <a:gd name="T27" fmla="*/ 522 h 744"/>
                <a:gd name="T28" fmla="*/ 575 w 662"/>
                <a:gd name="T29" fmla="*/ 639 h 744"/>
                <a:gd name="T30" fmla="*/ 471 w 662"/>
                <a:gd name="T31" fmla="*/ 717 h 744"/>
                <a:gd name="T32" fmla="*/ 331 w 662"/>
                <a:gd name="T33" fmla="*/ 744 h 744"/>
                <a:gd name="T34" fmla="*/ 331 w 662"/>
                <a:gd name="T35" fmla="*/ 620 h 744"/>
                <a:gd name="T36" fmla="*/ 415 w 662"/>
                <a:gd name="T37" fmla="*/ 598 h 744"/>
                <a:gd name="T38" fmla="*/ 473 w 662"/>
                <a:gd name="T39" fmla="*/ 540 h 744"/>
                <a:gd name="T40" fmla="*/ 507 w 662"/>
                <a:gd name="T41" fmla="*/ 460 h 744"/>
                <a:gd name="T42" fmla="*/ 518 w 662"/>
                <a:gd name="T43" fmla="*/ 369 h 744"/>
                <a:gd name="T44" fmla="*/ 507 w 662"/>
                <a:gd name="T45" fmla="*/ 279 h 744"/>
                <a:gd name="T46" fmla="*/ 473 w 662"/>
                <a:gd name="T47" fmla="*/ 199 h 744"/>
                <a:gd name="T48" fmla="*/ 415 w 662"/>
                <a:gd name="T49" fmla="*/ 143 h 744"/>
                <a:gd name="T50" fmla="*/ 331 w 662"/>
                <a:gd name="T51" fmla="*/ 120 h 744"/>
                <a:gd name="T52" fmla="*/ 247 w 662"/>
                <a:gd name="T53" fmla="*/ 143 h 744"/>
                <a:gd name="T54" fmla="*/ 188 w 662"/>
                <a:gd name="T55" fmla="*/ 199 h 744"/>
                <a:gd name="T56" fmla="*/ 154 w 662"/>
                <a:gd name="T57" fmla="*/ 279 h 744"/>
                <a:gd name="T58" fmla="*/ 143 w 662"/>
                <a:gd name="T59" fmla="*/ 369 h 744"/>
                <a:gd name="T60" fmla="*/ 154 w 662"/>
                <a:gd name="T61" fmla="*/ 460 h 744"/>
                <a:gd name="T62" fmla="*/ 188 w 662"/>
                <a:gd name="T63" fmla="*/ 540 h 744"/>
                <a:gd name="T64" fmla="*/ 247 w 662"/>
                <a:gd name="T65" fmla="*/ 598 h 744"/>
                <a:gd name="T66" fmla="*/ 331 w 662"/>
                <a:gd name="T67" fmla="*/ 62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62" h="744">
                  <a:moveTo>
                    <a:pt x="331" y="744"/>
                  </a:moveTo>
                  <a:cubicBezTo>
                    <a:pt x="278" y="744"/>
                    <a:pt x="232" y="735"/>
                    <a:pt x="191" y="717"/>
                  </a:cubicBezTo>
                  <a:cubicBezTo>
                    <a:pt x="150" y="698"/>
                    <a:pt x="116" y="672"/>
                    <a:pt x="87" y="639"/>
                  </a:cubicBezTo>
                  <a:cubicBezTo>
                    <a:pt x="58" y="607"/>
                    <a:pt x="37" y="567"/>
                    <a:pt x="22" y="522"/>
                  </a:cubicBezTo>
                  <a:cubicBezTo>
                    <a:pt x="7" y="477"/>
                    <a:pt x="0" y="425"/>
                    <a:pt x="0" y="372"/>
                  </a:cubicBezTo>
                  <a:cubicBezTo>
                    <a:pt x="0" y="318"/>
                    <a:pt x="7" y="268"/>
                    <a:pt x="22" y="223"/>
                  </a:cubicBezTo>
                  <a:cubicBezTo>
                    <a:pt x="37" y="178"/>
                    <a:pt x="58" y="138"/>
                    <a:pt x="87" y="105"/>
                  </a:cubicBezTo>
                  <a:cubicBezTo>
                    <a:pt x="116" y="73"/>
                    <a:pt x="150" y="47"/>
                    <a:pt x="191" y="28"/>
                  </a:cubicBezTo>
                  <a:cubicBezTo>
                    <a:pt x="232" y="9"/>
                    <a:pt x="278" y="0"/>
                    <a:pt x="331" y="0"/>
                  </a:cubicBezTo>
                  <a:cubicBezTo>
                    <a:pt x="383" y="0"/>
                    <a:pt x="430" y="9"/>
                    <a:pt x="471" y="28"/>
                  </a:cubicBezTo>
                  <a:cubicBezTo>
                    <a:pt x="512" y="47"/>
                    <a:pt x="546" y="73"/>
                    <a:pt x="575" y="105"/>
                  </a:cubicBezTo>
                  <a:cubicBezTo>
                    <a:pt x="603" y="138"/>
                    <a:pt x="625" y="178"/>
                    <a:pt x="640" y="223"/>
                  </a:cubicBezTo>
                  <a:cubicBezTo>
                    <a:pt x="655" y="269"/>
                    <a:pt x="662" y="318"/>
                    <a:pt x="662" y="372"/>
                  </a:cubicBezTo>
                  <a:cubicBezTo>
                    <a:pt x="662" y="427"/>
                    <a:pt x="655" y="477"/>
                    <a:pt x="640" y="522"/>
                  </a:cubicBezTo>
                  <a:cubicBezTo>
                    <a:pt x="625" y="568"/>
                    <a:pt x="603" y="607"/>
                    <a:pt x="575" y="639"/>
                  </a:cubicBezTo>
                  <a:cubicBezTo>
                    <a:pt x="546" y="672"/>
                    <a:pt x="512" y="698"/>
                    <a:pt x="471" y="717"/>
                  </a:cubicBezTo>
                  <a:cubicBezTo>
                    <a:pt x="430" y="734"/>
                    <a:pt x="383" y="744"/>
                    <a:pt x="331" y="744"/>
                  </a:cubicBezTo>
                  <a:close/>
                  <a:moveTo>
                    <a:pt x="331" y="620"/>
                  </a:moveTo>
                  <a:cubicBezTo>
                    <a:pt x="363" y="620"/>
                    <a:pt x="391" y="613"/>
                    <a:pt x="415" y="598"/>
                  </a:cubicBezTo>
                  <a:cubicBezTo>
                    <a:pt x="438" y="583"/>
                    <a:pt x="457" y="564"/>
                    <a:pt x="473" y="540"/>
                  </a:cubicBezTo>
                  <a:cubicBezTo>
                    <a:pt x="488" y="517"/>
                    <a:pt x="500" y="490"/>
                    <a:pt x="507" y="460"/>
                  </a:cubicBezTo>
                  <a:cubicBezTo>
                    <a:pt x="515" y="430"/>
                    <a:pt x="518" y="400"/>
                    <a:pt x="518" y="369"/>
                  </a:cubicBezTo>
                  <a:cubicBezTo>
                    <a:pt x="518" y="339"/>
                    <a:pt x="515" y="309"/>
                    <a:pt x="507" y="279"/>
                  </a:cubicBezTo>
                  <a:cubicBezTo>
                    <a:pt x="500" y="249"/>
                    <a:pt x="488" y="223"/>
                    <a:pt x="473" y="199"/>
                  </a:cubicBezTo>
                  <a:cubicBezTo>
                    <a:pt x="458" y="175"/>
                    <a:pt x="438" y="157"/>
                    <a:pt x="415" y="143"/>
                  </a:cubicBezTo>
                  <a:cubicBezTo>
                    <a:pt x="391" y="128"/>
                    <a:pt x="363" y="120"/>
                    <a:pt x="331" y="120"/>
                  </a:cubicBezTo>
                  <a:cubicBezTo>
                    <a:pt x="298" y="120"/>
                    <a:pt x="271" y="128"/>
                    <a:pt x="247" y="143"/>
                  </a:cubicBezTo>
                  <a:cubicBezTo>
                    <a:pt x="223" y="158"/>
                    <a:pt x="205" y="177"/>
                    <a:pt x="188" y="199"/>
                  </a:cubicBezTo>
                  <a:cubicBezTo>
                    <a:pt x="173" y="223"/>
                    <a:pt x="162" y="249"/>
                    <a:pt x="154" y="279"/>
                  </a:cubicBezTo>
                  <a:cubicBezTo>
                    <a:pt x="147" y="309"/>
                    <a:pt x="143" y="339"/>
                    <a:pt x="143" y="369"/>
                  </a:cubicBezTo>
                  <a:cubicBezTo>
                    <a:pt x="143" y="400"/>
                    <a:pt x="147" y="430"/>
                    <a:pt x="154" y="460"/>
                  </a:cubicBezTo>
                  <a:cubicBezTo>
                    <a:pt x="162" y="490"/>
                    <a:pt x="173" y="517"/>
                    <a:pt x="188" y="540"/>
                  </a:cubicBezTo>
                  <a:cubicBezTo>
                    <a:pt x="203" y="564"/>
                    <a:pt x="223" y="583"/>
                    <a:pt x="247" y="598"/>
                  </a:cubicBezTo>
                  <a:cubicBezTo>
                    <a:pt x="271" y="613"/>
                    <a:pt x="298" y="620"/>
                    <a:pt x="331" y="620"/>
                  </a:cubicBezTo>
                  <a:close/>
                </a:path>
              </a:pathLst>
            </a:custGeom>
            <a:solidFill>
              <a:srgbClr val="8C99A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53"/>
              <a:endParaRPr lang="en-US" sz="2399">
                <a:solidFill>
                  <a:srgbClr val="425563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7335838" y="3670301"/>
              <a:ext cx="373063" cy="473075"/>
            </a:xfrm>
            <a:custGeom>
              <a:avLst/>
              <a:gdLst>
                <a:gd name="T0" fmla="*/ 574 w 574"/>
                <a:gd name="T1" fmla="*/ 707 h 726"/>
                <a:gd name="T2" fmla="*/ 433 w 574"/>
                <a:gd name="T3" fmla="*/ 707 h 726"/>
                <a:gd name="T4" fmla="*/ 433 w 574"/>
                <a:gd name="T5" fmla="*/ 608 h 726"/>
                <a:gd name="T6" fmla="*/ 430 w 574"/>
                <a:gd name="T7" fmla="*/ 608 h 726"/>
                <a:gd name="T8" fmla="*/ 351 w 574"/>
                <a:gd name="T9" fmla="*/ 693 h 726"/>
                <a:gd name="T10" fmla="*/ 244 w 574"/>
                <a:gd name="T11" fmla="*/ 726 h 726"/>
                <a:gd name="T12" fmla="*/ 58 w 574"/>
                <a:gd name="T13" fmla="*/ 657 h 726"/>
                <a:gd name="T14" fmla="*/ 0 w 574"/>
                <a:gd name="T15" fmla="*/ 448 h 726"/>
                <a:gd name="T16" fmla="*/ 0 w 574"/>
                <a:gd name="T17" fmla="*/ 0 h 726"/>
                <a:gd name="T18" fmla="*/ 144 w 574"/>
                <a:gd name="T19" fmla="*/ 0 h 726"/>
                <a:gd name="T20" fmla="*/ 144 w 574"/>
                <a:gd name="T21" fmla="*/ 433 h 726"/>
                <a:gd name="T22" fmla="*/ 176 w 574"/>
                <a:gd name="T23" fmla="*/ 565 h 726"/>
                <a:gd name="T24" fmla="*/ 269 w 574"/>
                <a:gd name="T25" fmla="*/ 603 h 726"/>
                <a:gd name="T26" fmla="*/ 345 w 574"/>
                <a:gd name="T27" fmla="*/ 588 h 726"/>
                <a:gd name="T28" fmla="*/ 394 w 574"/>
                <a:gd name="T29" fmla="*/ 548 h 726"/>
                <a:gd name="T30" fmla="*/ 421 w 574"/>
                <a:gd name="T31" fmla="*/ 487 h 726"/>
                <a:gd name="T32" fmla="*/ 430 w 574"/>
                <a:gd name="T33" fmla="*/ 411 h 726"/>
                <a:gd name="T34" fmla="*/ 430 w 574"/>
                <a:gd name="T35" fmla="*/ 0 h 726"/>
                <a:gd name="T36" fmla="*/ 574 w 574"/>
                <a:gd name="T37" fmla="*/ 0 h 726"/>
                <a:gd name="T38" fmla="*/ 574 w 574"/>
                <a:gd name="T39" fmla="*/ 707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4" h="726">
                  <a:moveTo>
                    <a:pt x="574" y="707"/>
                  </a:moveTo>
                  <a:lnTo>
                    <a:pt x="433" y="707"/>
                  </a:lnTo>
                  <a:lnTo>
                    <a:pt x="433" y="608"/>
                  </a:lnTo>
                  <a:lnTo>
                    <a:pt x="430" y="608"/>
                  </a:lnTo>
                  <a:cubicBezTo>
                    <a:pt x="413" y="643"/>
                    <a:pt x="386" y="672"/>
                    <a:pt x="351" y="693"/>
                  </a:cubicBezTo>
                  <a:cubicBezTo>
                    <a:pt x="316" y="715"/>
                    <a:pt x="280" y="726"/>
                    <a:pt x="244" y="726"/>
                  </a:cubicBezTo>
                  <a:cubicBezTo>
                    <a:pt x="158" y="726"/>
                    <a:pt x="95" y="703"/>
                    <a:pt x="58" y="657"/>
                  </a:cubicBezTo>
                  <a:cubicBezTo>
                    <a:pt x="19" y="611"/>
                    <a:pt x="0" y="541"/>
                    <a:pt x="0" y="448"/>
                  </a:cubicBezTo>
                  <a:lnTo>
                    <a:pt x="0" y="0"/>
                  </a:lnTo>
                  <a:lnTo>
                    <a:pt x="144" y="0"/>
                  </a:lnTo>
                  <a:lnTo>
                    <a:pt x="144" y="433"/>
                  </a:lnTo>
                  <a:cubicBezTo>
                    <a:pt x="144" y="496"/>
                    <a:pt x="155" y="540"/>
                    <a:pt x="176" y="565"/>
                  </a:cubicBezTo>
                  <a:cubicBezTo>
                    <a:pt x="199" y="590"/>
                    <a:pt x="229" y="603"/>
                    <a:pt x="269" y="603"/>
                  </a:cubicBezTo>
                  <a:cubicBezTo>
                    <a:pt x="299" y="603"/>
                    <a:pt x="325" y="598"/>
                    <a:pt x="345" y="588"/>
                  </a:cubicBezTo>
                  <a:cubicBezTo>
                    <a:pt x="365" y="578"/>
                    <a:pt x="381" y="565"/>
                    <a:pt x="394" y="548"/>
                  </a:cubicBezTo>
                  <a:cubicBezTo>
                    <a:pt x="406" y="531"/>
                    <a:pt x="415" y="511"/>
                    <a:pt x="421" y="487"/>
                  </a:cubicBezTo>
                  <a:cubicBezTo>
                    <a:pt x="426" y="463"/>
                    <a:pt x="430" y="438"/>
                    <a:pt x="430" y="411"/>
                  </a:cubicBezTo>
                  <a:lnTo>
                    <a:pt x="430" y="0"/>
                  </a:lnTo>
                  <a:lnTo>
                    <a:pt x="574" y="0"/>
                  </a:lnTo>
                  <a:lnTo>
                    <a:pt x="574" y="707"/>
                  </a:lnTo>
                  <a:close/>
                </a:path>
              </a:pathLst>
            </a:custGeom>
            <a:solidFill>
              <a:srgbClr val="8C99A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53"/>
              <a:endParaRPr lang="en-US" sz="2399">
                <a:solidFill>
                  <a:srgbClr val="425563"/>
                </a:solidFill>
              </a:endParaRPr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7766050" y="3532188"/>
              <a:ext cx="249238" cy="601663"/>
            </a:xfrm>
            <a:custGeom>
              <a:avLst/>
              <a:gdLst>
                <a:gd name="T0" fmla="*/ 0 w 383"/>
                <a:gd name="T1" fmla="*/ 213 h 925"/>
                <a:gd name="T2" fmla="*/ 109 w 383"/>
                <a:gd name="T3" fmla="*/ 213 h 925"/>
                <a:gd name="T4" fmla="*/ 109 w 383"/>
                <a:gd name="T5" fmla="*/ 0 h 925"/>
                <a:gd name="T6" fmla="*/ 253 w 383"/>
                <a:gd name="T7" fmla="*/ 0 h 925"/>
                <a:gd name="T8" fmla="*/ 253 w 383"/>
                <a:gd name="T9" fmla="*/ 213 h 925"/>
                <a:gd name="T10" fmla="*/ 383 w 383"/>
                <a:gd name="T11" fmla="*/ 213 h 925"/>
                <a:gd name="T12" fmla="*/ 383 w 383"/>
                <a:gd name="T13" fmla="*/ 329 h 925"/>
                <a:gd name="T14" fmla="*/ 253 w 383"/>
                <a:gd name="T15" fmla="*/ 329 h 925"/>
                <a:gd name="T16" fmla="*/ 253 w 383"/>
                <a:gd name="T17" fmla="*/ 706 h 925"/>
                <a:gd name="T18" fmla="*/ 255 w 383"/>
                <a:gd name="T19" fmla="*/ 749 h 925"/>
                <a:gd name="T20" fmla="*/ 264 w 383"/>
                <a:gd name="T21" fmla="*/ 779 h 925"/>
                <a:gd name="T22" fmla="*/ 285 w 383"/>
                <a:gd name="T23" fmla="*/ 797 h 925"/>
                <a:gd name="T24" fmla="*/ 323 w 383"/>
                <a:gd name="T25" fmla="*/ 804 h 925"/>
                <a:gd name="T26" fmla="*/ 353 w 383"/>
                <a:gd name="T27" fmla="*/ 802 h 925"/>
                <a:gd name="T28" fmla="*/ 383 w 383"/>
                <a:gd name="T29" fmla="*/ 797 h 925"/>
                <a:gd name="T30" fmla="*/ 383 w 383"/>
                <a:gd name="T31" fmla="*/ 918 h 925"/>
                <a:gd name="T32" fmla="*/ 336 w 383"/>
                <a:gd name="T33" fmla="*/ 922 h 925"/>
                <a:gd name="T34" fmla="*/ 290 w 383"/>
                <a:gd name="T35" fmla="*/ 925 h 925"/>
                <a:gd name="T36" fmla="*/ 199 w 383"/>
                <a:gd name="T37" fmla="*/ 914 h 925"/>
                <a:gd name="T38" fmla="*/ 144 w 383"/>
                <a:gd name="T39" fmla="*/ 880 h 925"/>
                <a:gd name="T40" fmla="*/ 118 w 383"/>
                <a:gd name="T41" fmla="*/ 824 h 925"/>
                <a:gd name="T42" fmla="*/ 109 w 383"/>
                <a:gd name="T43" fmla="*/ 746 h 925"/>
                <a:gd name="T44" fmla="*/ 109 w 383"/>
                <a:gd name="T45" fmla="*/ 329 h 925"/>
                <a:gd name="T46" fmla="*/ 0 w 383"/>
                <a:gd name="T47" fmla="*/ 329 h 925"/>
                <a:gd name="T48" fmla="*/ 0 w 383"/>
                <a:gd name="T49" fmla="*/ 213 h 9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3" h="925">
                  <a:moveTo>
                    <a:pt x="0" y="213"/>
                  </a:moveTo>
                  <a:lnTo>
                    <a:pt x="109" y="213"/>
                  </a:lnTo>
                  <a:lnTo>
                    <a:pt x="109" y="0"/>
                  </a:lnTo>
                  <a:lnTo>
                    <a:pt x="253" y="0"/>
                  </a:lnTo>
                  <a:lnTo>
                    <a:pt x="253" y="213"/>
                  </a:lnTo>
                  <a:lnTo>
                    <a:pt x="383" y="213"/>
                  </a:lnTo>
                  <a:lnTo>
                    <a:pt x="383" y="329"/>
                  </a:lnTo>
                  <a:lnTo>
                    <a:pt x="253" y="329"/>
                  </a:lnTo>
                  <a:lnTo>
                    <a:pt x="253" y="706"/>
                  </a:lnTo>
                  <a:cubicBezTo>
                    <a:pt x="253" y="723"/>
                    <a:pt x="254" y="736"/>
                    <a:pt x="255" y="749"/>
                  </a:cubicBezTo>
                  <a:cubicBezTo>
                    <a:pt x="256" y="760"/>
                    <a:pt x="259" y="771"/>
                    <a:pt x="264" y="779"/>
                  </a:cubicBezTo>
                  <a:cubicBezTo>
                    <a:pt x="269" y="787"/>
                    <a:pt x="275" y="793"/>
                    <a:pt x="285" y="797"/>
                  </a:cubicBezTo>
                  <a:cubicBezTo>
                    <a:pt x="294" y="801"/>
                    <a:pt x="308" y="804"/>
                    <a:pt x="323" y="804"/>
                  </a:cubicBezTo>
                  <a:cubicBezTo>
                    <a:pt x="333" y="804"/>
                    <a:pt x="343" y="804"/>
                    <a:pt x="353" y="802"/>
                  </a:cubicBezTo>
                  <a:cubicBezTo>
                    <a:pt x="363" y="802"/>
                    <a:pt x="373" y="800"/>
                    <a:pt x="383" y="797"/>
                  </a:cubicBezTo>
                  <a:lnTo>
                    <a:pt x="383" y="918"/>
                  </a:lnTo>
                  <a:cubicBezTo>
                    <a:pt x="366" y="919"/>
                    <a:pt x="351" y="921"/>
                    <a:pt x="336" y="922"/>
                  </a:cubicBezTo>
                  <a:cubicBezTo>
                    <a:pt x="321" y="924"/>
                    <a:pt x="305" y="925"/>
                    <a:pt x="290" y="925"/>
                  </a:cubicBezTo>
                  <a:cubicBezTo>
                    <a:pt x="253" y="925"/>
                    <a:pt x="221" y="921"/>
                    <a:pt x="199" y="914"/>
                  </a:cubicBezTo>
                  <a:cubicBezTo>
                    <a:pt x="175" y="906"/>
                    <a:pt x="158" y="895"/>
                    <a:pt x="144" y="880"/>
                  </a:cubicBezTo>
                  <a:cubicBezTo>
                    <a:pt x="131" y="865"/>
                    <a:pt x="121" y="846"/>
                    <a:pt x="118" y="824"/>
                  </a:cubicBezTo>
                  <a:cubicBezTo>
                    <a:pt x="113" y="801"/>
                    <a:pt x="110" y="775"/>
                    <a:pt x="109" y="746"/>
                  </a:cubicBezTo>
                  <a:lnTo>
                    <a:pt x="109" y="329"/>
                  </a:lnTo>
                  <a:lnTo>
                    <a:pt x="0" y="329"/>
                  </a:lnTo>
                  <a:lnTo>
                    <a:pt x="0" y="213"/>
                  </a:lnTo>
                  <a:close/>
                </a:path>
              </a:pathLst>
            </a:custGeom>
            <a:solidFill>
              <a:srgbClr val="8C99A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1218753"/>
              <a:endParaRPr lang="en-US" sz="2399">
                <a:solidFill>
                  <a:srgbClr val="42556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039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Format w &lt;)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2376-EA70-3644-B48B-8EB49C79D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8A02-7370-1C43-A674-72DF616DB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1094015"/>
            <a:ext cx="10972800" cy="5082948"/>
          </a:xfrm>
        </p:spPr>
        <p:txBody>
          <a:bodyPr lIns="0" rIns="0">
            <a:noAutofit/>
          </a:bodyPr>
          <a:lstStyle>
            <a:lvl1pPr marL="320040" indent="-320040">
              <a:spcBef>
                <a:spcPts val="0"/>
              </a:spcBef>
              <a:buFontTx/>
              <a:buBlip>
                <a:blip r:embed="rId2"/>
              </a:buBlip>
              <a:defRPr>
                <a:solidFill>
                  <a:schemeClr val="tx1"/>
                </a:solidFill>
              </a:defRPr>
            </a:lvl1pPr>
            <a:lvl2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System Font Regular"/>
              <a:buChar char="–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8E78-45F6-AD49-9ECF-3182B06A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>
                <a:solidFill>
                  <a:srgbClr val="8B99A7"/>
                </a:solidFill>
              </a:rPr>
              <a:t>Do Not Distribute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0CD214-7D13-EB47-B915-30D72D1911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450" y="6223005"/>
            <a:ext cx="9069671" cy="203200"/>
          </a:xfrm>
        </p:spPr>
        <p:txBody>
          <a:bodyPr lIns="0" rIns="0" bIns="0" anchor="b"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5EF760-090F-2B41-82C8-341027598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DEB4F5-E336-1646-9B24-4A81790F63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5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2624-BD19-534E-BDF2-DBAF6CEA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9798-A80F-2C4E-85C9-ABBD50181D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8012" y="1126672"/>
            <a:ext cx="5257951" cy="5050292"/>
          </a:xfrm>
        </p:spPr>
        <p:txBody>
          <a:bodyPr lIns="91440" rIns="0">
            <a:noAutofit/>
          </a:bodyPr>
          <a:lstStyle>
            <a:lvl1pPr marL="228600" indent="-228600">
              <a:spcBef>
                <a:spcPts val="0"/>
              </a:spcBef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D059F-C301-9D4D-9775-3F7970CCA9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2861" y="1126672"/>
            <a:ext cx="5257951" cy="5050292"/>
          </a:xfrm>
        </p:spPr>
        <p:txBody>
          <a:bodyPr lIns="91440" rIns="0"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76B9-A8D7-524A-8503-C4179772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>
                <a:solidFill>
                  <a:srgbClr val="8B99A7"/>
                </a:solidFill>
              </a:rPr>
              <a:t>Do Not Distribute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82B572-E8BB-AD46-B000-43A85BF104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8012" y="6223005"/>
            <a:ext cx="10742611" cy="203200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B81277-6E54-F542-AC9A-6A21933CD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089ED-AD89-B148-A7FF-DEB2FACED4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421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2624-BD19-534E-BDF2-DBAF6CEA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9798-A80F-2C4E-85C9-ABBD50181D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8012" y="1699608"/>
            <a:ext cx="5257951" cy="4358292"/>
          </a:xfrm>
        </p:spPr>
        <p:txBody>
          <a:bodyPr lIns="91440" rIns="0"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D059F-C301-9D4D-9775-3F7970CCA9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2861" y="1699608"/>
            <a:ext cx="5257951" cy="4358292"/>
          </a:xfrm>
        </p:spPr>
        <p:txBody>
          <a:bodyPr lIns="91440" rIns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76B9-A8D7-524A-8503-C4179772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>
                <a:solidFill>
                  <a:srgbClr val="8B99A7"/>
                </a:solidFill>
              </a:rPr>
              <a:t>Do Not Distribute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82B572-E8BB-AD46-B000-43A85BF104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8012" y="6223005"/>
            <a:ext cx="10742611" cy="203200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F911BC6-C56E-F84C-8220-9FB49CDB1DDA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08012" y="1113012"/>
            <a:ext cx="5257951" cy="454324"/>
          </a:xfrm>
        </p:spPr>
        <p:txBody>
          <a:bodyPr lIns="0" rIns="0"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B736536-3961-D142-A800-7AB09DFCF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860" y="1113012"/>
            <a:ext cx="5257951" cy="454324"/>
          </a:xfrm>
        </p:spPr>
        <p:txBody>
          <a:bodyPr lIns="0" rIns="0"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107FFF-E32F-E84D-95D4-EFF575C7D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FEF219-0F12-FF49-8188-2EA5BE7E97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252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Column w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2376-EA70-3644-B48B-8EB49C79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6876"/>
            <a:ext cx="10972800" cy="655607"/>
          </a:xfrm>
        </p:spPr>
        <p:txBody>
          <a:bodyPr lIns="0" tIns="0" bIns="0"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8A02-7370-1C43-A674-72DF616DB28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12" y="1273629"/>
            <a:ext cx="10972800" cy="4903333"/>
          </a:xfrm>
        </p:spPr>
        <p:txBody>
          <a:bodyPr lIns="91440" rIns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E8E78-45F6-AD49-9ECF-3182B06AC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>
                <a:solidFill>
                  <a:srgbClr val="8B99A7"/>
                </a:solidFill>
              </a:rPr>
              <a:t>Do Not Distribute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0CD214-7D13-EB47-B915-30D72D1911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450" y="6223005"/>
            <a:ext cx="10971362" cy="203200"/>
          </a:xfrm>
        </p:spPr>
        <p:txBody>
          <a:bodyPr lIns="0" rIns="0" bIns="0" anchor="b"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97CDAC-FBF9-BD40-9860-E2A01F0776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8013" y="690198"/>
            <a:ext cx="10972800" cy="407987"/>
          </a:xfrm>
        </p:spPr>
        <p:txBody>
          <a:bodyPr lIns="0" rIns="0" anchor="t">
            <a:noAutofit/>
          </a:bodyPr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Subtitle text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110D556-EF34-F440-B937-B49A79FDC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B814BC-6380-7B4D-BC4A-60D1454E02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3747294-AE7C-DD4C-8B5A-3D88E9E3E308}"/>
              </a:ext>
            </a:extLst>
          </p:cNvPr>
          <p:cNvSpPr>
            <a:spLocks noGrp="1"/>
          </p:cNvSpPr>
          <p:nvPr>
            <p:ph type="pic" idx="24"/>
          </p:nvPr>
        </p:nvSpPr>
        <p:spPr>
          <a:xfrm>
            <a:off x="608013" y="1129338"/>
            <a:ext cx="5258744" cy="4944891"/>
          </a:xfrm>
        </p:spPr>
        <p:txBody>
          <a:bodyPr lIns="0" rIns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D2624-BD19-534E-BDF2-DBAF6CEA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D059F-C301-9D4D-9775-3F7970CCA9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2861" y="1715934"/>
            <a:ext cx="5257951" cy="4328350"/>
          </a:xfrm>
        </p:spPr>
        <p:txBody>
          <a:bodyPr lIns="91440" rIns="0">
            <a:no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76B9-A8D7-524A-8503-C4179772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>
                <a:solidFill>
                  <a:srgbClr val="8B99A7"/>
                </a:solidFill>
              </a:rPr>
              <a:t>Do Not Distribute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82B572-E8BB-AD46-B000-43A85BF104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8012" y="6223005"/>
            <a:ext cx="10972799" cy="203200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B736536-3961-D142-A800-7AB09DFCF1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861" y="1129338"/>
            <a:ext cx="5257950" cy="454324"/>
          </a:xfrm>
        </p:spPr>
        <p:txBody>
          <a:bodyPr lIns="0" rIns="0" anchor="t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1D2DF61-B798-2249-B8F0-6ACE6C43B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36083A-1F95-2340-AC29-AA74891288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1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2624-BD19-534E-BDF2-DBAF6CEA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59798-A80F-2C4E-85C9-ABBD50181DB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8012" y="1717812"/>
            <a:ext cx="3429150" cy="4444276"/>
          </a:xfrm>
        </p:spPr>
        <p:txBody>
          <a:bodyPr lIns="91440" rIns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D059F-C301-9D4D-9775-3F7970CCA9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149237" y="1717812"/>
            <a:ext cx="3431575" cy="4444276"/>
          </a:xfrm>
        </p:spPr>
        <p:txBody>
          <a:bodyPr lIns="91440" rIns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76B9-A8D7-524A-8503-C4179772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800" dirty="0">
                <a:solidFill>
                  <a:srgbClr val="8B99A7"/>
                </a:solidFill>
              </a:rPr>
              <a:t>Do Not Distribute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A82B572-E8BB-AD46-B000-43A85BF1040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8012" y="6223005"/>
            <a:ext cx="10972800" cy="203200"/>
          </a:xfrm>
        </p:spPr>
        <p:txBody>
          <a:bodyPr lIns="0" tIns="0" rIns="0" bIns="0" anchor="b">
            <a:normAutofit/>
          </a:bodyPr>
          <a:lstStyle>
            <a:lvl1pPr marL="0" indent="0">
              <a:buNone/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27935B-9516-D34B-A979-082AA9189C1D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4378625" y="1717812"/>
            <a:ext cx="3429150" cy="4444276"/>
          </a:xfrm>
        </p:spPr>
        <p:txBody>
          <a:bodyPr lIns="91440" rIns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342A01E-0704-9841-A72D-4DC9405A8FA3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608013" y="1129341"/>
            <a:ext cx="3429000" cy="454324"/>
          </a:xfrm>
        </p:spPr>
        <p:txBody>
          <a:bodyPr lIns="0" rIns="0" anchor="t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00352C6-C0A7-EE4D-843D-0BAA7500A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78475" y="1129341"/>
            <a:ext cx="3429150" cy="454324"/>
          </a:xfrm>
        </p:spPr>
        <p:txBody>
          <a:bodyPr lIns="0" rIns="0" anchor="t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8FBE909-3D05-404F-A3C4-438597CFF4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55345" y="1129341"/>
            <a:ext cx="3429150" cy="454324"/>
          </a:xfrm>
        </p:spPr>
        <p:txBody>
          <a:bodyPr lIns="0" rIns="0" anchor="t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50E7918-7022-2E4A-9518-8B28A95CF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5F8E5B-34CD-3B41-AE88-4511951D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0000"/>
          </a:blip>
          <a:srcRect t="25388" b="3318"/>
          <a:stretch/>
        </p:blipFill>
        <p:spPr>
          <a:xfrm>
            <a:off x="10266177" y="0"/>
            <a:ext cx="159605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1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BB29A-E456-5E42-BB37-37FD152E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1"/>
            <a:ext cx="10972800" cy="9144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2D9C9-108D-424B-B361-889CAAA07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8012" y="1114425"/>
            <a:ext cx="10972800" cy="5062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E1D1F-BCB1-3248-B61E-8BC5EBBAF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2" y="6487122"/>
            <a:ext cx="4114800" cy="211349"/>
          </a:xfrm>
          <a:prstGeom prst="rect">
            <a:avLst/>
          </a:prstGeom>
        </p:spPr>
        <p:txBody>
          <a:bodyPr vert="horz" lIns="91440" tIns="0" rIns="91440" bIns="0" rtlCol="0" anchor="b"/>
          <a:lstStyle>
            <a:lvl1pPr algn="ctr">
              <a:defRPr sz="750" b="1" cap="all" spc="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700" dirty="0">
                <a:solidFill>
                  <a:srgbClr val="8B99A7"/>
                </a:solidFill>
              </a:rPr>
              <a:t>Do Not Distribute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959F2-6FAD-114E-84E5-2F69F952683C}"/>
              </a:ext>
            </a:extLst>
          </p:cNvPr>
          <p:cNvCxnSpPr/>
          <p:nvPr userDrawn="1"/>
        </p:nvCxnSpPr>
        <p:spPr bwMode="gray">
          <a:xfrm>
            <a:off x="11579384" y="6492873"/>
            <a:ext cx="0" cy="2032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A7034BA-8860-0B4B-9ADE-FAC5C9C8F5E4}"/>
              </a:ext>
            </a:extLst>
          </p:cNvPr>
          <p:cNvSpPr txBox="1">
            <a:spLocks/>
          </p:cNvSpPr>
          <p:nvPr userDrawn="1"/>
        </p:nvSpPr>
        <p:spPr>
          <a:xfrm>
            <a:off x="9000078" y="6510126"/>
            <a:ext cx="4114800" cy="2113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ctr" defTabSz="1218632" rtl="0" eaLnBrk="1" latinLnBrk="0" hangingPunct="1">
              <a:defRPr sz="75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31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632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7948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26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6573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5896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5207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4521" algn="l" defTabSz="1218632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46FE25-CF70-9944-9728-F6F8F1A7F357}"/>
              </a:ext>
            </a:extLst>
          </p:cNvPr>
          <p:cNvPicPr>
            <a:picLocks noChangeAspect="1"/>
          </p:cNvPicPr>
          <p:nvPr userDrawn="1"/>
        </p:nvPicPr>
        <p:blipFill>
          <a:blip r:embed="rId40"/>
          <a:stretch>
            <a:fillRect/>
          </a:stretch>
        </p:blipFill>
        <p:spPr>
          <a:xfrm>
            <a:off x="10278163" y="6521530"/>
            <a:ext cx="1221161" cy="16422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A8FC8C4-EB98-6843-8EDA-2AAD88BE2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677775" y="6497243"/>
            <a:ext cx="307905" cy="20610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lnSpc>
                <a:spcPct val="90000"/>
              </a:lnSpc>
              <a:defRPr sz="10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EB8B06D-99A5-468B-806E-293788FE96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  <p:sldLayoutId id="2147483915" r:id="rId17"/>
    <p:sldLayoutId id="2147483916" r:id="rId18"/>
    <p:sldLayoutId id="2147483917" r:id="rId19"/>
    <p:sldLayoutId id="2147483918" r:id="rId20"/>
    <p:sldLayoutId id="2147483919" r:id="rId21"/>
    <p:sldLayoutId id="2147483920" r:id="rId22"/>
    <p:sldLayoutId id="2147483921" r:id="rId23"/>
    <p:sldLayoutId id="2147483922" r:id="rId24"/>
    <p:sldLayoutId id="2147483923" r:id="rId25"/>
    <p:sldLayoutId id="2147483924" r:id="rId26"/>
    <p:sldLayoutId id="2147483925" r:id="rId27"/>
    <p:sldLayoutId id="2147483926" r:id="rId28"/>
    <p:sldLayoutId id="2147483927" r:id="rId29"/>
    <p:sldLayoutId id="2147483928" r:id="rId30"/>
    <p:sldLayoutId id="2147483929" r:id="rId31"/>
    <p:sldLayoutId id="2147483930" r:id="rId32"/>
    <p:sldLayoutId id="2147483931" r:id="rId33"/>
    <p:sldLayoutId id="2147483932" r:id="rId34"/>
    <p:sldLayoutId id="2147483933" r:id="rId35"/>
    <p:sldLayoutId id="2147483934" r:id="rId36"/>
    <p:sldLayoutId id="2147483935" r:id="rId37"/>
    <p:sldLayoutId id="2147483936" r:id="rId3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00AFE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/>
        </a:buClr>
        <a:buFont typeface="System Font Regular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/>
        </a:buClr>
        <a:buFont typeface="System Font Regular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modules/list_of_all_module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C4BE-682C-FA46-92B3-FF1CC9EA0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Ansible &amp; 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5CAE7-69C5-2E4E-9B23-A5F8E8F12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DD807-7A06-A740-A3F6-E1F2473932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Pollock</a:t>
            </a:r>
          </a:p>
          <a:p>
            <a:r>
              <a:rPr lang="en-US" dirty="0"/>
              <a:t>June 2020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03E466E-AC8A-994B-A155-03258617618F}"/>
              </a:ext>
            </a:extLst>
          </p:cNvPr>
          <p:cNvSpPr/>
          <p:nvPr/>
        </p:nvSpPr>
        <p:spPr>
          <a:xfrm rot="10800000">
            <a:off x="7115456" y="1626311"/>
            <a:ext cx="5073369" cy="4662637"/>
          </a:xfrm>
          <a:custGeom>
            <a:avLst/>
            <a:gdLst>
              <a:gd name="connsiteX0" fmla="*/ 0 w 5073369"/>
              <a:gd name="connsiteY0" fmla="*/ 4662637 h 4662637"/>
              <a:gd name="connsiteX1" fmla="*/ 0 w 5073369"/>
              <a:gd name="connsiteY1" fmla="*/ 0 h 4662637"/>
              <a:gd name="connsiteX2" fmla="*/ 5073369 w 5073369"/>
              <a:gd name="connsiteY2" fmla="*/ 2331318 h 466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3369" h="4662637">
                <a:moveTo>
                  <a:pt x="0" y="4662637"/>
                </a:moveTo>
                <a:lnTo>
                  <a:pt x="0" y="0"/>
                </a:lnTo>
                <a:lnTo>
                  <a:pt x="5073369" y="2331318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777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941614-0E0F-E240-ABAA-F36AD6E3265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6720045" y="2970078"/>
            <a:ext cx="2048752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26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799" dirty="0"/>
              <a:t>Ansible Tower Orchestration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9386" y="2566098"/>
            <a:ext cx="5176294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664" indent="-285664">
              <a:buFont typeface="Arial" charset="0"/>
              <a:buChar char="•"/>
            </a:pPr>
            <a:r>
              <a:rPr lang="en-US" sz="1600" dirty="0"/>
              <a:t>Ansible Playbooks control  infrastructure</a:t>
            </a:r>
          </a:p>
          <a:p>
            <a:pPr marL="285664" indent="-285664">
              <a:buFont typeface="Arial" charset="0"/>
              <a:buChar char="•"/>
            </a:pPr>
            <a:r>
              <a:rPr lang="en-US" sz="1600" dirty="0"/>
              <a:t>Control code updates through </a:t>
            </a:r>
            <a:r>
              <a:rPr lang="en-US" sz="1600" dirty="0" err="1"/>
              <a:t>git</a:t>
            </a:r>
            <a:r>
              <a:rPr lang="en-US" sz="1600" dirty="0"/>
              <a:t> repo</a:t>
            </a:r>
            <a:endParaRPr lang="en-US" sz="2399" dirty="0"/>
          </a:p>
          <a:p>
            <a:pPr marL="285664" indent="-285664">
              <a:buFont typeface="Arial" charset="0"/>
              <a:buChar char="•"/>
            </a:pPr>
            <a:r>
              <a:rPr lang="en-US" sz="1600" dirty="0"/>
              <a:t>Deploy playbooks through tower (sync to </a:t>
            </a:r>
            <a:r>
              <a:rPr lang="en-US" sz="1600" dirty="0" err="1"/>
              <a:t>git</a:t>
            </a:r>
            <a:r>
              <a:rPr lang="en-US" sz="1600" dirty="0"/>
              <a:t>)</a:t>
            </a:r>
          </a:p>
          <a:p>
            <a:pPr marL="285664" indent="-285664">
              <a:buFont typeface="Arial" charset="0"/>
              <a:buChar char="•"/>
            </a:pPr>
            <a:r>
              <a:rPr lang="en-US" sz="1600" dirty="0"/>
              <a:t>Tower provides alerting, credential management, and scheduling as required</a:t>
            </a:r>
          </a:p>
          <a:p>
            <a:pPr marL="285664" indent="-285664">
              <a:buFont typeface="Arial" charset="0"/>
              <a:buChar char="•"/>
            </a:pPr>
            <a:r>
              <a:rPr lang="en-US" sz="1600" dirty="0"/>
              <a:t>Web UI’s and other task just call the Ansible Tower REST API, parameters are passed tower, &amp; then the playbook</a:t>
            </a:r>
            <a:r>
              <a:rPr lang="en-US" sz="1600" u="sng" dirty="0"/>
              <a:t>.</a:t>
            </a:r>
          </a:p>
          <a:p>
            <a:pPr marL="285664" indent="-285664">
              <a:buFont typeface="Arial" charset="0"/>
              <a:buChar char="•"/>
            </a:pP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94" y="1411621"/>
            <a:ext cx="6521283" cy="489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2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CCF57D-65BE-F845-9A22-7CA0A4E7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Tower maps API to Ansible playbook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96082-E90E-484F-9152-93C32D460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B8B06D-99A5-468B-806E-293788FE9637}" type="slidenum">
              <a:rPr lang="en-US" smtClean="0">
                <a:solidFill>
                  <a:srgbClr val="425563"/>
                </a:solidFill>
              </a:rPr>
              <a:pPr/>
              <a:t>3</a:t>
            </a:fld>
            <a:endParaRPr lang="en-US" dirty="0">
              <a:solidFill>
                <a:srgbClr val="425563"/>
              </a:solidFill>
            </a:endParaRP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D1C614-3D32-5146-97DE-7B48145E39E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1024932" y="1137571"/>
            <a:ext cx="9858375" cy="5565775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FE9249E-72AE-8448-A226-49069DF22160}"/>
              </a:ext>
            </a:extLst>
          </p:cNvPr>
          <p:cNvSpPr/>
          <p:nvPr/>
        </p:nvSpPr>
        <p:spPr>
          <a:xfrm>
            <a:off x="7467199" y="3849510"/>
            <a:ext cx="3052293" cy="631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9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passed to playbook via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B8B06D-99A5-468B-806E-293788FE9637}" type="slidenum">
              <a:rPr lang="en-US" smtClean="0">
                <a:solidFill>
                  <a:srgbClr val="425563"/>
                </a:solidFill>
              </a:rPr>
              <a:pPr/>
              <a:t>4</a:t>
            </a:fld>
            <a:endParaRPr lang="en-US" dirty="0">
              <a:solidFill>
                <a:srgbClr val="42556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76" y="837608"/>
            <a:ext cx="11111558" cy="28641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9976" y="4264853"/>
            <a:ext cx="6908750" cy="119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 err="1">
                <a:solidFill>
                  <a:schemeClr val="accent4"/>
                </a:solidFill>
              </a:rPr>
              <a:t>extra_vars</a:t>
            </a:r>
            <a:r>
              <a:rPr lang="en-US" sz="2399" dirty="0"/>
              <a:t> is a dictionary entry passed in the body of POST that maps to the variables supported in the playbook. (overrides)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148" y="3372285"/>
            <a:ext cx="4432616" cy="348482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212061" y="4221431"/>
            <a:ext cx="1597155" cy="432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2" name="Oval 11"/>
          <p:cNvSpPr/>
          <p:nvPr/>
        </p:nvSpPr>
        <p:spPr>
          <a:xfrm>
            <a:off x="4488712" y="4667367"/>
            <a:ext cx="1597155" cy="432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1010639" y="3332529"/>
            <a:ext cx="533980" cy="84914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6102959" y="4930566"/>
            <a:ext cx="1254272" cy="40153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D973574-A083-D64B-A069-33998476FD1E}"/>
              </a:ext>
            </a:extLst>
          </p:cNvPr>
          <p:cNvSpPr/>
          <p:nvPr/>
        </p:nvSpPr>
        <p:spPr>
          <a:xfrm>
            <a:off x="5756856" y="1393514"/>
            <a:ext cx="1383712" cy="5254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BDA520-A6B8-CE4E-AA3A-92115F5C63AD}"/>
              </a:ext>
            </a:extLst>
          </p:cNvPr>
          <p:cNvCxnSpPr>
            <a:cxnSpLocks/>
          </p:cNvCxnSpPr>
          <p:nvPr/>
        </p:nvCxnSpPr>
        <p:spPr>
          <a:xfrm flipH="1">
            <a:off x="6340408" y="1248098"/>
            <a:ext cx="615798" cy="15361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22A2138-48E2-8F43-9F1C-0D12EE3AD5FC}"/>
              </a:ext>
            </a:extLst>
          </p:cNvPr>
          <p:cNvSpPr txBox="1"/>
          <p:nvPr/>
        </p:nvSpPr>
        <p:spPr>
          <a:xfrm>
            <a:off x="6958313" y="1075495"/>
            <a:ext cx="13837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Tower Template ID</a:t>
            </a:r>
          </a:p>
        </p:txBody>
      </p:sp>
    </p:spTree>
    <p:extLst>
      <p:ext uri="{BB962C8B-B14F-4D97-AF65-F5344CB8AC3E}">
        <p14:creationId xmlns:p14="http://schemas.microsoft.com/office/powerpoint/2010/main" val="260117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B8B06D-99A5-468B-806E-293788FE9637}" type="slidenum">
              <a:rPr lang="en-US" smtClean="0">
                <a:solidFill>
                  <a:srgbClr val="425563"/>
                </a:solidFill>
              </a:rPr>
              <a:pPr/>
              <a:t>5</a:t>
            </a:fld>
            <a:endParaRPr lang="en-US" dirty="0">
              <a:solidFill>
                <a:srgbClr val="425563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67" y="914401"/>
            <a:ext cx="10055781" cy="602479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76944" y="3384068"/>
            <a:ext cx="6208737" cy="11996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399" dirty="0"/>
              <a:t>When a job is launched, ID is returned (252)</a:t>
            </a:r>
          </a:p>
          <a:p>
            <a:r>
              <a:rPr lang="en-US" sz="2399" dirty="0"/>
              <a:t>we can then query the ID for job status</a:t>
            </a:r>
          </a:p>
          <a:p>
            <a:r>
              <a:rPr lang="en-US" sz="2399" dirty="0"/>
              <a:t>With the tower API</a:t>
            </a:r>
          </a:p>
        </p:txBody>
      </p:sp>
      <p:sp>
        <p:nvSpPr>
          <p:cNvPr id="9" name="Oval 8"/>
          <p:cNvSpPr/>
          <p:nvPr/>
        </p:nvSpPr>
        <p:spPr>
          <a:xfrm>
            <a:off x="3952341" y="991582"/>
            <a:ext cx="1597155" cy="432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0" name="Oval 9"/>
          <p:cNvSpPr/>
          <p:nvPr/>
        </p:nvSpPr>
        <p:spPr>
          <a:xfrm>
            <a:off x="880243" y="6134001"/>
            <a:ext cx="2251373" cy="5359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</p:spTree>
    <p:extLst>
      <p:ext uri="{BB962C8B-B14F-4D97-AF65-F5344CB8AC3E}">
        <p14:creationId xmlns:p14="http://schemas.microsoft.com/office/powerpoint/2010/main" val="10299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CCF57D-65BE-F845-9A22-7CA0A4E7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</a:t>
            </a:r>
            <a:r>
              <a:rPr lang="en-US" dirty="0" err="1"/>
              <a:t>system.conf</a:t>
            </a:r>
            <a:r>
              <a:rPr lang="en-US" dirty="0"/>
              <a:t> captures Tower credentials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375CA2-3A59-D04D-99D9-715271E3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753"/>
            <a:endParaRPr lang="en-US" dirty="0">
              <a:solidFill>
                <a:srgbClr val="919DA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96082-E90E-484F-9152-93C32D460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B8B06D-99A5-468B-806E-293788FE9637}" type="slidenum">
              <a:rPr lang="en-US" smtClean="0">
                <a:solidFill>
                  <a:srgbClr val="425563"/>
                </a:solidFill>
              </a:rPr>
              <a:pPr/>
              <a:t>6</a:t>
            </a:fld>
            <a:endParaRPr lang="en-US" dirty="0">
              <a:solidFill>
                <a:srgbClr val="425563"/>
              </a:solidFill>
            </a:endParaRPr>
          </a:p>
        </p:txBody>
      </p:sp>
      <p:pic>
        <p:nvPicPr>
          <p:cNvPr id="8" name="Content Placeholder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A4DD3A3-1AD8-D946-B3C7-A1AC6C094FB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958605" y="843891"/>
            <a:ext cx="9228584" cy="5680487"/>
          </a:xfrm>
        </p:spPr>
      </p:pic>
    </p:spTree>
    <p:extLst>
      <p:ext uri="{BB962C8B-B14F-4D97-AF65-F5344CB8AC3E}">
        <p14:creationId xmlns:p14="http://schemas.microsoft.com/office/powerpoint/2010/main" val="251601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CCF57D-65BE-F845-9A22-7CA0A4E7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passed to Tower API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375CA2-3A59-D04D-99D9-715271E31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753"/>
            <a:endParaRPr lang="en-US" dirty="0">
              <a:solidFill>
                <a:srgbClr val="919DA5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96082-E90E-484F-9152-93C32D460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B8B06D-99A5-468B-806E-293788FE9637}" type="slidenum">
              <a:rPr lang="en-US" smtClean="0">
                <a:solidFill>
                  <a:srgbClr val="425563"/>
                </a:solidFill>
              </a:rPr>
              <a:pPr/>
              <a:t>7</a:t>
            </a:fld>
            <a:endParaRPr lang="en-US" dirty="0">
              <a:solidFill>
                <a:srgbClr val="425563"/>
              </a:solidFill>
            </a:endParaRPr>
          </a:p>
        </p:txBody>
      </p:sp>
      <p:pic>
        <p:nvPicPr>
          <p:cNvPr id="9" name="Content Placeholder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4805EDC-EA69-DC4F-BA87-22D8C02608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357097" y="1041087"/>
            <a:ext cx="10709275" cy="5657850"/>
          </a:xfr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622758-3046-494E-9DFF-EEF88D311B1C}"/>
              </a:ext>
            </a:extLst>
          </p:cNvPr>
          <p:cNvCxnSpPr>
            <a:cxnSpLocks/>
          </p:cNvCxnSpPr>
          <p:nvPr/>
        </p:nvCxnSpPr>
        <p:spPr>
          <a:xfrm flipH="1" flipV="1">
            <a:off x="6997848" y="4257677"/>
            <a:ext cx="2245346" cy="109378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FFFFAAF-7F2A-5E41-AB24-573B95E4423B}"/>
              </a:ext>
            </a:extLst>
          </p:cNvPr>
          <p:cNvSpPr/>
          <p:nvPr/>
        </p:nvSpPr>
        <p:spPr>
          <a:xfrm>
            <a:off x="2395191" y="2266901"/>
            <a:ext cx="1597155" cy="4329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99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8A396-8E15-9845-A972-9C30A3D31CC6}"/>
              </a:ext>
            </a:extLst>
          </p:cNvPr>
          <p:cNvSpPr txBox="1"/>
          <p:nvPr/>
        </p:nvSpPr>
        <p:spPr>
          <a:xfrm>
            <a:off x="9298657" y="4874411"/>
            <a:ext cx="2533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variables can be literal, or use "tags" referencing the properties of the current endpoint.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322965-F0EA-E440-ABD0-3CC0F382EF8E}"/>
              </a:ext>
            </a:extLst>
          </p:cNvPr>
          <p:cNvCxnSpPr>
            <a:cxnSpLocks/>
          </p:cNvCxnSpPr>
          <p:nvPr/>
        </p:nvCxnSpPr>
        <p:spPr>
          <a:xfrm flipH="1" flipV="1">
            <a:off x="7025580" y="3808232"/>
            <a:ext cx="2427030" cy="6178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CBFADC8-CB11-3949-B63A-C2972CE6B9CC}"/>
              </a:ext>
            </a:extLst>
          </p:cNvPr>
          <p:cNvSpPr txBox="1"/>
          <p:nvPr/>
        </p:nvSpPr>
        <p:spPr>
          <a:xfrm>
            <a:off x="9405564" y="3588057"/>
            <a:ext cx="2533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Reference the Tower Template ID</a:t>
            </a:r>
          </a:p>
        </p:txBody>
      </p:sp>
    </p:spTree>
    <p:extLst>
      <p:ext uri="{BB962C8B-B14F-4D97-AF65-F5344CB8AC3E}">
        <p14:creationId xmlns:p14="http://schemas.microsoft.com/office/powerpoint/2010/main" val="52804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CCF57D-65BE-F845-9A22-7CA0A4E7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96082-E90E-484F-9152-93C32D460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B8B06D-99A5-468B-806E-293788FE9637}" type="slidenum">
              <a:rPr lang="en-US" smtClean="0">
                <a:solidFill>
                  <a:srgbClr val="425563"/>
                </a:solidFill>
              </a:rPr>
              <a:pPr/>
              <a:t>8</a:t>
            </a:fld>
            <a:endParaRPr lang="en-US" dirty="0">
              <a:solidFill>
                <a:srgbClr val="4255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5E77E-428A-984B-A0F0-BF6980AEAD96}"/>
              </a:ext>
            </a:extLst>
          </p:cNvPr>
          <p:cNvSpPr txBox="1"/>
          <p:nvPr/>
        </p:nvSpPr>
        <p:spPr>
          <a:xfrm>
            <a:off x="837126" y="914401"/>
            <a:ext cx="11050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Anything that you can write an Ansible playbook for, you can wire into tower and execute from eyeSight.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02113-F2EC-EE47-86B7-1B28D839544A}"/>
              </a:ext>
            </a:extLst>
          </p:cNvPr>
          <p:cNvSpPr/>
          <p:nvPr/>
        </p:nvSpPr>
        <p:spPr>
          <a:xfrm>
            <a:off x="837126" y="1432116"/>
            <a:ext cx="1074368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hundreds of Ansible integrations: </a:t>
            </a:r>
            <a:r>
              <a:rPr lang="en-US" sz="2000" dirty="0">
                <a:hlinkClick r:id="rId3"/>
              </a:rPr>
              <a:t>https://docs.ansible.com/ansible/latest/modules/list_of_all_modules.html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can duplicate the functionality of many of the existing plugins, so be careful...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Security (the playbooks that can be executed on Tower) are controlled by the credentialing of the Tower user on the eyeSight.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Some easy examples:</a:t>
            </a:r>
          </a:p>
          <a:p>
            <a:pPr marL="952216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Change power state on VMware VM (you can do this with the plugin as well)</a:t>
            </a:r>
          </a:p>
          <a:p>
            <a:pPr marL="952216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Change port group on VMware VM (not done with plugin)</a:t>
            </a:r>
          </a:p>
          <a:p>
            <a:pPr marL="952216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 reference to some security alarm, snapshot the VM for later inspection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many more...  configure a cisco switch or port, provision a </a:t>
            </a:r>
            <a:r>
              <a:rPr lang="en-US" sz="2000" dirty="0" err="1"/>
              <a:t>linux</a:t>
            </a:r>
            <a:r>
              <a:rPr lang="en-US" sz="2000" dirty="0"/>
              <a:t> machine (</a:t>
            </a:r>
            <a:r>
              <a:rPr lang="en-US" sz="2000" dirty="0" err="1"/>
              <a:t>vmware</a:t>
            </a:r>
            <a:r>
              <a:rPr lang="en-US" sz="2000" dirty="0"/>
              <a:t>, aws, azure, local) for any app you can think of, alter UFW </a:t>
            </a:r>
            <a:r>
              <a:rPr lang="en-US" sz="2000" dirty="0" err="1"/>
              <a:t>acl's</a:t>
            </a:r>
            <a:r>
              <a:rPr lang="en-US" sz="2000" dirty="0"/>
              <a:t>, add/remove users, </a:t>
            </a:r>
            <a:r>
              <a:rPr lang="en-US" sz="2000" dirty="0" err="1"/>
              <a:t>ssh</a:t>
            </a:r>
            <a:r>
              <a:rPr lang="en-US" sz="2000" dirty="0"/>
              <a:t> keys... backup your AWS infrastructure, deploy terraform plans...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8505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Forescout NEW">
      <a:dk1>
        <a:srgbClr val="425563"/>
      </a:dk1>
      <a:lt1>
        <a:srgbClr val="FFFFFF"/>
      </a:lt1>
      <a:dk2>
        <a:srgbClr val="00AAEE"/>
      </a:dk2>
      <a:lt2>
        <a:srgbClr val="919DA5"/>
      </a:lt2>
      <a:accent1>
        <a:srgbClr val="A6E2F7"/>
      </a:accent1>
      <a:accent2>
        <a:srgbClr val="D8D9DB"/>
      </a:accent2>
      <a:accent3>
        <a:srgbClr val="FF9900"/>
      </a:accent3>
      <a:accent4>
        <a:srgbClr val="90308D"/>
      </a:accent4>
      <a:accent5>
        <a:srgbClr val="43B02A"/>
      </a:accent5>
      <a:accent6>
        <a:srgbClr val="203864"/>
      </a:accent6>
      <a:hlink>
        <a:srgbClr val="005677"/>
      </a:hlink>
      <a:folHlink>
        <a:srgbClr val="5BD2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AFEE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McAfee">
      <a:dk1>
        <a:srgbClr val="53565A"/>
      </a:dk1>
      <a:lt1>
        <a:srgbClr val="FFFFFF"/>
      </a:lt1>
      <a:dk2>
        <a:srgbClr val="0071C5"/>
      </a:dk2>
      <a:lt2>
        <a:srgbClr val="939598"/>
      </a:lt2>
      <a:accent1>
        <a:srgbClr val="B1BABF"/>
      </a:accent1>
      <a:accent2>
        <a:srgbClr val="E6E7E8"/>
      </a:accent2>
      <a:accent3>
        <a:srgbClr val="00AEEF"/>
      </a:accent3>
      <a:accent4>
        <a:srgbClr val="7ED3F7"/>
      </a:accent4>
      <a:accent5>
        <a:srgbClr val="B71234"/>
      </a:accent5>
      <a:accent6>
        <a:srgbClr val="004280"/>
      </a:accent6>
      <a:hlink>
        <a:srgbClr val="7ED3F7"/>
      </a:hlink>
      <a:folHlink>
        <a:srgbClr val="00AEEF"/>
      </a:folHlink>
    </a:clrScheme>
    <a:fontScheme name="Intel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cAfee">
      <a:dk1>
        <a:srgbClr val="53565A"/>
      </a:dk1>
      <a:lt1>
        <a:srgbClr val="FFFFFF"/>
      </a:lt1>
      <a:dk2>
        <a:srgbClr val="0071C5"/>
      </a:dk2>
      <a:lt2>
        <a:srgbClr val="939598"/>
      </a:lt2>
      <a:accent1>
        <a:srgbClr val="B1BABF"/>
      </a:accent1>
      <a:accent2>
        <a:srgbClr val="E6E7E8"/>
      </a:accent2>
      <a:accent3>
        <a:srgbClr val="00AEEF"/>
      </a:accent3>
      <a:accent4>
        <a:srgbClr val="7ED3F7"/>
      </a:accent4>
      <a:accent5>
        <a:srgbClr val="B71234"/>
      </a:accent5>
      <a:accent6>
        <a:srgbClr val="004280"/>
      </a:accent6>
      <a:hlink>
        <a:srgbClr val="7ED3F7"/>
      </a:hlink>
      <a:folHlink>
        <a:srgbClr val="00AEEF"/>
      </a:folHlink>
    </a:clrScheme>
    <a:fontScheme name="Intel">
      <a:majorFont>
        <a:latin typeface="Intel Clear Light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86F723FC3FEC44A0F09792BB840D8E" ma:contentTypeVersion="8" ma:contentTypeDescription="Create a new document." ma:contentTypeScope="" ma:versionID="b1908d449d0baac99c233b8ccaed40cc">
  <xsd:schema xmlns:xsd="http://www.w3.org/2001/XMLSchema" xmlns:xs="http://www.w3.org/2001/XMLSchema" xmlns:p="http://schemas.microsoft.com/office/2006/metadata/properties" xmlns:ns2="bff154a3-69eb-453b-95ad-da5434403105" targetNamespace="http://schemas.microsoft.com/office/2006/metadata/properties" ma:root="true" ma:fieldsID="c6259b419c75e923ec887bd190a450a2" ns2:_="">
    <xsd:import namespace="bff154a3-69eb-453b-95ad-da54344031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154a3-69eb-453b-95ad-da54344031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CCF31D-FB2D-4B57-947B-7F5A1FB64F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f154a3-69eb-453b-95ad-da54344031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C13E99-2561-488B-83C6-35FBE45C26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F530E0-9658-4965-8833-805D88B1B6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2_Office Theme</Template>
  <TotalTime>16192</TotalTime>
  <Words>369</Words>
  <Application>Microsoft Macintosh PowerPoint</Application>
  <PresentationFormat>Custom</PresentationFormat>
  <Paragraphs>46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.AppleSystemUIFont</vt:lpstr>
      <vt:lpstr>Arial</vt:lpstr>
      <vt:lpstr>Intel Clear</vt:lpstr>
      <vt:lpstr>System Font Regular</vt:lpstr>
      <vt:lpstr>Wingdings</vt:lpstr>
      <vt:lpstr>1_Custom Design</vt:lpstr>
      <vt:lpstr>Ansible &amp; Connect</vt:lpstr>
      <vt:lpstr>Ansible Tower Orchestration</vt:lpstr>
      <vt:lpstr>Tower maps API to Ansible playbook</vt:lpstr>
      <vt:lpstr>Variables passed to playbook via API</vt:lpstr>
      <vt:lpstr>Job Status</vt:lpstr>
      <vt:lpstr>Connect system.conf captures Tower credentials</vt:lpstr>
      <vt:lpstr>Variables passed to Tower API</vt:lpstr>
      <vt:lpstr>Use Cases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steve pollock</dc:creator>
  <cp:keywords/>
  <dc:description/>
  <cp:lastModifiedBy>Steven Pollock</cp:lastModifiedBy>
  <cp:revision>327</cp:revision>
  <cp:lastPrinted>2018-10-22T19:56:19Z</cp:lastPrinted>
  <dcterms:created xsi:type="dcterms:W3CDTF">2019-01-14T17:20:46Z</dcterms:created>
  <dcterms:modified xsi:type="dcterms:W3CDTF">2020-07-01T00:45:17Z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0x010100FB86F723FC3FEC44A0F09792BB840D8E</vt:lpwstr>
  </property>
</Properties>
</file>