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587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D5BCD1-5DF1-A67C-BE7D-9792482A6E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37F23-C718-15CD-4E41-1D8632F2A4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B6CF3-3954-4A27-A07B-5DEB658AA7E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28741-22BC-93A3-8011-0EF5F4D19F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View the full code &amp; notebook: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57D69-A1AD-A491-E301-AAB8DCFCF4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B49568-5594-444B-89DF-02F88E3C7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179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30F70-9E8B-4D93-AC80-A6CA2651D49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View the full code &amp; notebook: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40FEE-5DB3-4AFA-9F0F-C8B89F5CE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45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9D9F0-07A9-4635-9544-3A820AA76BD5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091-3494-48CE-9750-027A2C187FDB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4794-2271-4995-B9CE-AFAB2765C83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BBD61-EFE0-414A-8200-8818C5A5DCCC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4339-176A-4E36-9428-7D4976276D4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067D6-BF43-412D-9768-75F010684B8A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AAE9-B80D-4BDF-AC6D-CF438891B76D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B789-527B-43D0-867E-A3EB3CECB9D4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E24D-A6E4-4D71-8C1A-0D22BA83B75A}" type="datetime1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C845-0C9B-4CF2-BE8D-7FAB9F390E42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27E6-C981-48B9-927F-3AF73B9FEF44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AAE9F-E54F-4F1A-90B3-6963AC154F7F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View the full code &amp; notebook: GitHub: https://github.com/Basem3sam/movie-sentiment-classifier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sem3sam/movie-sentiment-classifi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IMDB Movie Reviews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  <a:p>
            <a:r>
              <a:t>Using NLTK + TF-IDF + Logistic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57465-7B1E-F48B-2497-48021769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IMDB Movie Reviews (50,000 samples)</a:t>
            </a:r>
          </a:p>
          <a:p>
            <a:r>
              <a:t>Goal: Classify reviews as Positive or Negative</a:t>
            </a:r>
          </a:p>
          <a:p>
            <a:r>
              <a:t>Real-world relevance: Product reviews, feedback systems</a:t>
            </a:r>
          </a:p>
          <a:p>
            <a:r>
              <a:t>Balanced dataset: 25,000 Positive / 25,000 Negative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1ACB-8119-59A1-E8F4-CC9DED0A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 (NLTK)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Removed HTML tags and punctuation</a:t>
            </a:r>
          </a:p>
          <a:p>
            <a:r>
              <a:t>Lowercased all text</a:t>
            </a:r>
          </a:p>
          <a:p>
            <a:r>
              <a:t>Removed stopwords (e.g., 'the', 'is', 'and')</a:t>
            </a:r>
          </a:p>
          <a:p>
            <a:r>
              <a:t>Lemmatized words using WordNet (e.g., 'running' → 'run')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9B875-7D2C-0AC0-7B5C-2CD88735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Extraction: TF-IDF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TF-IDF: Term Frequency - Inverse Document Frequency</a:t>
            </a:r>
          </a:p>
          <a:p>
            <a:r>
              <a:t>Transforms text into numerical features</a:t>
            </a:r>
          </a:p>
          <a:p>
            <a:r>
              <a:t>Used top 5000 features from corpus</a:t>
            </a:r>
          </a:p>
          <a:p>
            <a:r>
              <a:t>Better than simple word counts: weighs important 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892CB-964B-B832-C196-1DCDE1EA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Selection: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Simple, interpretable baseline for binary classification</a:t>
            </a:r>
          </a:p>
          <a:p>
            <a:r>
              <a:t>Works well with high-dimensional TF-IDF features</a:t>
            </a:r>
          </a:p>
          <a:p>
            <a:r>
              <a:t>Trained with max_iter = 1000 for convergence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AF8CB-A3F2-0EE2-852B-F7FDFA05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~90%</a:t>
            </a:r>
          </a:p>
          <a:p>
            <a:r>
              <a:t>Balanced Precision &amp; Recall for both classes</a:t>
            </a:r>
          </a:p>
          <a:p>
            <a:r>
              <a:t>Used Classification Report and Confusion Matrix</a:t>
            </a:r>
          </a:p>
          <a:p>
            <a:r>
              <a:t>Common misclassifications: neutral/mixed reviews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C5B44-B8D2-A3A2-8945-F7E18E9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Followed full ML pipeline: Loading → Cleaning → Training → Evaluation</a:t>
            </a:r>
          </a:p>
          <a:p>
            <a:r>
              <a:rPr dirty="0"/>
              <a:t>Justified all design choices: TF-IDF, NLTK, Logistic Regression</a:t>
            </a:r>
          </a:p>
          <a:p>
            <a:r>
              <a:rPr dirty="0"/>
              <a:t>Strong baseline performance achieved</a:t>
            </a:r>
          </a:p>
          <a:p>
            <a:r>
              <a:rPr dirty="0"/>
              <a:t>Model is ready for deployment or improvement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8689A-B214-D31E-B0A5-6BF451E4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33B73-87E2-A2ED-6AF2-F71292D5D651}"/>
              </a:ext>
            </a:extLst>
          </p:cNvPr>
          <p:cNvSpPr txBox="1"/>
          <p:nvPr/>
        </p:nvSpPr>
        <p:spPr>
          <a:xfrm>
            <a:off x="0" y="6356350"/>
            <a:ext cx="489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 the full code &amp; notebook: </a:t>
            </a:r>
            <a:r>
              <a:rPr lang="en-GB" dirty="0">
                <a:hlinkClick r:id="rId2"/>
              </a:rPr>
              <a:t>GitHub Repository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230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IMDB Movie Reviews Sentiment Analysis</vt:lpstr>
      <vt:lpstr>Project Overview</vt:lpstr>
      <vt:lpstr>Text Preprocessing (NLTK)</vt:lpstr>
      <vt:lpstr>Feature Extraction: TF-IDF</vt:lpstr>
      <vt:lpstr>Model Selection: Logistic Regression</vt:lpstr>
      <vt:lpstr>Evaluation Metrics</vt:lpstr>
      <vt:lpstr>Conclusion &amp; 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باسم عصام عمر جمال عزوم</cp:lastModifiedBy>
  <cp:revision>3</cp:revision>
  <dcterms:created xsi:type="dcterms:W3CDTF">2013-01-27T09:14:16Z</dcterms:created>
  <dcterms:modified xsi:type="dcterms:W3CDTF">2025-05-17T04:28:28Z</dcterms:modified>
  <cp:category/>
</cp:coreProperties>
</file>