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480175" cy="11520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B1665D-D88B-4612-B162-FE0F6D97825A}" v="5" dt="2024-03-21T14:21:15.257"/>
    <p1510:client id="{E06D0A26-AC22-4BF5-A863-C0599575D8F1}" v="2" dt="2024-03-21T17:36:57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786" y="-2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K" userId="d066db4a5de46abf" providerId="LiveId" clId="{B7B1665D-D88B-4612-B162-FE0F6D97825A}"/>
    <pc:docChg chg="undo custSel addSld modSld modMainMaster">
      <pc:chgData name="Jan K" userId="d066db4a5de46abf" providerId="LiveId" clId="{B7B1665D-D88B-4612-B162-FE0F6D97825A}" dt="2024-03-21T14:22:20.961" v="28" actId="404"/>
      <pc:docMkLst>
        <pc:docMk/>
      </pc:docMkLst>
      <pc:sldChg chg="addSp delSp modSp new mod">
        <pc:chgData name="Jan K" userId="d066db4a5de46abf" providerId="LiveId" clId="{B7B1665D-D88B-4612-B162-FE0F6D97825A}" dt="2024-03-21T14:22:20.961" v="28" actId="404"/>
        <pc:sldMkLst>
          <pc:docMk/>
          <pc:sldMk cId="856026674" sldId="256"/>
        </pc:sldMkLst>
        <pc:spChg chg="del">
          <ac:chgData name="Jan K" userId="d066db4a5de46abf" providerId="LiveId" clId="{B7B1665D-D88B-4612-B162-FE0F6D97825A}" dt="2024-03-21T14:18:11.442" v="1" actId="478"/>
          <ac:spMkLst>
            <pc:docMk/>
            <pc:sldMk cId="856026674" sldId="256"/>
            <ac:spMk id="2" creationId="{AA82F866-724C-C5AA-6547-94210730EA39}"/>
          </ac:spMkLst>
        </pc:spChg>
        <pc:spChg chg="del">
          <ac:chgData name="Jan K" userId="d066db4a5de46abf" providerId="LiveId" clId="{B7B1665D-D88B-4612-B162-FE0F6D97825A}" dt="2024-03-21T14:18:11.442" v="1" actId="478"/>
          <ac:spMkLst>
            <pc:docMk/>
            <pc:sldMk cId="856026674" sldId="256"/>
            <ac:spMk id="3" creationId="{628BD590-7824-8E6F-C1A3-4EB64E128134}"/>
          </ac:spMkLst>
        </pc:spChg>
        <pc:spChg chg="add mod">
          <ac:chgData name="Jan K" userId="d066db4a5de46abf" providerId="LiveId" clId="{B7B1665D-D88B-4612-B162-FE0F6D97825A}" dt="2024-03-21T14:22:20.961" v="28" actId="404"/>
          <ac:spMkLst>
            <pc:docMk/>
            <pc:sldMk cId="856026674" sldId="256"/>
            <ac:spMk id="4" creationId="{CC17740F-0A09-0FB7-5D2D-DE7361ECC7DA}"/>
          </ac:spMkLst>
        </pc:spChg>
        <pc:spChg chg="add mod">
          <ac:chgData name="Jan K" userId="d066db4a5de46abf" providerId="LiveId" clId="{B7B1665D-D88B-4612-B162-FE0F6D97825A}" dt="2024-03-21T14:22:20.961" v="28" actId="404"/>
          <ac:spMkLst>
            <pc:docMk/>
            <pc:sldMk cId="856026674" sldId="256"/>
            <ac:spMk id="7" creationId="{EDEF23CD-83BF-61E7-517C-A15D8CA3C8BC}"/>
          </ac:spMkLst>
        </pc:spChg>
        <pc:spChg chg="add mod">
          <ac:chgData name="Jan K" userId="d066db4a5de46abf" providerId="LiveId" clId="{B7B1665D-D88B-4612-B162-FE0F6D97825A}" dt="2024-03-21T14:22:20.961" v="28" actId="404"/>
          <ac:spMkLst>
            <pc:docMk/>
            <pc:sldMk cId="856026674" sldId="256"/>
            <ac:spMk id="8" creationId="{DCFDBFD9-D15B-A97D-C622-D902D2A88CB8}"/>
          </ac:spMkLst>
        </pc:spChg>
        <pc:spChg chg="add mod">
          <ac:chgData name="Jan K" userId="d066db4a5de46abf" providerId="LiveId" clId="{B7B1665D-D88B-4612-B162-FE0F6D97825A}" dt="2024-03-21T14:22:20.961" v="28" actId="404"/>
          <ac:spMkLst>
            <pc:docMk/>
            <pc:sldMk cId="856026674" sldId="256"/>
            <ac:spMk id="9" creationId="{94E6BB4A-4A23-3065-FFC0-2872D62BDCDF}"/>
          </ac:spMkLst>
        </pc:spChg>
        <pc:spChg chg="add mod">
          <ac:chgData name="Jan K" userId="d066db4a5de46abf" providerId="LiveId" clId="{B7B1665D-D88B-4612-B162-FE0F6D97825A}" dt="2024-03-21T14:22:20.961" v="28" actId="404"/>
          <ac:spMkLst>
            <pc:docMk/>
            <pc:sldMk cId="856026674" sldId="256"/>
            <ac:spMk id="12" creationId="{58297A60-7730-F05E-ECC6-EC066F60C1CE}"/>
          </ac:spMkLst>
        </pc:spChg>
        <pc:spChg chg="add mod">
          <ac:chgData name="Jan K" userId="d066db4a5de46abf" providerId="LiveId" clId="{B7B1665D-D88B-4612-B162-FE0F6D97825A}" dt="2024-03-21T14:22:20.961" v="28" actId="404"/>
          <ac:spMkLst>
            <pc:docMk/>
            <pc:sldMk cId="856026674" sldId="256"/>
            <ac:spMk id="13" creationId="{DA89D580-7B72-1A68-36EB-355B5F9AB40C}"/>
          </ac:spMkLst>
        </pc:spChg>
        <pc:spChg chg="add mod">
          <ac:chgData name="Jan K" userId="d066db4a5de46abf" providerId="LiveId" clId="{B7B1665D-D88B-4612-B162-FE0F6D97825A}" dt="2024-03-21T14:22:20.961" v="28" actId="404"/>
          <ac:spMkLst>
            <pc:docMk/>
            <pc:sldMk cId="856026674" sldId="256"/>
            <ac:spMk id="16" creationId="{7254182C-6530-5D71-8157-5C993BAD4982}"/>
          </ac:spMkLst>
        </pc:spChg>
        <pc:spChg chg="add mod">
          <ac:chgData name="Jan K" userId="d066db4a5de46abf" providerId="LiveId" clId="{B7B1665D-D88B-4612-B162-FE0F6D97825A}" dt="2024-03-21T14:22:20.961" v="28" actId="404"/>
          <ac:spMkLst>
            <pc:docMk/>
            <pc:sldMk cId="856026674" sldId="256"/>
            <ac:spMk id="17" creationId="{CAB65173-B45B-5113-E308-EB8453B8C17F}"/>
          </ac:spMkLst>
        </pc:spChg>
        <pc:spChg chg="add mod">
          <ac:chgData name="Jan K" userId="d066db4a5de46abf" providerId="LiveId" clId="{B7B1665D-D88B-4612-B162-FE0F6D97825A}" dt="2024-03-21T14:22:20.961" v="28" actId="404"/>
          <ac:spMkLst>
            <pc:docMk/>
            <pc:sldMk cId="856026674" sldId="256"/>
            <ac:spMk id="20" creationId="{8B253A26-4A9B-0ADA-4DA3-382A2B82EECC}"/>
          </ac:spMkLst>
        </pc:spChg>
        <pc:spChg chg="add mod">
          <ac:chgData name="Jan K" userId="d066db4a5de46abf" providerId="LiveId" clId="{B7B1665D-D88B-4612-B162-FE0F6D97825A}" dt="2024-03-21T14:22:20.961" v="28" actId="404"/>
          <ac:spMkLst>
            <pc:docMk/>
            <pc:sldMk cId="856026674" sldId="256"/>
            <ac:spMk id="22" creationId="{AA9023E6-96F3-DFF9-404F-BD245E5A73DA}"/>
          </ac:spMkLst>
        </pc:spChg>
        <pc:grpChg chg="add mod">
          <ac:chgData name="Jan K" userId="d066db4a5de46abf" providerId="LiveId" clId="{B7B1665D-D88B-4612-B162-FE0F6D97825A}" dt="2024-03-21T14:21:23.682" v="23" actId="1076"/>
          <ac:grpSpMkLst>
            <pc:docMk/>
            <pc:sldMk cId="856026674" sldId="256"/>
            <ac:grpSpMk id="23" creationId="{33833DB2-CE08-FDC6-05E9-9C350F32949A}"/>
          </ac:grpSpMkLst>
        </pc:grpChg>
        <pc:cxnChg chg="add mod">
          <ac:chgData name="Jan K" userId="d066db4a5de46abf" providerId="LiveId" clId="{B7B1665D-D88B-4612-B162-FE0F6D97825A}" dt="2024-03-21T14:21:10.202" v="6" actId="164"/>
          <ac:cxnSpMkLst>
            <pc:docMk/>
            <pc:sldMk cId="856026674" sldId="256"/>
            <ac:cxnSpMk id="5" creationId="{F383E214-BB8E-CFF6-8668-33A915C049DE}"/>
          </ac:cxnSpMkLst>
        </pc:cxnChg>
        <pc:cxnChg chg="add mod">
          <ac:chgData name="Jan K" userId="d066db4a5de46abf" providerId="LiveId" clId="{B7B1665D-D88B-4612-B162-FE0F6D97825A}" dt="2024-03-21T14:21:10.202" v="6" actId="164"/>
          <ac:cxnSpMkLst>
            <pc:docMk/>
            <pc:sldMk cId="856026674" sldId="256"/>
            <ac:cxnSpMk id="6" creationId="{A23FCB41-7B68-DA94-4F06-7714B1A5BDAA}"/>
          </ac:cxnSpMkLst>
        </pc:cxnChg>
        <pc:cxnChg chg="add mod">
          <ac:chgData name="Jan K" userId="d066db4a5de46abf" providerId="LiveId" clId="{B7B1665D-D88B-4612-B162-FE0F6D97825A}" dt="2024-03-21T14:21:10.202" v="6" actId="164"/>
          <ac:cxnSpMkLst>
            <pc:docMk/>
            <pc:sldMk cId="856026674" sldId="256"/>
            <ac:cxnSpMk id="10" creationId="{E525E8A3-090F-0398-ECC2-D06914210877}"/>
          </ac:cxnSpMkLst>
        </pc:cxnChg>
        <pc:cxnChg chg="add mod">
          <ac:chgData name="Jan K" userId="d066db4a5de46abf" providerId="LiveId" clId="{B7B1665D-D88B-4612-B162-FE0F6D97825A}" dt="2024-03-21T14:21:10.202" v="6" actId="164"/>
          <ac:cxnSpMkLst>
            <pc:docMk/>
            <pc:sldMk cId="856026674" sldId="256"/>
            <ac:cxnSpMk id="11" creationId="{37122FB4-11C5-62D0-2175-4FD9EF8B75B5}"/>
          </ac:cxnSpMkLst>
        </pc:cxnChg>
        <pc:cxnChg chg="add mod">
          <ac:chgData name="Jan K" userId="d066db4a5de46abf" providerId="LiveId" clId="{B7B1665D-D88B-4612-B162-FE0F6D97825A}" dt="2024-03-21T14:21:10.202" v="6" actId="164"/>
          <ac:cxnSpMkLst>
            <pc:docMk/>
            <pc:sldMk cId="856026674" sldId="256"/>
            <ac:cxnSpMk id="14" creationId="{9CF75F65-F7DB-AF2B-3FB0-8545B090594D}"/>
          </ac:cxnSpMkLst>
        </pc:cxnChg>
        <pc:cxnChg chg="add mod">
          <ac:chgData name="Jan K" userId="d066db4a5de46abf" providerId="LiveId" clId="{B7B1665D-D88B-4612-B162-FE0F6D97825A}" dt="2024-03-21T14:21:10.202" v="6" actId="164"/>
          <ac:cxnSpMkLst>
            <pc:docMk/>
            <pc:sldMk cId="856026674" sldId="256"/>
            <ac:cxnSpMk id="15" creationId="{A84E6C84-0AE5-6457-FFCB-E75318797E09}"/>
          </ac:cxnSpMkLst>
        </pc:cxnChg>
        <pc:cxnChg chg="add mod">
          <ac:chgData name="Jan K" userId="d066db4a5de46abf" providerId="LiveId" clId="{B7B1665D-D88B-4612-B162-FE0F6D97825A}" dt="2024-03-21T14:21:10.202" v="6" actId="164"/>
          <ac:cxnSpMkLst>
            <pc:docMk/>
            <pc:sldMk cId="856026674" sldId="256"/>
            <ac:cxnSpMk id="18" creationId="{E9F7C776-F1E5-10AF-B2DD-F233B6929FBC}"/>
          </ac:cxnSpMkLst>
        </pc:cxnChg>
        <pc:cxnChg chg="add mod">
          <ac:chgData name="Jan K" userId="d066db4a5de46abf" providerId="LiveId" clId="{B7B1665D-D88B-4612-B162-FE0F6D97825A}" dt="2024-03-21T14:21:10.202" v="6" actId="164"/>
          <ac:cxnSpMkLst>
            <pc:docMk/>
            <pc:sldMk cId="856026674" sldId="256"/>
            <ac:cxnSpMk id="19" creationId="{49AAA70E-F545-0D80-56C8-68417312DBD7}"/>
          </ac:cxnSpMkLst>
        </pc:cxnChg>
        <pc:cxnChg chg="add mod">
          <ac:chgData name="Jan K" userId="d066db4a5de46abf" providerId="LiveId" clId="{B7B1665D-D88B-4612-B162-FE0F6D97825A}" dt="2024-03-21T14:21:10.202" v="6" actId="164"/>
          <ac:cxnSpMkLst>
            <pc:docMk/>
            <pc:sldMk cId="856026674" sldId="256"/>
            <ac:cxnSpMk id="21" creationId="{F94390CD-3919-C79D-10EF-F714AF704BE9}"/>
          </ac:cxnSpMkLst>
        </pc:cxnChg>
      </pc:sldChg>
      <pc:sldMasterChg chg="modSldLayout">
        <pc:chgData name="Jan K" userId="d066db4a5de46abf" providerId="LiveId" clId="{B7B1665D-D88B-4612-B162-FE0F6D97825A}" dt="2024-03-21T14:21:00.320" v="5" actId="478"/>
        <pc:sldMasterMkLst>
          <pc:docMk/>
          <pc:sldMasterMk cId="3386098860" sldId="2147483672"/>
        </pc:sldMasterMkLst>
        <pc:sldLayoutChg chg="addSp delSp mod">
          <pc:chgData name="Jan K" userId="d066db4a5de46abf" providerId="LiveId" clId="{B7B1665D-D88B-4612-B162-FE0F6D97825A}" dt="2024-03-21T14:21:00.320" v="5" actId="478"/>
          <pc:sldLayoutMkLst>
            <pc:docMk/>
            <pc:sldMasterMk cId="3386098860" sldId="2147483672"/>
            <pc:sldLayoutMk cId="353989127" sldId="2147483673"/>
          </pc:sldLayoutMkLst>
          <pc:spChg chg="add del">
            <ac:chgData name="Jan K" userId="d066db4a5de46abf" providerId="LiveId" clId="{B7B1665D-D88B-4612-B162-FE0F6D97825A}" dt="2024-03-21T14:21:00.320" v="5" actId="478"/>
            <ac:spMkLst>
              <pc:docMk/>
              <pc:sldMasterMk cId="3386098860" sldId="2147483672"/>
              <pc:sldLayoutMk cId="353989127" sldId="2147483673"/>
              <ac:spMk id="2" creationId="{00000000-0000-0000-0000-000000000000}"/>
            </ac:spMkLst>
          </pc:spChg>
          <pc:spChg chg="add del">
            <ac:chgData name="Jan K" userId="d066db4a5de46abf" providerId="LiveId" clId="{B7B1665D-D88B-4612-B162-FE0F6D97825A}" dt="2024-03-21T14:21:00.320" v="5" actId="478"/>
            <ac:spMkLst>
              <pc:docMk/>
              <pc:sldMasterMk cId="3386098860" sldId="2147483672"/>
              <pc:sldLayoutMk cId="353989127" sldId="2147483673"/>
              <ac:spMk id="3" creationId="{00000000-0000-0000-0000-000000000000}"/>
            </ac:spMkLst>
          </pc:spChg>
        </pc:sldLayoutChg>
      </pc:sldMasterChg>
    </pc:docChg>
  </pc:docChgLst>
  <pc:docChgLst>
    <pc:chgData name="Jan K" userId="d066db4a5de46abf" providerId="LiveId" clId="{E06D0A26-AC22-4BF5-A863-C0599575D8F1}"/>
    <pc:docChg chg="addSld modSld">
      <pc:chgData name="Jan K" userId="d066db4a5de46abf" providerId="LiveId" clId="{E06D0A26-AC22-4BF5-A863-C0599575D8F1}" dt="2024-03-21T17:37:22.900" v="6" actId="207"/>
      <pc:docMkLst>
        <pc:docMk/>
      </pc:docMkLst>
      <pc:sldChg chg="delSp modSp add mod">
        <pc:chgData name="Jan K" userId="d066db4a5de46abf" providerId="LiveId" clId="{E06D0A26-AC22-4BF5-A863-C0599575D8F1}" dt="2024-03-21T17:37:22.900" v="6" actId="207"/>
        <pc:sldMkLst>
          <pc:docMk/>
          <pc:sldMk cId="1260927255" sldId="257"/>
        </pc:sldMkLst>
        <pc:spChg chg="mod topLvl">
          <ac:chgData name="Jan K" userId="d066db4a5de46abf" providerId="LiveId" clId="{E06D0A26-AC22-4BF5-A863-C0599575D8F1}" dt="2024-03-21T17:36:57.418" v="3" actId="165"/>
          <ac:spMkLst>
            <pc:docMk/>
            <pc:sldMk cId="1260927255" sldId="257"/>
            <ac:spMk id="4" creationId="{CC17740F-0A09-0FB7-5D2D-DE7361ECC7DA}"/>
          </ac:spMkLst>
        </pc:spChg>
        <pc:spChg chg="mod topLvl">
          <ac:chgData name="Jan K" userId="d066db4a5de46abf" providerId="LiveId" clId="{E06D0A26-AC22-4BF5-A863-C0599575D8F1}" dt="2024-03-21T17:37:22.900" v="6" actId="207"/>
          <ac:spMkLst>
            <pc:docMk/>
            <pc:sldMk cId="1260927255" sldId="257"/>
            <ac:spMk id="7" creationId="{EDEF23CD-83BF-61E7-517C-A15D8CA3C8BC}"/>
          </ac:spMkLst>
        </pc:spChg>
        <pc:spChg chg="mod topLvl">
          <ac:chgData name="Jan K" userId="d066db4a5de46abf" providerId="LiveId" clId="{E06D0A26-AC22-4BF5-A863-C0599575D8F1}" dt="2024-03-21T17:37:22.900" v="6" actId="207"/>
          <ac:spMkLst>
            <pc:docMk/>
            <pc:sldMk cId="1260927255" sldId="257"/>
            <ac:spMk id="8" creationId="{DCFDBFD9-D15B-A97D-C622-D902D2A88CB8}"/>
          </ac:spMkLst>
        </pc:spChg>
        <pc:spChg chg="mod topLvl">
          <ac:chgData name="Jan K" userId="d066db4a5de46abf" providerId="LiveId" clId="{E06D0A26-AC22-4BF5-A863-C0599575D8F1}" dt="2024-03-21T17:37:22.900" v="6" actId="207"/>
          <ac:spMkLst>
            <pc:docMk/>
            <pc:sldMk cId="1260927255" sldId="257"/>
            <ac:spMk id="9" creationId="{94E6BB4A-4A23-3065-FFC0-2872D62BDCDF}"/>
          </ac:spMkLst>
        </pc:spChg>
        <pc:spChg chg="mod topLvl">
          <ac:chgData name="Jan K" userId="d066db4a5de46abf" providerId="LiveId" clId="{E06D0A26-AC22-4BF5-A863-C0599575D8F1}" dt="2024-03-21T17:37:22.900" v="6" actId="207"/>
          <ac:spMkLst>
            <pc:docMk/>
            <pc:sldMk cId="1260927255" sldId="257"/>
            <ac:spMk id="12" creationId="{58297A60-7730-F05E-ECC6-EC066F60C1CE}"/>
          </ac:spMkLst>
        </pc:spChg>
        <pc:spChg chg="mod topLvl">
          <ac:chgData name="Jan K" userId="d066db4a5de46abf" providerId="LiveId" clId="{E06D0A26-AC22-4BF5-A863-C0599575D8F1}" dt="2024-03-21T17:37:22.900" v="6" actId="207"/>
          <ac:spMkLst>
            <pc:docMk/>
            <pc:sldMk cId="1260927255" sldId="257"/>
            <ac:spMk id="13" creationId="{DA89D580-7B72-1A68-36EB-355B5F9AB40C}"/>
          </ac:spMkLst>
        </pc:spChg>
        <pc:spChg chg="mod topLvl">
          <ac:chgData name="Jan K" userId="d066db4a5de46abf" providerId="LiveId" clId="{E06D0A26-AC22-4BF5-A863-C0599575D8F1}" dt="2024-03-21T17:37:22.900" v="6" actId="207"/>
          <ac:spMkLst>
            <pc:docMk/>
            <pc:sldMk cId="1260927255" sldId="257"/>
            <ac:spMk id="16" creationId="{7254182C-6530-5D71-8157-5C993BAD4982}"/>
          </ac:spMkLst>
        </pc:spChg>
        <pc:spChg chg="mod topLvl">
          <ac:chgData name="Jan K" userId="d066db4a5de46abf" providerId="LiveId" clId="{E06D0A26-AC22-4BF5-A863-C0599575D8F1}" dt="2024-03-21T17:37:22.900" v="6" actId="207"/>
          <ac:spMkLst>
            <pc:docMk/>
            <pc:sldMk cId="1260927255" sldId="257"/>
            <ac:spMk id="17" creationId="{CAB65173-B45B-5113-E308-EB8453B8C17F}"/>
          </ac:spMkLst>
        </pc:spChg>
        <pc:spChg chg="mod topLvl">
          <ac:chgData name="Jan K" userId="d066db4a5de46abf" providerId="LiveId" clId="{E06D0A26-AC22-4BF5-A863-C0599575D8F1}" dt="2024-03-21T17:37:22.900" v="6" actId="207"/>
          <ac:spMkLst>
            <pc:docMk/>
            <pc:sldMk cId="1260927255" sldId="257"/>
            <ac:spMk id="20" creationId="{8B253A26-4A9B-0ADA-4DA3-382A2B82EECC}"/>
          </ac:spMkLst>
        </pc:spChg>
        <pc:spChg chg="mod topLvl">
          <ac:chgData name="Jan K" userId="d066db4a5de46abf" providerId="LiveId" clId="{E06D0A26-AC22-4BF5-A863-C0599575D8F1}" dt="2024-03-21T17:37:07.341" v="5" actId="692"/>
          <ac:spMkLst>
            <pc:docMk/>
            <pc:sldMk cId="1260927255" sldId="257"/>
            <ac:spMk id="22" creationId="{AA9023E6-96F3-DFF9-404F-BD245E5A73DA}"/>
          </ac:spMkLst>
        </pc:spChg>
        <pc:grpChg chg="del">
          <ac:chgData name="Jan K" userId="d066db4a5de46abf" providerId="LiveId" clId="{E06D0A26-AC22-4BF5-A863-C0599575D8F1}" dt="2024-03-21T17:36:57.418" v="3" actId="165"/>
          <ac:grpSpMkLst>
            <pc:docMk/>
            <pc:sldMk cId="1260927255" sldId="257"/>
            <ac:grpSpMk id="23" creationId="{33833DB2-CE08-FDC6-05E9-9C350F32949A}"/>
          </ac:grpSpMkLst>
        </pc:grpChg>
        <pc:cxnChg chg="mod topLvl">
          <ac:chgData name="Jan K" userId="d066db4a5de46abf" providerId="LiveId" clId="{E06D0A26-AC22-4BF5-A863-C0599575D8F1}" dt="2024-03-21T17:37:02.539" v="4" actId="692"/>
          <ac:cxnSpMkLst>
            <pc:docMk/>
            <pc:sldMk cId="1260927255" sldId="257"/>
            <ac:cxnSpMk id="5" creationId="{F383E214-BB8E-CFF6-8668-33A915C049DE}"/>
          </ac:cxnSpMkLst>
        </pc:cxnChg>
        <pc:cxnChg chg="mod topLvl">
          <ac:chgData name="Jan K" userId="d066db4a5de46abf" providerId="LiveId" clId="{E06D0A26-AC22-4BF5-A863-C0599575D8F1}" dt="2024-03-21T17:37:02.539" v="4" actId="692"/>
          <ac:cxnSpMkLst>
            <pc:docMk/>
            <pc:sldMk cId="1260927255" sldId="257"/>
            <ac:cxnSpMk id="6" creationId="{A23FCB41-7B68-DA94-4F06-7714B1A5BDAA}"/>
          </ac:cxnSpMkLst>
        </pc:cxnChg>
        <pc:cxnChg chg="mod topLvl">
          <ac:chgData name="Jan K" userId="d066db4a5de46abf" providerId="LiveId" clId="{E06D0A26-AC22-4BF5-A863-C0599575D8F1}" dt="2024-03-21T17:37:02.539" v="4" actId="692"/>
          <ac:cxnSpMkLst>
            <pc:docMk/>
            <pc:sldMk cId="1260927255" sldId="257"/>
            <ac:cxnSpMk id="10" creationId="{E525E8A3-090F-0398-ECC2-D06914210877}"/>
          </ac:cxnSpMkLst>
        </pc:cxnChg>
        <pc:cxnChg chg="mod topLvl">
          <ac:chgData name="Jan K" userId="d066db4a5de46abf" providerId="LiveId" clId="{E06D0A26-AC22-4BF5-A863-C0599575D8F1}" dt="2024-03-21T17:37:02.539" v="4" actId="692"/>
          <ac:cxnSpMkLst>
            <pc:docMk/>
            <pc:sldMk cId="1260927255" sldId="257"/>
            <ac:cxnSpMk id="11" creationId="{37122FB4-11C5-62D0-2175-4FD9EF8B75B5}"/>
          </ac:cxnSpMkLst>
        </pc:cxnChg>
        <pc:cxnChg chg="mod topLvl">
          <ac:chgData name="Jan K" userId="d066db4a5de46abf" providerId="LiveId" clId="{E06D0A26-AC22-4BF5-A863-C0599575D8F1}" dt="2024-03-21T17:37:02.539" v="4" actId="692"/>
          <ac:cxnSpMkLst>
            <pc:docMk/>
            <pc:sldMk cId="1260927255" sldId="257"/>
            <ac:cxnSpMk id="14" creationId="{9CF75F65-F7DB-AF2B-3FB0-8545B090594D}"/>
          </ac:cxnSpMkLst>
        </pc:cxnChg>
        <pc:cxnChg chg="mod topLvl">
          <ac:chgData name="Jan K" userId="d066db4a5de46abf" providerId="LiveId" clId="{E06D0A26-AC22-4BF5-A863-C0599575D8F1}" dt="2024-03-21T17:37:02.539" v="4" actId="692"/>
          <ac:cxnSpMkLst>
            <pc:docMk/>
            <pc:sldMk cId="1260927255" sldId="257"/>
            <ac:cxnSpMk id="15" creationId="{A84E6C84-0AE5-6457-FFCB-E75318797E09}"/>
          </ac:cxnSpMkLst>
        </pc:cxnChg>
        <pc:cxnChg chg="mod topLvl">
          <ac:chgData name="Jan K" userId="d066db4a5de46abf" providerId="LiveId" clId="{E06D0A26-AC22-4BF5-A863-C0599575D8F1}" dt="2024-03-21T17:37:02.539" v="4" actId="692"/>
          <ac:cxnSpMkLst>
            <pc:docMk/>
            <pc:sldMk cId="1260927255" sldId="257"/>
            <ac:cxnSpMk id="18" creationId="{E9F7C776-F1E5-10AF-B2DD-F233B6929FBC}"/>
          </ac:cxnSpMkLst>
        </pc:cxnChg>
        <pc:cxnChg chg="mod topLvl">
          <ac:chgData name="Jan K" userId="d066db4a5de46abf" providerId="LiveId" clId="{E06D0A26-AC22-4BF5-A863-C0599575D8F1}" dt="2024-03-21T17:37:02.539" v="4" actId="692"/>
          <ac:cxnSpMkLst>
            <pc:docMk/>
            <pc:sldMk cId="1260927255" sldId="257"/>
            <ac:cxnSpMk id="19" creationId="{49AAA70E-F545-0D80-56C8-68417312DBD7}"/>
          </ac:cxnSpMkLst>
        </pc:cxnChg>
        <pc:cxnChg chg="mod topLvl">
          <ac:chgData name="Jan K" userId="d066db4a5de46abf" providerId="LiveId" clId="{E06D0A26-AC22-4BF5-A863-C0599575D8F1}" dt="2024-03-21T17:36:57.418" v="3" actId="165"/>
          <ac:cxnSpMkLst>
            <pc:docMk/>
            <pc:sldMk cId="1260927255" sldId="257"/>
            <ac:cxnSpMk id="21" creationId="{F94390CD-3919-C79D-10EF-F714AF704BE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885414"/>
            <a:ext cx="5508149" cy="4010837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6050924"/>
            <a:ext cx="4860131" cy="2781450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0F07-6408-4BE5-B3D2-F8AD529892AF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D252-A057-4FB9-ABAC-558BD7C9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8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0F07-6408-4BE5-B3D2-F8AD529892AF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D252-A057-4FB9-ABAC-558BD7C9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85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613359"/>
            <a:ext cx="1397288" cy="976308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613359"/>
            <a:ext cx="4110861" cy="976308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0F07-6408-4BE5-B3D2-F8AD529892AF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D252-A057-4FB9-ABAC-558BD7C9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69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0F07-6408-4BE5-B3D2-F8AD529892AF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D252-A057-4FB9-ABAC-558BD7C9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48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2872125"/>
            <a:ext cx="5589151" cy="4792202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7709663"/>
            <a:ext cx="5589151" cy="2520106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>
                    <a:tint val="82000"/>
                  </a:schemeClr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82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0F07-6408-4BE5-B3D2-F8AD529892AF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D252-A057-4FB9-ABAC-558BD7C9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01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3066796"/>
            <a:ext cx="2754074" cy="73096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3066796"/>
            <a:ext cx="2754074" cy="73096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0F07-6408-4BE5-B3D2-F8AD529892AF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D252-A057-4FB9-ABAC-558BD7C9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74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613362"/>
            <a:ext cx="5589151" cy="222676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2824120"/>
            <a:ext cx="2741417" cy="1384058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4208178"/>
            <a:ext cx="2741417" cy="618959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2824120"/>
            <a:ext cx="2754918" cy="1384058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4208178"/>
            <a:ext cx="2754918" cy="618959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0F07-6408-4BE5-B3D2-F8AD529892AF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D252-A057-4FB9-ABAC-558BD7C9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46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0F07-6408-4BE5-B3D2-F8AD529892AF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D252-A057-4FB9-ABAC-558BD7C9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0F07-6408-4BE5-B3D2-F8AD529892AF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D252-A057-4FB9-ABAC-558BD7C9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07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768032"/>
            <a:ext cx="2090025" cy="2688114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1658740"/>
            <a:ext cx="3280589" cy="8187013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3456146"/>
            <a:ext cx="2090025" cy="6402939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0F07-6408-4BE5-B3D2-F8AD529892AF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D252-A057-4FB9-ABAC-558BD7C9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92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768032"/>
            <a:ext cx="2090025" cy="2688114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1658740"/>
            <a:ext cx="3280589" cy="8187013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3456146"/>
            <a:ext cx="2090025" cy="6402939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0F07-6408-4BE5-B3D2-F8AD529892AF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D252-A057-4FB9-ABAC-558BD7C9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15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613362"/>
            <a:ext cx="5589151" cy="222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3066796"/>
            <a:ext cx="5589151" cy="7309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10677788"/>
            <a:ext cx="1458039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C70F07-6408-4BE5-B3D2-F8AD529892AF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10677788"/>
            <a:ext cx="2187059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10677788"/>
            <a:ext cx="1458039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11D252-A057-4FB9-ABAC-558BD7C9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09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33833DB2-CE08-FDC6-05E9-9C350F32949A}"/>
              </a:ext>
            </a:extLst>
          </p:cNvPr>
          <p:cNvGrpSpPr>
            <a:grpSpLocks noChangeAspect="1"/>
          </p:cNvGrpSpPr>
          <p:nvPr/>
        </p:nvGrpSpPr>
        <p:grpSpPr>
          <a:xfrm>
            <a:off x="360087" y="6385411"/>
            <a:ext cx="5760000" cy="827430"/>
            <a:chOff x="1564695" y="6918813"/>
            <a:chExt cx="3809866" cy="547291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C17740F-0A09-0FB7-5D2D-DE7361ECC7DA}"/>
                </a:ext>
              </a:extLst>
            </p:cNvPr>
            <p:cNvSpPr/>
            <p:nvPr/>
          </p:nvSpPr>
          <p:spPr>
            <a:xfrm>
              <a:off x="1632728" y="7160925"/>
              <a:ext cx="3741833" cy="34017"/>
            </a:xfrm>
            <a:prstGeom prst="rect">
              <a:avLst/>
            </a:prstGeom>
            <a:gradFill>
              <a:gsLst>
                <a:gs pos="87000">
                  <a:schemeClr val="tx1">
                    <a:lumMod val="50000"/>
                    <a:lumOff val="50000"/>
                  </a:schemeClr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F383E214-BB8E-CFF6-8668-33A915C049DE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48" y="7117060"/>
              <a:ext cx="0" cy="13606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A23FCB41-7B68-DA94-4F06-7714B1A5BDAA}"/>
                </a:ext>
              </a:extLst>
            </p:cNvPr>
            <p:cNvCxnSpPr>
              <a:cxnSpLocks/>
            </p:cNvCxnSpPr>
            <p:nvPr/>
          </p:nvCxnSpPr>
          <p:spPr>
            <a:xfrm>
              <a:off x="2482169" y="7117060"/>
              <a:ext cx="0" cy="13606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EDEF23CD-83BF-61E7-517C-A15D8CA3C8BC}"/>
                </a:ext>
              </a:extLst>
            </p:cNvPr>
            <p:cNvSpPr txBox="1"/>
            <p:nvPr/>
          </p:nvSpPr>
          <p:spPr>
            <a:xfrm>
              <a:off x="1890765" y="6918813"/>
              <a:ext cx="340167" cy="223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>
                  <a:solidFill>
                    <a:schemeClr val="bg1">
                      <a:lumMod val="50000"/>
                    </a:schemeClr>
                  </a:solidFill>
                </a:rPr>
                <a:t>10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DCFDBFD9-D15B-A97D-C622-D902D2A88CB8}"/>
                </a:ext>
              </a:extLst>
            </p:cNvPr>
            <p:cNvSpPr txBox="1"/>
            <p:nvPr/>
          </p:nvSpPr>
          <p:spPr>
            <a:xfrm>
              <a:off x="2305518" y="7242173"/>
              <a:ext cx="340167" cy="223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>
                  <a:solidFill>
                    <a:schemeClr val="bg1">
                      <a:lumMod val="50000"/>
                    </a:schemeClr>
                  </a:solidFill>
                </a:rPr>
                <a:t>20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94E6BB4A-4A23-3065-FFC0-2872D62BDCDF}"/>
                </a:ext>
              </a:extLst>
            </p:cNvPr>
            <p:cNvSpPr txBox="1"/>
            <p:nvPr/>
          </p:nvSpPr>
          <p:spPr>
            <a:xfrm>
              <a:off x="2738240" y="6918813"/>
              <a:ext cx="340167" cy="223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>
                  <a:solidFill>
                    <a:schemeClr val="bg1">
                      <a:lumMod val="50000"/>
                    </a:schemeClr>
                  </a:solidFill>
                </a:rPr>
                <a:t>30</a:t>
              </a:r>
            </a:p>
          </p:txBody>
        </p: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25E8A3-090F-0398-ECC2-D06914210877}"/>
                </a:ext>
              </a:extLst>
            </p:cNvPr>
            <p:cNvCxnSpPr>
              <a:cxnSpLocks/>
            </p:cNvCxnSpPr>
            <p:nvPr/>
          </p:nvCxnSpPr>
          <p:spPr>
            <a:xfrm>
              <a:off x="2906890" y="7117060"/>
              <a:ext cx="0" cy="13606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37122FB4-11C5-62D0-2175-4FD9EF8B75B5}"/>
                </a:ext>
              </a:extLst>
            </p:cNvPr>
            <p:cNvCxnSpPr>
              <a:cxnSpLocks/>
            </p:cNvCxnSpPr>
            <p:nvPr/>
          </p:nvCxnSpPr>
          <p:spPr>
            <a:xfrm>
              <a:off x="3331611" y="7117060"/>
              <a:ext cx="0" cy="13606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58297A60-7730-F05E-ECC6-EC066F60C1CE}"/>
                </a:ext>
              </a:extLst>
            </p:cNvPr>
            <p:cNvSpPr txBox="1"/>
            <p:nvPr/>
          </p:nvSpPr>
          <p:spPr>
            <a:xfrm>
              <a:off x="3159408" y="7242173"/>
              <a:ext cx="340167" cy="223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>
                  <a:solidFill>
                    <a:schemeClr val="bg1">
                      <a:lumMod val="50000"/>
                    </a:schemeClr>
                  </a:solidFill>
                </a:rPr>
                <a:t>40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DA89D580-7B72-1A68-36EB-355B5F9AB40C}"/>
                </a:ext>
              </a:extLst>
            </p:cNvPr>
            <p:cNvSpPr txBox="1"/>
            <p:nvPr/>
          </p:nvSpPr>
          <p:spPr>
            <a:xfrm>
              <a:off x="3589320" y="6918813"/>
              <a:ext cx="340167" cy="223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>
                  <a:solidFill>
                    <a:schemeClr val="bg1">
                      <a:lumMod val="50000"/>
                    </a:schemeClr>
                  </a:solidFill>
                </a:rPr>
                <a:t>50</a:t>
              </a:r>
            </a:p>
          </p:txBody>
        </p: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9CF75F65-F7DB-AF2B-3FB0-8545B090594D}"/>
                </a:ext>
              </a:extLst>
            </p:cNvPr>
            <p:cNvCxnSpPr>
              <a:cxnSpLocks/>
            </p:cNvCxnSpPr>
            <p:nvPr/>
          </p:nvCxnSpPr>
          <p:spPr>
            <a:xfrm>
              <a:off x="3756331" y="7117060"/>
              <a:ext cx="0" cy="13606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A84E6C84-0AE5-6457-FFCB-E75318797E09}"/>
                </a:ext>
              </a:extLst>
            </p:cNvPr>
            <p:cNvCxnSpPr>
              <a:cxnSpLocks/>
            </p:cNvCxnSpPr>
            <p:nvPr/>
          </p:nvCxnSpPr>
          <p:spPr>
            <a:xfrm>
              <a:off x="4181052" y="7117060"/>
              <a:ext cx="0" cy="13606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254182C-6530-5D71-8157-5C993BAD4982}"/>
                </a:ext>
              </a:extLst>
            </p:cNvPr>
            <p:cNvSpPr txBox="1"/>
            <p:nvPr/>
          </p:nvSpPr>
          <p:spPr>
            <a:xfrm>
              <a:off x="4012696" y="7242173"/>
              <a:ext cx="340167" cy="223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>
                  <a:solidFill>
                    <a:schemeClr val="bg1">
                      <a:lumMod val="50000"/>
                    </a:schemeClr>
                  </a:solidFill>
                </a:rPr>
                <a:t>60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CAB65173-B45B-5113-E308-EB8453B8C17F}"/>
                </a:ext>
              </a:extLst>
            </p:cNvPr>
            <p:cNvSpPr txBox="1"/>
            <p:nvPr/>
          </p:nvSpPr>
          <p:spPr>
            <a:xfrm>
              <a:off x="4440400" y="6918813"/>
              <a:ext cx="340167" cy="223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>
                  <a:solidFill>
                    <a:schemeClr val="bg1">
                      <a:lumMod val="50000"/>
                    </a:schemeClr>
                  </a:solidFill>
                </a:rPr>
                <a:t>70</a:t>
              </a:r>
            </a:p>
          </p:txBody>
        </p: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E9F7C776-F1E5-10AF-B2DD-F233B6929FBC}"/>
                </a:ext>
              </a:extLst>
            </p:cNvPr>
            <p:cNvCxnSpPr>
              <a:cxnSpLocks/>
            </p:cNvCxnSpPr>
            <p:nvPr/>
          </p:nvCxnSpPr>
          <p:spPr>
            <a:xfrm>
              <a:off x="4605773" y="7117060"/>
              <a:ext cx="0" cy="13606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9AAA70E-F545-0D80-56C8-68417312DBD7}"/>
                </a:ext>
              </a:extLst>
            </p:cNvPr>
            <p:cNvCxnSpPr>
              <a:cxnSpLocks/>
            </p:cNvCxnSpPr>
            <p:nvPr/>
          </p:nvCxnSpPr>
          <p:spPr>
            <a:xfrm>
              <a:off x="5030491" y="7117060"/>
              <a:ext cx="0" cy="13606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8B253A26-4A9B-0ADA-4DA3-382A2B82EECC}"/>
                </a:ext>
              </a:extLst>
            </p:cNvPr>
            <p:cNvSpPr txBox="1"/>
            <p:nvPr/>
          </p:nvSpPr>
          <p:spPr>
            <a:xfrm>
              <a:off x="4858684" y="7242173"/>
              <a:ext cx="340167" cy="223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>
                  <a:solidFill>
                    <a:schemeClr val="bg1">
                      <a:lumMod val="50000"/>
                    </a:schemeClr>
                  </a:solidFill>
                </a:rPr>
                <a:t>80</a:t>
              </a:r>
            </a:p>
          </p:txBody>
        </p: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F94390CD-3919-C79D-10EF-F714AF704BE9}"/>
                </a:ext>
              </a:extLst>
            </p:cNvPr>
            <p:cNvCxnSpPr>
              <a:cxnSpLocks/>
            </p:cNvCxnSpPr>
            <p:nvPr/>
          </p:nvCxnSpPr>
          <p:spPr>
            <a:xfrm>
              <a:off x="1632728" y="7117060"/>
              <a:ext cx="0" cy="13606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AA9023E6-96F3-DFF9-404F-BD245E5A73DA}"/>
                </a:ext>
              </a:extLst>
            </p:cNvPr>
            <p:cNvSpPr/>
            <p:nvPr/>
          </p:nvSpPr>
          <p:spPr>
            <a:xfrm>
              <a:off x="1564695" y="7109900"/>
              <a:ext cx="136067" cy="1360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</p:spTree>
    <p:extLst>
      <p:ext uri="{BB962C8B-B14F-4D97-AF65-F5344CB8AC3E}">
        <p14:creationId xmlns:p14="http://schemas.microsoft.com/office/powerpoint/2010/main" val="85602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C17740F-0A09-0FB7-5D2D-DE7361ECC7DA}"/>
              </a:ext>
            </a:extLst>
          </p:cNvPr>
          <p:cNvSpPr/>
          <p:nvPr/>
        </p:nvSpPr>
        <p:spPr>
          <a:xfrm>
            <a:off x="462944" y="6751452"/>
            <a:ext cx="5657143" cy="51429"/>
          </a:xfrm>
          <a:prstGeom prst="rect">
            <a:avLst/>
          </a:prstGeom>
          <a:gradFill>
            <a:gsLst>
              <a:gs pos="87000">
                <a:schemeClr val="accent6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F383E214-BB8E-CFF6-8668-33A915C049DE}"/>
              </a:ext>
            </a:extLst>
          </p:cNvPr>
          <p:cNvCxnSpPr>
            <a:cxnSpLocks/>
          </p:cNvCxnSpPr>
          <p:nvPr/>
        </p:nvCxnSpPr>
        <p:spPr>
          <a:xfrm>
            <a:off x="1105063" y="6685134"/>
            <a:ext cx="0" cy="20571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3FCB41-7B68-DA94-4F06-7714B1A5BDAA}"/>
              </a:ext>
            </a:extLst>
          </p:cNvPr>
          <p:cNvCxnSpPr>
            <a:cxnSpLocks/>
          </p:cNvCxnSpPr>
          <p:nvPr/>
        </p:nvCxnSpPr>
        <p:spPr>
          <a:xfrm>
            <a:off x="1747183" y="6685134"/>
            <a:ext cx="0" cy="20571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EDEF23CD-83BF-61E7-517C-A15D8CA3C8BC}"/>
              </a:ext>
            </a:extLst>
          </p:cNvPr>
          <p:cNvSpPr txBox="1"/>
          <p:nvPr/>
        </p:nvSpPr>
        <p:spPr>
          <a:xfrm>
            <a:off x="853061" y="6385411"/>
            <a:ext cx="514286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92D050"/>
                </a:solidFill>
              </a:rPr>
              <a:t>10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CFDBFD9-D15B-A97D-C622-D902D2A88CB8}"/>
              </a:ext>
            </a:extLst>
          </p:cNvPr>
          <p:cNvSpPr txBox="1"/>
          <p:nvPr/>
        </p:nvSpPr>
        <p:spPr>
          <a:xfrm>
            <a:off x="1480111" y="6874288"/>
            <a:ext cx="514286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92D050"/>
                </a:solidFill>
              </a:rPr>
              <a:t>20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E6BB4A-4A23-3065-FFC0-2872D62BDCDF}"/>
              </a:ext>
            </a:extLst>
          </p:cNvPr>
          <p:cNvSpPr txBox="1"/>
          <p:nvPr/>
        </p:nvSpPr>
        <p:spPr>
          <a:xfrm>
            <a:off x="2134328" y="6385411"/>
            <a:ext cx="514286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92D050"/>
                </a:solidFill>
              </a:rPr>
              <a:t>30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525E8A3-090F-0398-ECC2-D06914210877}"/>
              </a:ext>
            </a:extLst>
          </p:cNvPr>
          <p:cNvCxnSpPr>
            <a:cxnSpLocks/>
          </p:cNvCxnSpPr>
          <p:nvPr/>
        </p:nvCxnSpPr>
        <p:spPr>
          <a:xfrm>
            <a:off x="2389304" y="6685134"/>
            <a:ext cx="0" cy="20571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7122FB4-11C5-62D0-2175-4FD9EF8B75B5}"/>
              </a:ext>
            </a:extLst>
          </p:cNvPr>
          <p:cNvCxnSpPr>
            <a:cxnSpLocks/>
          </p:cNvCxnSpPr>
          <p:nvPr/>
        </p:nvCxnSpPr>
        <p:spPr>
          <a:xfrm>
            <a:off x="3031424" y="6685134"/>
            <a:ext cx="0" cy="20571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58297A60-7730-F05E-ECC6-EC066F60C1CE}"/>
              </a:ext>
            </a:extLst>
          </p:cNvPr>
          <p:cNvSpPr txBox="1"/>
          <p:nvPr/>
        </p:nvSpPr>
        <p:spPr>
          <a:xfrm>
            <a:off x="2771076" y="6874288"/>
            <a:ext cx="514286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92D050"/>
                </a:solidFill>
              </a:rPr>
              <a:t>40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A89D580-7B72-1A68-36EB-355B5F9AB40C}"/>
              </a:ext>
            </a:extLst>
          </p:cNvPr>
          <p:cNvSpPr txBox="1"/>
          <p:nvPr/>
        </p:nvSpPr>
        <p:spPr>
          <a:xfrm>
            <a:off x="3421045" y="6385411"/>
            <a:ext cx="514286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92D050"/>
                </a:solidFill>
              </a:rPr>
              <a:t>50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9CF75F65-F7DB-AF2B-3FB0-8545B090594D}"/>
              </a:ext>
            </a:extLst>
          </p:cNvPr>
          <p:cNvCxnSpPr>
            <a:cxnSpLocks/>
          </p:cNvCxnSpPr>
          <p:nvPr/>
        </p:nvCxnSpPr>
        <p:spPr>
          <a:xfrm>
            <a:off x="3673543" y="6685134"/>
            <a:ext cx="0" cy="20571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84E6C84-0AE5-6457-FFCB-E75318797E09}"/>
              </a:ext>
            </a:extLst>
          </p:cNvPr>
          <p:cNvCxnSpPr>
            <a:cxnSpLocks/>
          </p:cNvCxnSpPr>
          <p:nvPr/>
        </p:nvCxnSpPr>
        <p:spPr>
          <a:xfrm>
            <a:off x="4315663" y="6685134"/>
            <a:ext cx="0" cy="20571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7254182C-6530-5D71-8157-5C993BAD4982}"/>
              </a:ext>
            </a:extLst>
          </p:cNvPr>
          <p:cNvSpPr txBox="1"/>
          <p:nvPr/>
        </p:nvSpPr>
        <p:spPr>
          <a:xfrm>
            <a:off x="4061132" y="6874288"/>
            <a:ext cx="514286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92D050"/>
                </a:solidFill>
              </a:rPr>
              <a:t>60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AB65173-B45B-5113-E308-EB8453B8C17F}"/>
              </a:ext>
            </a:extLst>
          </p:cNvPr>
          <p:cNvSpPr txBox="1"/>
          <p:nvPr/>
        </p:nvSpPr>
        <p:spPr>
          <a:xfrm>
            <a:off x="4707762" y="6385411"/>
            <a:ext cx="514286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92D050"/>
                </a:solidFill>
              </a:rPr>
              <a:t>70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9F7C776-F1E5-10AF-B2DD-F233B6929FBC}"/>
              </a:ext>
            </a:extLst>
          </p:cNvPr>
          <p:cNvCxnSpPr>
            <a:cxnSpLocks/>
          </p:cNvCxnSpPr>
          <p:nvPr/>
        </p:nvCxnSpPr>
        <p:spPr>
          <a:xfrm>
            <a:off x="4957784" y="6685134"/>
            <a:ext cx="0" cy="20571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49AAA70E-F545-0D80-56C8-68417312DBD7}"/>
              </a:ext>
            </a:extLst>
          </p:cNvPr>
          <p:cNvCxnSpPr>
            <a:cxnSpLocks/>
          </p:cNvCxnSpPr>
          <p:nvPr/>
        </p:nvCxnSpPr>
        <p:spPr>
          <a:xfrm>
            <a:off x="5599900" y="6685134"/>
            <a:ext cx="0" cy="20571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8B253A26-4A9B-0ADA-4DA3-382A2B82EECC}"/>
              </a:ext>
            </a:extLst>
          </p:cNvPr>
          <p:cNvSpPr txBox="1"/>
          <p:nvPr/>
        </p:nvSpPr>
        <p:spPr>
          <a:xfrm>
            <a:off x="5340151" y="6874288"/>
            <a:ext cx="514286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92D050"/>
                </a:solidFill>
              </a:rPr>
              <a:t>80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F94390CD-3919-C79D-10EF-F714AF704BE9}"/>
              </a:ext>
            </a:extLst>
          </p:cNvPr>
          <p:cNvCxnSpPr>
            <a:cxnSpLocks/>
          </p:cNvCxnSpPr>
          <p:nvPr/>
        </p:nvCxnSpPr>
        <p:spPr>
          <a:xfrm>
            <a:off x="462944" y="6685134"/>
            <a:ext cx="0" cy="20571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AA9023E6-96F3-DFF9-404F-BD245E5A73DA}"/>
              </a:ext>
            </a:extLst>
          </p:cNvPr>
          <p:cNvSpPr/>
          <p:nvPr/>
        </p:nvSpPr>
        <p:spPr>
          <a:xfrm>
            <a:off x="360087" y="6674309"/>
            <a:ext cx="205715" cy="205715"/>
          </a:xfrm>
          <a:prstGeom prst="ellipse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1260927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</Words>
  <Application>Microsoft Office PowerPoint</Application>
  <PresentationFormat>Benutzerdefiniert</PresentationFormat>
  <Paragraphs>16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K</dc:creator>
  <cp:lastModifiedBy>Jan K</cp:lastModifiedBy>
  <cp:revision>1</cp:revision>
  <dcterms:created xsi:type="dcterms:W3CDTF">2024-03-21T14:17:40Z</dcterms:created>
  <dcterms:modified xsi:type="dcterms:W3CDTF">2024-03-21T17:37:31Z</dcterms:modified>
</cp:coreProperties>
</file>