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EA6F5-2DBF-4EAD-9903-039B96CD5F6D}" v="7" dt="2025-06-09T12:03:29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1168" y="-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" userId="d066db4a5de46abf" providerId="LiveId" clId="{4D1EA6F5-2DBF-4EAD-9903-039B96CD5F6D}"/>
    <pc:docChg chg="undo custSel addSld modSld">
      <pc:chgData name="Jan K" userId="d066db4a5de46abf" providerId="LiveId" clId="{4D1EA6F5-2DBF-4EAD-9903-039B96CD5F6D}" dt="2025-06-09T12:03:52.734" v="367" actId="1076"/>
      <pc:docMkLst>
        <pc:docMk/>
      </pc:docMkLst>
      <pc:sldChg chg="addSp delSp modSp mod">
        <pc:chgData name="Jan K" userId="d066db4a5de46abf" providerId="LiveId" clId="{4D1EA6F5-2DBF-4EAD-9903-039B96CD5F6D}" dt="2025-06-09T11:47:30.431" v="1" actId="478"/>
        <pc:sldMkLst>
          <pc:docMk/>
          <pc:sldMk cId="1769758440" sldId="256"/>
        </pc:sldMkLst>
        <pc:picChg chg="add del mod">
          <ac:chgData name="Jan K" userId="d066db4a5de46abf" providerId="LiveId" clId="{4D1EA6F5-2DBF-4EAD-9903-039B96CD5F6D}" dt="2025-06-09T11:47:30.431" v="1" actId="478"/>
          <ac:picMkLst>
            <pc:docMk/>
            <pc:sldMk cId="1769758440" sldId="256"/>
            <ac:picMk id="3" creationId="{587F05E9-1D7E-AB75-D652-9615536A1CEF}"/>
          </ac:picMkLst>
        </pc:picChg>
      </pc:sldChg>
      <pc:sldChg chg="addSp delSp modSp new mod">
        <pc:chgData name="Jan K" userId="d066db4a5de46abf" providerId="LiveId" clId="{4D1EA6F5-2DBF-4EAD-9903-039B96CD5F6D}" dt="2025-06-09T12:03:52.734" v="367" actId="1076"/>
        <pc:sldMkLst>
          <pc:docMk/>
          <pc:sldMk cId="2680026350" sldId="257"/>
        </pc:sldMkLst>
        <pc:spChg chg="del">
          <ac:chgData name="Jan K" userId="d066db4a5de46abf" providerId="LiveId" clId="{4D1EA6F5-2DBF-4EAD-9903-039B96CD5F6D}" dt="2025-06-09T11:51:10.229" v="7" actId="478"/>
          <ac:spMkLst>
            <pc:docMk/>
            <pc:sldMk cId="2680026350" sldId="257"/>
            <ac:spMk id="2" creationId="{B2CB8B56-4891-4693-79F3-D0B48C0A2AED}"/>
          </ac:spMkLst>
        </pc:spChg>
        <pc:spChg chg="del">
          <ac:chgData name="Jan K" userId="d066db4a5de46abf" providerId="LiveId" clId="{4D1EA6F5-2DBF-4EAD-9903-039B96CD5F6D}" dt="2025-06-09T11:51:03.479" v="3"/>
          <ac:spMkLst>
            <pc:docMk/>
            <pc:sldMk cId="2680026350" sldId="257"/>
            <ac:spMk id="3" creationId="{F8259ABB-809E-4445-0D52-F2A9D58C7B32}"/>
          </ac:spMkLst>
        </pc:spChg>
        <pc:spChg chg="add mod">
          <ac:chgData name="Jan K" userId="d066db4a5de46abf" providerId="LiveId" clId="{4D1EA6F5-2DBF-4EAD-9903-039B96CD5F6D}" dt="2025-06-09T12:03:52.734" v="367" actId="1076"/>
          <ac:spMkLst>
            <pc:docMk/>
            <pc:sldMk cId="2680026350" sldId="257"/>
            <ac:spMk id="6" creationId="{CF91C789-AD43-E795-1D64-C112F4E6FA92}"/>
          </ac:spMkLst>
        </pc:spChg>
        <pc:spChg chg="add mod">
          <ac:chgData name="Jan K" userId="d066db4a5de46abf" providerId="LiveId" clId="{4D1EA6F5-2DBF-4EAD-9903-039B96CD5F6D}" dt="2025-06-09T12:03:03.084" v="356" actId="1076"/>
          <ac:spMkLst>
            <pc:docMk/>
            <pc:sldMk cId="2680026350" sldId="257"/>
            <ac:spMk id="7" creationId="{5DEEFAD6-68D7-D74B-5A64-230C51DE47D1}"/>
          </ac:spMkLst>
        </pc:spChg>
        <pc:spChg chg="add del mod">
          <ac:chgData name="Jan K" userId="d066db4a5de46abf" providerId="LiveId" clId="{4D1EA6F5-2DBF-4EAD-9903-039B96CD5F6D}" dt="2025-06-09T12:02:36.683" v="349" actId="478"/>
          <ac:spMkLst>
            <pc:docMk/>
            <pc:sldMk cId="2680026350" sldId="257"/>
            <ac:spMk id="8" creationId="{97C0BA35-A2BC-01D9-19CD-C7CEB77CD3B7}"/>
          </ac:spMkLst>
        </pc:spChg>
        <pc:spChg chg="add del mod">
          <ac:chgData name="Jan K" userId="d066db4a5de46abf" providerId="LiveId" clId="{4D1EA6F5-2DBF-4EAD-9903-039B96CD5F6D}" dt="2025-06-09T12:02:37.534" v="350" actId="478"/>
          <ac:spMkLst>
            <pc:docMk/>
            <pc:sldMk cId="2680026350" sldId="257"/>
            <ac:spMk id="9" creationId="{C8259A57-31DE-2AEA-6114-EAE09848D110}"/>
          </ac:spMkLst>
        </pc:spChg>
        <pc:spChg chg="add mod ord">
          <ac:chgData name="Jan K" userId="d066db4a5de46abf" providerId="LiveId" clId="{4D1EA6F5-2DBF-4EAD-9903-039B96CD5F6D}" dt="2025-06-09T11:57:32.402" v="178" actId="14100"/>
          <ac:spMkLst>
            <pc:docMk/>
            <pc:sldMk cId="2680026350" sldId="257"/>
            <ac:spMk id="10" creationId="{C2933395-B820-B417-A274-F243E931FAD4}"/>
          </ac:spMkLst>
        </pc:spChg>
        <pc:spChg chg="add del mod">
          <ac:chgData name="Jan K" userId="d066db4a5de46abf" providerId="LiveId" clId="{4D1EA6F5-2DBF-4EAD-9903-039B96CD5F6D}" dt="2025-06-09T12:02:24.459" v="348"/>
          <ac:spMkLst>
            <pc:docMk/>
            <pc:sldMk cId="2680026350" sldId="257"/>
            <ac:spMk id="11" creationId="{F3E74136-22B8-AD20-02CC-8E6B9549C062}"/>
          </ac:spMkLst>
        </pc:spChg>
        <pc:spChg chg="add mod">
          <ac:chgData name="Jan K" userId="d066db4a5de46abf" providerId="LiveId" clId="{4D1EA6F5-2DBF-4EAD-9903-039B96CD5F6D}" dt="2025-06-09T12:03:05.974" v="357" actId="1076"/>
          <ac:spMkLst>
            <pc:docMk/>
            <pc:sldMk cId="2680026350" sldId="257"/>
            <ac:spMk id="12" creationId="{31F8BDD7-DD91-37AF-3DF3-A873A72B0063}"/>
          </ac:spMkLst>
        </pc:spChg>
        <pc:spChg chg="add mod">
          <ac:chgData name="Jan K" userId="d066db4a5de46abf" providerId="LiveId" clId="{4D1EA6F5-2DBF-4EAD-9903-039B96CD5F6D}" dt="2025-06-09T12:03:08.971" v="358" actId="1076"/>
          <ac:spMkLst>
            <pc:docMk/>
            <pc:sldMk cId="2680026350" sldId="257"/>
            <ac:spMk id="13" creationId="{CC345A07-23E3-6153-B14C-070298102D12}"/>
          </ac:spMkLst>
        </pc:spChg>
        <pc:spChg chg="add mod">
          <ac:chgData name="Jan K" userId="d066db4a5de46abf" providerId="LiveId" clId="{4D1EA6F5-2DBF-4EAD-9903-039B96CD5F6D}" dt="2025-06-09T12:03:28.826" v="364" actId="1076"/>
          <ac:spMkLst>
            <pc:docMk/>
            <pc:sldMk cId="2680026350" sldId="257"/>
            <ac:spMk id="14" creationId="{56D3AB65-E2E8-1D9C-9C30-C534564AF33D}"/>
          </ac:spMkLst>
        </pc:spChg>
        <pc:spChg chg="add mod">
          <ac:chgData name="Jan K" userId="d066db4a5de46abf" providerId="LiveId" clId="{4D1EA6F5-2DBF-4EAD-9903-039B96CD5F6D}" dt="2025-06-09T12:03:32.914" v="366" actId="1076"/>
          <ac:spMkLst>
            <pc:docMk/>
            <pc:sldMk cId="2680026350" sldId="257"/>
            <ac:spMk id="15" creationId="{A2E9077D-A1A5-E29E-CCD7-E1729DA5768B}"/>
          </ac:spMkLst>
        </pc:spChg>
        <pc:picChg chg="add mod modCrop">
          <ac:chgData name="Jan K" userId="d066db4a5de46abf" providerId="LiveId" clId="{4D1EA6F5-2DBF-4EAD-9903-039B96CD5F6D}" dt="2025-06-09T12:03:11.843" v="360" actId="1076"/>
          <ac:picMkLst>
            <pc:docMk/>
            <pc:sldMk cId="2680026350" sldId="257"/>
            <ac:picMk id="5" creationId="{9E3203B4-36B3-F0B9-6090-45F08C4640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A6D2-A6E5-F2C6-561C-E73C14813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CA6F-612C-63BB-424B-1FF7D04A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936E-0C72-5329-6CCB-8E175E38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7C30-920E-4C4D-0124-76C489DC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99C0A-CA82-BAEE-70C5-B4D5C86D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7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931C-0E22-0369-5D7A-8ED88704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C625F-9952-AF7C-F22A-69BB67A5A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CBF1-F280-AB4B-A348-B3B18072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E22E9-217D-E30F-0D54-5CDA062F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6A43-BC65-380A-585D-88255229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25635-CF49-6395-3F15-C1AF48B6D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50A45-09F2-57BE-BA52-F0DE65051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AF62F-9134-6517-32C8-6C953420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F124-899D-664B-34EA-32B1B53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99B43-2D16-04C2-89B5-8D2ADF59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10C8-14A6-27D4-945C-0E8F6A85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AB3E-8AB8-45F0-9F8A-86D41770B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80F95-A016-8AC8-18F8-80A8BD9C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ADDE-7582-8C29-46DC-105434F3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4FF9-EC66-7E27-2EB9-F6A5E7F8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8003-59CF-E555-C5C1-3287D864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7AB8F-EF4B-B1A1-117A-31611745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51C0F-4A30-DAD1-A5B0-4E5D6C4A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D065-723C-9D47-B80F-0E20AA89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473B5-CAF5-EF59-1778-C0ABB2B7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4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2DDD-EE20-257C-3962-C05A7C7A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CE33-F5D4-8ACB-1F8D-9F3FF19EF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BED07-C2AC-0264-B3F3-08A430DFD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3331D-5BA9-33A0-150F-DB24E97B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6F66F-2DB4-B222-71C3-90A9D557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27DB1-A440-E87B-F189-1A69F513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5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2040-EA54-BC28-302E-EBAEDD81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9B82D-51BB-6831-6A1C-52C94C25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CFFA5-23F1-9EED-176C-4FB881E64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E9FF9-32AB-CDB5-B219-DA01FCD78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F1A6D-2291-8214-1071-5FAA738ED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250EB-BE30-392C-6368-E182D326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884FE-09DB-9A15-F5EC-ED69A219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49196-83ED-0C73-C0CE-D7645BBF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65EB-9B37-8B4D-D172-CCBFDC26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C2C48-E6F7-5B2B-EEFA-9AB11669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BB7BE-C1B6-964A-3373-F2651A42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C8D66-4579-C685-837F-A630F294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4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F1D37-5898-6B5D-DB78-7920C954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33412-B71C-11B0-68E1-CC252850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74E7A-752A-F2FB-D491-B332E43B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7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A9E8-B005-49EF-32C9-BC8AEE7F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4D45-DCD3-0DD8-20ED-080DF442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782C6-3ED9-626D-A294-148C4C0BC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39004-0332-DF1C-45D9-32B47A59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AA970-4B5B-DD52-33DE-348F656C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D062C-802E-01B6-5392-39D5C3AE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8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AC68-BE78-FA92-3F62-CA570482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58D86-B6B0-A024-D932-15390C40C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1614C-8BBA-E535-CBD6-E2F468773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94D19-8261-C4A4-D00E-7F95F962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B57D9-4D53-49FB-94EA-DB810B43812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4E505-298D-85C0-DB77-5D5E8629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801C1-B9A2-27FC-B0EA-9A9F4A84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0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86FD1-8FBF-D837-0F09-50C20523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45592-3C06-7872-5598-F834AF36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CE24-AF75-A0EC-D06C-DA03F13AC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B57D9-4D53-49FB-94EA-DB810B43812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CC4FD-A23C-D2AD-D2DB-733657526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529D7-4A45-CD69-7DB0-F8FC72E50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4415B9-78C9-4491-92ED-FD2406EF8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7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aper outline">
            <a:extLst>
              <a:ext uri="{FF2B5EF4-FFF2-40B4-BE49-F238E27FC236}">
                <a16:creationId xmlns:a16="http://schemas.microsoft.com/office/drawing/2014/main" id="{D4BD0280-8433-6E98-DCBD-288ADDC62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188" y="2589662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75A386-A3AD-63B3-CBC8-0855CC59C490}"/>
              </a:ext>
            </a:extLst>
          </p:cNvPr>
          <p:cNvSpPr txBox="1"/>
          <p:nvPr/>
        </p:nvSpPr>
        <p:spPr>
          <a:xfrm>
            <a:off x="1617408" y="3604591"/>
            <a:ext cx="117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MIDI File</a:t>
            </a:r>
          </a:p>
        </p:txBody>
      </p:sp>
      <p:pic>
        <p:nvPicPr>
          <p:cNvPr id="8" name="Graphic 7" descr="Play outline">
            <a:extLst>
              <a:ext uri="{FF2B5EF4-FFF2-40B4-BE49-F238E27FC236}">
                <a16:creationId xmlns:a16="http://schemas.microsoft.com/office/drawing/2014/main" id="{783AB60D-E81A-DA20-749D-CAEA3F927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8238" y="258966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105BDD-C002-00A2-E185-BE3E7940424C}"/>
              </a:ext>
            </a:extLst>
          </p:cNvPr>
          <p:cNvSpPr txBox="1"/>
          <p:nvPr/>
        </p:nvSpPr>
        <p:spPr>
          <a:xfrm>
            <a:off x="5176458" y="3466091"/>
            <a:ext cx="117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MIDI Player 2</a:t>
            </a:r>
          </a:p>
        </p:txBody>
      </p:sp>
      <p:pic>
        <p:nvPicPr>
          <p:cNvPr id="13" name="Graphic 12" descr="Lights On with solid fill">
            <a:extLst>
              <a:ext uri="{FF2B5EF4-FFF2-40B4-BE49-F238E27FC236}">
                <a16:creationId xmlns:a16="http://schemas.microsoft.com/office/drawing/2014/main" id="{A7DA4FD7-0E0B-0893-7ABC-FFDA8E23BD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4592" y="4627284"/>
            <a:ext cx="914400" cy="914400"/>
          </a:xfrm>
          <a:prstGeom prst="rect">
            <a:avLst/>
          </a:prstGeom>
        </p:spPr>
      </p:pic>
      <p:pic>
        <p:nvPicPr>
          <p:cNvPr id="17" name="Graphic 16" descr="Lightbulb outline">
            <a:extLst>
              <a:ext uri="{FF2B5EF4-FFF2-40B4-BE49-F238E27FC236}">
                <a16:creationId xmlns:a16="http://schemas.microsoft.com/office/drawing/2014/main" id="{261B87ED-3A6C-443F-8FE5-1A1207175D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74592" y="1642228"/>
            <a:ext cx="914400" cy="914400"/>
          </a:xfrm>
          <a:prstGeom prst="rect">
            <a:avLst/>
          </a:prstGeom>
        </p:spPr>
      </p:pic>
      <p:pic>
        <p:nvPicPr>
          <p:cNvPr id="19" name="Graphic 18" descr="Lightbulb with solid fill">
            <a:extLst>
              <a:ext uri="{FF2B5EF4-FFF2-40B4-BE49-F238E27FC236}">
                <a16:creationId xmlns:a16="http://schemas.microsoft.com/office/drawing/2014/main" id="{38854F0C-E1CA-4C17-3034-8A684BCAB6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74592" y="2581898"/>
            <a:ext cx="914400" cy="914400"/>
          </a:xfrm>
          <a:prstGeom prst="rect">
            <a:avLst/>
          </a:prstGeom>
        </p:spPr>
      </p:pic>
      <p:pic>
        <p:nvPicPr>
          <p:cNvPr id="20" name="Graphic 19" descr="Lightbulb outline">
            <a:extLst>
              <a:ext uri="{FF2B5EF4-FFF2-40B4-BE49-F238E27FC236}">
                <a16:creationId xmlns:a16="http://schemas.microsoft.com/office/drawing/2014/main" id="{62B8743C-744B-86ED-7297-069534E109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74592" y="360459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E4033A-CFE9-51E2-5AAA-D43F4F13EF8E}"/>
              </a:ext>
            </a:extLst>
          </p:cNvPr>
          <p:cNvSpPr txBox="1"/>
          <p:nvPr/>
        </p:nvSpPr>
        <p:spPr>
          <a:xfrm>
            <a:off x="5176458" y="1776262"/>
            <a:ext cx="117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MIDI Player 1</a:t>
            </a:r>
          </a:p>
        </p:txBody>
      </p:sp>
      <p:pic>
        <p:nvPicPr>
          <p:cNvPr id="22" name="Graphic 21" descr="Play outline">
            <a:extLst>
              <a:ext uri="{FF2B5EF4-FFF2-40B4-BE49-F238E27FC236}">
                <a16:creationId xmlns:a16="http://schemas.microsoft.com/office/drawing/2014/main" id="{24AA5986-211E-FCAC-AC09-8B39F4EE0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8238" y="893453"/>
            <a:ext cx="914400" cy="914400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792C1BC-AE16-F3E3-7BC2-4698B540D758}"/>
              </a:ext>
            </a:extLst>
          </p:cNvPr>
          <p:cNvCxnSpPr/>
          <p:nvPr/>
        </p:nvCxnSpPr>
        <p:spPr>
          <a:xfrm>
            <a:off x="6222638" y="1364974"/>
            <a:ext cx="4418858" cy="16741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AAD06E0-88B9-42C2-B55F-15565267970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22638" y="3046862"/>
            <a:ext cx="4351954" cy="2037622"/>
          </a:xfrm>
          <a:prstGeom prst="bentConnector3">
            <a:avLst>
              <a:gd name="adj1" fmla="val 372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5C28E-C3E2-0705-5320-5CAD77AC13E9}"/>
              </a:ext>
            </a:extLst>
          </p:cNvPr>
          <p:cNvSpPr txBox="1"/>
          <p:nvPr/>
        </p:nvSpPr>
        <p:spPr>
          <a:xfrm>
            <a:off x="5255971" y="5031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+ 3 sec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C95043-3EE0-0F41-C9B3-4311CA74B46A}"/>
              </a:ext>
            </a:extLst>
          </p:cNvPr>
          <p:cNvSpPr txBox="1"/>
          <p:nvPr/>
        </p:nvSpPr>
        <p:spPr>
          <a:xfrm>
            <a:off x="6586329" y="978736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upcomming</a:t>
            </a:r>
            <a:r>
              <a:rPr lang="en-US" dirty="0"/>
              <a:t> Notes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B660CA-2613-3206-FDCA-CE58479AA53E}"/>
              </a:ext>
            </a:extLst>
          </p:cNvPr>
          <p:cNvSpPr txBox="1"/>
          <p:nvPr/>
        </p:nvSpPr>
        <p:spPr>
          <a:xfrm>
            <a:off x="7388086" y="5172352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Notes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D3E9E0-0969-44A7-3E32-41CE02D35988}"/>
              </a:ext>
            </a:extLst>
          </p:cNvPr>
          <p:cNvSpPr txBox="1"/>
          <p:nvPr/>
        </p:nvSpPr>
        <p:spPr>
          <a:xfrm>
            <a:off x="9736392" y="3365779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foreshadowing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372C47-470D-A796-C369-6795AC6CF6BD}"/>
              </a:ext>
            </a:extLst>
          </p:cNvPr>
          <p:cNvSpPr txBox="1"/>
          <p:nvPr/>
        </p:nvSpPr>
        <p:spPr>
          <a:xfrm>
            <a:off x="9650253" y="5524303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signaling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5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933395-B820-B417-A274-F243E931FAD4}"/>
              </a:ext>
            </a:extLst>
          </p:cNvPr>
          <p:cNvSpPr/>
          <p:nvPr/>
        </p:nvSpPr>
        <p:spPr>
          <a:xfrm>
            <a:off x="3158091" y="2156419"/>
            <a:ext cx="295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logo of a keyboard&#10;&#10;Description automatically generated">
            <a:extLst>
              <a:ext uri="{FF2B5EF4-FFF2-40B4-BE49-F238E27FC236}">
                <a16:creationId xmlns:a16="http://schemas.microsoft.com/office/drawing/2014/main" id="{9E3203B4-36B3-F0B9-6090-45F08C464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2306" b="37450"/>
          <a:stretch/>
        </p:blipFill>
        <p:spPr>
          <a:xfrm>
            <a:off x="1544277" y="1867919"/>
            <a:ext cx="6167000" cy="2547606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F91C789-AD43-E795-1D64-C112F4E6FA92}"/>
              </a:ext>
            </a:extLst>
          </p:cNvPr>
          <p:cNvSpPr/>
          <p:nvPr/>
        </p:nvSpPr>
        <p:spPr>
          <a:xfrm>
            <a:off x="4177777" y="3200419"/>
            <a:ext cx="900000" cy="900000"/>
          </a:xfrm>
          <a:prstGeom prst="ellipse">
            <a:avLst/>
          </a:prstGeom>
          <a:solidFill>
            <a:schemeClr val="tx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EEFAD6-68D7-D74B-5A64-230C51DE47D1}"/>
              </a:ext>
            </a:extLst>
          </p:cNvPr>
          <p:cNvSpPr/>
          <p:nvPr/>
        </p:nvSpPr>
        <p:spPr>
          <a:xfrm>
            <a:off x="4159777" y="2253292"/>
            <a:ext cx="936000" cy="68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Playing: 1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128 BPM</a:t>
            </a:r>
          </a:p>
          <a:p>
            <a:pPr algn="ctr"/>
            <a:r>
              <a:rPr lang="en-US" sz="1100" dirty="0">
                <a:solidFill>
                  <a:schemeClr val="bg1"/>
                </a:solidFill>
              </a:rPr>
              <a:t>1:00/2:10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1F8BDD7-DD91-37AF-3DF3-A873A72B0063}"/>
              </a:ext>
            </a:extLst>
          </p:cNvPr>
          <p:cNvSpPr/>
          <p:nvPr/>
        </p:nvSpPr>
        <p:spPr>
          <a:xfrm rot="5400000">
            <a:off x="5503934" y="3609722"/>
            <a:ext cx="180000" cy="1440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C345A07-23E3-6153-B14C-070298102D12}"/>
              </a:ext>
            </a:extLst>
          </p:cNvPr>
          <p:cNvSpPr/>
          <p:nvPr/>
        </p:nvSpPr>
        <p:spPr>
          <a:xfrm rot="5400000">
            <a:off x="6020091" y="3609722"/>
            <a:ext cx="180000" cy="1440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6D3AB65-E2E8-1D9C-9C30-C534564AF33D}"/>
              </a:ext>
            </a:extLst>
          </p:cNvPr>
          <p:cNvSpPr/>
          <p:nvPr/>
        </p:nvSpPr>
        <p:spPr>
          <a:xfrm rot="16200000">
            <a:off x="3055463" y="3609722"/>
            <a:ext cx="180000" cy="1440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2E9077D-A1A5-E29E-CCD7-E1729DA5768B}"/>
              </a:ext>
            </a:extLst>
          </p:cNvPr>
          <p:cNvSpPr/>
          <p:nvPr/>
        </p:nvSpPr>
        <p:spPr>
          <a:xfrm rot="16200000">
            <a:off x="3535620" y="3609721"/>
            <a:ext cx="180000" cy="1440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2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K</dc:creator>
  <cp:lastModifiedBy>Jan K</cp:lastModifiedBy>
  <cp:revision>1</cp:revision>
  <dcterms:created xsi:type="dcterms:W3CDTF">2025-05-30T10:28:03Z</dcterms:created>
  <dcterms:modified xsi:type="dcterms:W3CDTF">2025-06-09T12:04:01Z</dcterms:modified>
</cp:coreProperties>
</file>