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59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0701" autoAdjust="0"/>
  </p:normalViewPr>
  <p:slideViewPr>
    <p:cSldViewPr snapToGrid="0">
      <p:cViewPr>
        <p:scale>
          <a:sx n="133" d="100"/>
          <a:sy n="133" d="100"/>
        </p:scale>
        <p:origin x="1220" y="-1356"/>
      </p:cViewPr>
      <p:guideLst/>
    </p:cSldViewPr>
  </p:slideViewPr>
  <p:notesTextViewPr>
    <p:cViewPr>
      <p:scale>
        <a:sx n="207" d="100"/>
        <a:sy n="20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0A50-E093-4EF5-ABE6-5D6E87BE43BB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9D8BC-DEDC-414B-924A-2F3A53EC7D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4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digitale Höhenmodell (hier ein digitales Geländemodell DGM - im Gegensatz zu einem digitalen Oberflächenmodell DOM) verwendet per präziser LiDAR Technik erzeugte Geländemodelle als Datengrundlage. Diese wurden mittels </a:t>
            </a:r>
            <a:r>
              <a:rPr lang="de-DE" dirty="0" err="1"/>
              <a:t>Airborne</a:t>
            </a:r>
            <a:r>
              <a:rPr lang="de-DE" dirty="0"/>
              <a:t> Laserscan (ALS)-</a:t>
            </a:r>
            <a:r>
              <a:rPr lang="de-DE" dirty="0" err="1"/>
              <a:t>Befliegungen</a:t>
            </a:r>
            <a:r>
              <a:rPr lang="de-DE" dirty="0"/>
              <a:t> vermessen. Deshalb der große Vorteil dieses Modells: </a:t>
            </a:r>
            <a:r>
              <a:rPr lang="de-DE" dirty="0">
                <a:solidFill>
                  <a:srgbClr val="FF0000"/>
                </a:solidFill>
              </a:rPr>
              <a:t>Die 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Abweichungen der Geländehöhen in diesem Modell im Vergleich zu den Laserhöhen der Quelldaten, speziell in bergigem und hügeligem Terrain, sind deutlich geringer als jene der verbreiteten </a:t>
            </a:r>
            <a:r>
              <a:rPr lang="de-DE" dirty="0">
                <a:solidFill>
                  <a:srgbClr val="FF0000"/>
                </a:solidFill>
              </a:rPr>
              <a:t>SRTM-Kacheln</a:t>
            </a:r>
            <a:r>
              <a:rPr lang="de-DE" dirty="0"/>
              <a:t>. Für das vollständige Auffüllen der Gradkacheln außerhalb der Landes-Quelldaten habe ich die für das jeweilige Gebiet aktuell besten </a:t>
            </a:r>
            <a:r>
              <a:rPr lang="de-DE" dirty="0" err="1"/>
              <a:t>Opendata</a:t>
            </a:r>
            <a:r>
              <a:rPr lang="de-DE" dirty="0"/>
              <a:t>-DGMs verwendet. Diese stammen entweder ebenfalls aus LiDAR-Vermessungen. Oder ansonsten Höhendaten der SRTM-Mission https://de.wikipedia.org/wiki/SRTM-Daten (SRTM Version 3.0 Global 1" DTMs, Download: https://dwtkns.com/srtm30m/ ) oder auch von </a:t>
            </a:r>
            <a:r>
              <a:rPr lang="de-DE" dirty="0" err="1"/>
              <a:t>Viewfinder</a:t>
            </a:r>
            <a:r>
              <a:rPr lang="de-DE" dirty="0"/>
              <a:t> Panoramas </a:t>
            </a:r>
            <a:r>
              <a:rPr lang="de-DE" dirty="0" err="1"/>
              <a:t>by</a:t>
            </a:r>
            <a:r>
              <a:rPr lang="de-DE" dirty="0"/>
              <a:t> Jonathan de </a:t>
            </a:r>
            <a:r>
              <a:rPr lang="de-DE" dirty="0" err="1"/>
              <a:t>Ferranti</a:t>
            </a:r>
            <a:r>
              <a:rPr lang="de-DE" dirty="0"/>
              <a:t> (1" DTMs, http://viewfinderpanoramas.org/dem3.html ). Alle Einzel-Dateien wurden neben- bzw. übereinander gelegt und mit 1" (1 Bogensekunde = 1/3600 Grad, entspricht in etwa 20 x 30 Meter) bzw. 3" (3 Bogensekunden = 3/3600 Grad, entspricht in etwa 60 x 90 Meter) </a:t>
            </a:r>
            <a:r>
              <a:rPr lang="de-DE" dirty="0" err="1"/>
              <a:t>resampled</a:t>
            </a:r>
            <a:r>
              <a:rPr lang="de-DE" dirty="0"/>
              <a:t>. Als Dateiformat (.</a:t>
            </a:r>
            <a:r>
              <a:rPr lang="de-DE" dirty="0" err="1"/>
              <a:t>hgt</a:t>
            </a:r>
            <a:r>
              <a:rPr lang="de-DE" dirty="0"/>
              <a:t>) wurde das weltweit verbreitete SRTM Format gewählt. Jede Höhenkacheldatei (.</a:t>
            </a:r>
            <a:r>
              <a:rPr lang="de-DE" dirty="0" err="1"/>
              <a:t>hgt</a:t>
            </a:r>
            <a:r>
              <a:rPr lang="de-DE" dirty="0"/>
              <a:t>) deckt dabei genau einen Bereich von 1 x 1° ab, deren Bereich sich automatisch aus dem Dateinamen ergibt. Der Dateiname bezeichnet die südwestliche Ecke, </a:t>
            </a:r>
            <a:r>
              <a:rPr lang="de-DE" dirty="0" err="1"/>
              <a:t>z.b.</a:t>
            </a:r>
            <a:r>
              <a:rPr lang="de-DE" dirty="0"/>
              <a:t> "N47E014.hgt" deckt den Bereich der geographischen Breite von N47° bis N48° und einer geographischen Länge von E14° bis E15° ab.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D8BC-DEDC-414B-924A-2F3A53EC7D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65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813D8-37BF-400F-A8E5-92DEE1BEA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8E4DB9-8C94-4767-B815-597F2B9C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A1218-8283-481F-B107-A211C559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03315-934A-4DCA-BED3-CEE4DC3E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CC77DF-042D-4ED0-8230-8E40D33C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3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A0E03-FD82-4171-A65A-194D0116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851E3-0222-40D3-9378-B43C8918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B5B1D-B883-44E4-87DA-F848AC4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FE7C1-C85C-442B-BAEE-DEA134C6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E7C93-099E-447A-AFE6-3DC46B57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23684C-84B0-48D6-B826-C9EB3D29F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993A17-4297-410D-B40F-EC0F452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9AD70-2611-4274-B4FD-7761802C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1010B-A50F-4FE7-A5FE-9B658709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4BCC2-3961-4C7F-B664-8FD85071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5BAAB-F9D0-448B-B293-BC5BDC45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B4385-D5B0-48FB-B474-E7624542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1EE25-411E-488B-86E4-E9450241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75686-12A9-4CB1-9CB2-77D6400B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2247A-4691-45B6-82B9-87DF9024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EB7B-32DC-4189-BE28-815ADB27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359FE-6297-4504-9900-12F537C0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60960-D227-46FC-AAE7-D5FB7D27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17A8F-DE04-4E80-A5F7-D8E5042A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AB18A-1547-4058-9C72-546F2111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05CA1-FEDE-4DCF-9CCB-C82F3BE6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EDD64-FC99-4DFF-9E9B-004CF349D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FA381A-AD59-498C-AF96-3FE8050DF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D38250-C12E-4BD9-8092-1B7D29B8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A1A85-CE33-4FA2-BCD8-44ABE38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78541-DDDA-4C11-B8C8-60D0917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9B3A-AFC3-4BD9-A364-C5D01966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EA3605-2A52-496D-9171-9D9FE015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37B6CF-7681-4C8B-A692-5674D3CA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DB5FC-52EC-4FA2-B437-3154F5FB8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7A7D6-F956-46D9-B3AA-6D2889D8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B70BFE-1C51-4ADA-A94A-E1A72EDB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6A2B5B-DCAB-48AC-BD8D-3C7A0893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6CC94-DC3D-4577-8809-C51B6465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AA5DC-F28F-48FD-A41A-11FF5B97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A4203-C5B6-4C51-A33C-E570B589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1DE28F-6042-4B7E-B1C8-51630C9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B6036-31B5-4A1A-8E04-6973F653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FA4701-D2BF-4BBD-96B1-8C494DF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24DD27-553C-49BF-983E-CBC6541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6015D-C43A-47EA-A8F0-B0A41338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759AA-3DFB-4245-8EC8-AC00D784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009D0-A662-4415-9E86-FF510DE4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50ABD-4B66-411A-BD20-56C59A4D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0C1B93-1ADB-4B1F-9EDE-9A51BA08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6FDCA-A3A0-4997-BAC7-4445AB80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1D562-151B-4996-90E4-10836C96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1DBE1-8A80-4591-B1D4-5DDF51BB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F01B78-13B5-416D-BE0D-F490A22AA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17DB0C-0EF7-4A52-A3E8-9A3FAD59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3E1D6-6CE8-4D40-A6DE-7E6D7D8D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388B85-32D5-4031-8E09-EA402A44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D2C2F-5289-48C8-B04C-75432E3F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158DE3-817E-4FD1-BEA1-54A31537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8EF22A-575B-4EEC-9A68-6323122C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4E01F-18E7-402E-AB52-0578B9A1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2C418-28F4-48AF-A8F9-50C8AB69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935F7-1F5B-4E10-BB8D-85D9E6637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F5F2E-270D-4921-8D20-EFB500832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Eigene Höhenprofile erstellen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20F262-A681-4BA7-B956-487ED92DC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Bastian, Leon, Philipp</a:t>
            </a:r>
          </a:p>
        </p:txBody>
      </p:sp>
    </p:spTree>
    <p:extLst>
      <p:ext uri="{BB962C8B-B14F-4D97-AF65-F5344CB8AC3E}">
        <p14:creationId xmlns:p14="http://schemas.microsoft.com/office/powerpoint/2010/main" val="34990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6B62C-5CC7-4E07-B484-1166B0C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330"/>
          </a:xfrm>
        </p:spPr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625A-FBC4-4311-ADF8-500D5DEA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2539"/>
            <a:ext cx="9905998" cy="4028661"/>
          </a:xfrm>
        </p:spPr>
        <p:txBody>
          <a:bodyPr/>
          <a:lstStyle/>
          <a:p>
            <a:r>
              <a:rPr lang="de-DE" dirty="0"/>
              <a:t>Höhenkarten selber erstellen</a:t>
            </a:r>
          </a:p>
          <a:p>
            <a:endParaRPr lang="de-DE" dirty="0"/>
          </a:p>
          <a:p>
            <a:r>
              <a:rPr lang="de-DE" dirty="0"/>
              <a:t>Aber die gibt es doch schon!?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9BF4EC-3A00-4EF7-AC97-ACB710A7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83" y="1607930"/>
            <a:ext cx="3348988" cy="44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6B62C-5CC7-4E07-B484-1166B0C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33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625A-FBC4-4311-ADF8-500D5DEA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2539"/>
            <a:ext cx="9905998" cy="4028661"/>
          </a:xfrm>
        </p:spPr>
        <p:txBody>
          <a:bodyPr/>
          <a:lstStyle/>
          <a:p>
            <a:r>
              <a:rPr lang="de-DE" dirty="0"/>
              <a:t>Höhenkarten sind selten und teuer</a:t>
            </a:r>
          </a:p>
          <a:p>
            <a:r>
              <a:rPr lang="de-DE" dirty="0"/>
              <a:t>Mehr Kontrolle</a:t>
            </a:r>
          </a:p>
          <a:p>
            <a:r>
              <a:rPr lang="de-DE" dirty="0"/>
              <a:t>Mehr Variation</a:t>
            </a:r>
          </a:p>
          <a:p>
            <a:r>
              <a:rPr lang="de-DE" dirty="0"/>
              <a:t>Hackathon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0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CE177-152F-4AFD-A3A8-D4CD77A1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E3D0-769E-4B1C-B28D-3BE16498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Quelle: </a:t>
            </a:r>
            <a:r>
              <a:rPr lang="de-DE" dirty="0" err="1"/>
              <a:t>SonnyLidarDTMs</a:t>
            </a:r>
            <a:endParaRPr lang="de-DE" dirty="0"/>
          </a:p>
          <a:p>
            <a:pPr lvl="1"/>
            <a:r>
              <a:rPr lang="de-DE" dirty="0"/>
              <a:t>Quelle geprüft</a:t>
            </a:r>
          </a:p>
          <a:p>
            <a:pPr lvl="1"/>
            <a:r>
              <a:rPr lang="de-DE" dirty="0"/>
              <a:t>Dateiformat .</a:t>
            </a:r>
            <a:r>
              <a:rPr lang="de-DE" dirty="0" err="1"/>
              <a:t>hgt</a:t>
            </a:r>
            <a:endParaRPr lang="de-DE" dirty="0"/>
          </a:p>
          <a:p>
            <a:pPr lvl="1"/>
            <a:r>
              <a:rPr lang="de-DE" dirty="0"/>
              <a:t>Die Abweichungen der Geländehöhen in diesem Modell im Vergleich zu den Laserhöhen der Quelldaten, speziell in bergigem und hügeligem Terrain, sind deutlich geringer als jene der verbreiteten SRTM-Kacheln.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6B62C-5CC7-4E07-B484-1166B0C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625A-FBC4-4311-ADF8-500D5DEA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2539"/>
            <a:ext cx="9905998" cy="4028661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6B62C-5CC7-4E07-B484-1166B0C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625A-FBC4-4311-ADF8-500D5DEA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2539"/>
            <a:ext cx="9905998" cy="4028661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30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Breitbild</PresentationFormat>
  <Paragraphs>19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Eigene Höhenprofile erstellen</vt:lpstr>
      <vt:lpstr>Die Idee</vt:lpstr>
      <vt:lpstr>Motivation</vt:lpstr>
      <vt:lpstr>Umsetzung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Eigene Höhenprofile erstellen</dc:title>
  <dc:creator>Marlon May</dc:creator>
  <cp:lastModifiedBy>Marlon May</cp:lastModifiedBy>
  <cp:revision>3</cp:revision>
  <dcterms:created xsi:type="dcterms:W3CDTF">2021-04-17T18:51:06Z</dcterms:created>
  <dcterms:modified xsi:type="dcterms:W3CDTF">2021-04-17T19:18:26Z</dcterms:modified>
</cp:coreProperties>
</file>