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FF0"/>
    <a:srgbClr val="7EB5A7"/>
    <a:srgbClr val="FF7B7E"/>
    <a:srgbClr val="248E7F"/>
    <a:srgbClr val="80A4EA"/>
    <a:srgbClr val="152884"/>
    <a:srgbClr val="B28BD1"/>
    <a:srgbClr val="72D6C3"/>
    <a:srgbClr val="D32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DBB-2250-4AA2-BA94-047EBBB3B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3292-5CED-47A0-AFF1-A2FBA86D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7BA6-2EFC-49A7-A8E6-04AFD426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75E5-F4B5-499F-903B-1D677D3F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69E7-5645-43EB-9375-0ECD8B01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D1F3-F30C-4B20-B09A-93A03893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AA602-D879-4FBF-B3B2-772B4557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0981-32FB-4765-AF1C-2861586A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E9ED-F00C-4345-8FFF-BBADFF5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62A0-3C54-41CF-BA05-853B48CE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4DA5C-8901-478A-8292-CA60D4836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6F3D-7E3F-4E67-8803-B07CBBAE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BFC1-8EAF-4CA1-BA38-57E3B97C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9DF9-4C94-489C-9E5A-B035B9C2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0099-3424-4C86-976C-73A04C0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CDB7-3E2C-4F40-9F6B-9EC165DC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833D-43A8-48BF-A7E7-34D5C0A6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1529-4C52-4B2E-9E59-CC23E6F1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6B70-74F4-48F1-A66A-05048A28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8015-8EE1-4690-894C-934A123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035A-362A-4C97-87E9-DF0C0B65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C57B-1704-4A83-8918-DF2DFA40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819E-8B8D-4EAA-BCB9-C3B067B2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4E1B-0BA3-4AB0-AB9D-77C664F2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1BC2-2660-487E-B04F-2C98DD0E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99D7-D0C1-4640-B00D-A5D123D5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2325-E5A1-4D3F-8BE9-B763D539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469-30DB-4E97-96A9-AB49F58E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73A6-DEEA-47FE-A71F-873E868B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C5DC-49BA-45BD-BF9C-04468E0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CB37-01BB-4665-BD97-62DDC8C2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612-BD3B-446C-901F-2D26ACF6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2D72-4A88-4F1E-860E-1C6B6AD9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E957-975E-4BF7-85B2-37E93875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9AF2A-494F-4346-979E-BA747CE4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00F77-CB26-4164-AAC9-7296DBAD8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F312F-183F-4A41-A9AA-9A97C0A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C6C72-DE2D-4C98-95E6-781A23B1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3137-E1A7-47B1-B334-CFC1489C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A2B6-D977-43F0-81C8-0F440DE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B9F9D-CEC1-4F3F-ABFA-4D073EB8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9AC59-7C99-438B-88AE-761C7D1B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20B6-771B-42F5-AFE6-2D4AFD65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CE3F-5681-4C0F-B861-3966B3A1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7A1D1-C28E-4AA0-951F-B6CC87A1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094B-1C24-4016-8748-681E314A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158C-0FB8-497A-8D35-87C72138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1742-1592-4825-9863-ADDC1068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838F-6CC2-4C8D-BF07-887B2836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5B250-9A6E-4E2E-9459-13C4792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493C-C231-4B38-8BB5-5A46611E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47E7-A128-4843-AE4C-E0B78091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C9D7-3EE5-4D02-B7D3-C29A14EA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2B31B-A35E-4621-83C4-A1CF73297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7255-EF32-41F9-8079-AAFEB97C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1B90-6D34-4D12-97E8-A482BD8C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1CE2-41D7-46C8-BEE3-66FF1DCF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EE25-FDF0-458F-8012-47A4FE2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CD00-E33A-44F4-8956-E81152E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5DC4-852B-4F0C-A246-C4C7FF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5C51-7A0D-4D0B-B790-FF2E981B9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299A-5CC0-4787-807F-A470B1F55F0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57EB-811F-41B8-8AD6-16D5DC7E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1C9D-A405-4284-B057-178DBAE3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364F-D37E-43F8-A251-FEE0317E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BE77A-B990-49FE-B809-798448A7A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16095" r="3033" b="18985"/>
          <a:stretch/>
        </p:blipFill>
        <p:spPr>
          <a:xfrm>
            <a:off x="-1177270" y="1849984"/>
            <a:ext cx="5962651" cy="4389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2EFFF-CBE0-46F6-B830-AEDC506E8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68" b="83725" l="8487" r="92928">
                        <a14:foregroundMark x1="8769" y1="79027" x2="10042" y2="77517"/>
                        <a14:foregroundMark x1="19802" y1="46812" x2="17963" y2="55705"/>
                        <a14:foregroundMark x1="31966" y1="65940" x2="31966" y2="78859"/>
                        <a14:foregroundMark x1="72136" y1="63423" x2="72843" y2="36745"/>
                        <a14:foregroundMark x1="62942" y1="61745" x2="47242" y2="47148"/>
                        <a14:foregroundMark x1="47242" y1="47148" x2="47242" y2="37416"/>
                        <a14:foregroundMark x1="47242" y1="37416" x2="55163" y2="29027"/>
                        <a14:foregroundMark x1="55163" y1="29027" x2="29844" y2="34564"/>
                        <a14:foregroundMark x1="29844" y1="34564" x2="60679" y2="30034"/>
                        <a14:foregroundMark x1="60679" y1="30034" x2="44979" y2="35906"/>
                        <a14:foregroundMark x1="44979" y1="35906" x2="38755" y2="40772"/>
                        <a14:foregroundMark x1="38755" y1="40772" x2="32673" y2="56376"/>
                        <a14:foregroundMark x1="32673" y1="56376" x2="32815" y2="70805"/>
                        <a14:foregroundMark x1="32815" y1="70805" x2="30835" y2="79195"/>
                        <a14:foregroundMark x1="30835" y1="79195" x2="37624" y2="83054"/>
                        <a14:foregroundMark x1="37624" y1="83054" x2="45827" y2="83725"/>
                        <a14:foregroundMark x1="45827" y1="83725" x2="54738" y2="79866"/>
                        <a14:foregroundMark x1="90665" y1="48154" x2="92928" y2="39765"/>
                        <a14:foregroundMark x1="92928" y1="39765" x2="89816" y2="30705"/>
                        <a14:foregroundMark x1="89816" y1="30705" x2="84300" y2="24161"/>
                        <a14:foregroundMark x1="84300" y1="24161" x2="76096" y2="20134"/>
                        <a14:foregroundMark x1="76096" y1="20134" x2="56577" y2="42953"/>
                        <a14:foregroundMark x1="56577" y1="42953" x2="57426" y2="51678"/>
                        <a14:foregroundMark x1="57426" y1="51678" x2="53748" y2="43960"/>
                        <a14:foregroundMark x1="53748" y1="43960" x2="58133" y2="37248"/>
                        <a14:foregroundMark x1="58133" y1="37248" x2="60962" y2="29027"/>
                        <a14:foregroundMark x1="60962" y1="29027" x2="57850" y2="38423"/>
                        <a14:foregroundMark x1="57850" y1="38423" x2="16124" y2="60738"/>
                        <a14:foregroundMark x1="16124" y1="60738" x2="15417" y2="63255"/>
                        <a14:foregroundMark x1="72277" y1="32383" x2="64356" y2="25000"/>
                        <a14:foregroundMark x1="64356" y1="25000" x2="56860" y2="21477"/>
                        <a14:foregroundMark x1="56860" y1="21477" x2="58557" y2="31040"/>
                        <a14:foregroundMark x1="58557" y1="31040" x2="25743" y2="36409"/>
                        <a14:foregroundMark x1="71711" y1="15101" x2="69731" y2="15101"/>
                        <a14:foregroundMark x1="61669" y1="26846" x2="59264" y2="30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1" t="7310" r="5365" b="9303"/>
          <a:stretch/>
        </p:blipFill>
        <p:spPr>
          <a:xfrm>
            <a:off x="2669015" y="1201112"/>
            <a:ext cx="5962651" cy="473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4C824-6D33-45A7-8FB4-3A44C1172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82" b="98718" l="3205" r="97436">
                        <a14:foregroundMark x1="11538" y1="25641" x2="13462" y2="29487"/>
                        <a14:foregroundMark x1="5769" y1="52564" x2="12821" y2="51282"/>
                        <a14:foregroundMark x1="12821" y1="26923" x2="11538" y2="25641"/>
                        <a14:foregroundMark x1="30769" y1="11538" x2="30769" y2="12821"/>
                        <a14:foregroundMark x1="48718" y1="7692" x2="51282" y2="3205"/>
                        <a14:foregroundMark x1="70513" y1="12821" x2="75641" y2="11538"/>
                        <a14:foregroundMark x1="86538" y1="27564" x2="83333" y2="33333"/>
                        <a14:foregroundMark x1="94872" y1="48718" x2="97436" y2="48718"/>
                        <a14:foregroundMark x1="87179" y1="72436" x2="84615" y2="73077"/>
                        <a14:foregroundMark x1="72436" y1="86538" x2="71154" y2="91026"/>
                        <a14:foregroundMark x1="51282" y1="92308" x2="49359" y2="98718"/>
                        <a14:foregroundMark x1="27564" y1="88462" x2="31410" y2="84615"/>
                        <a14:foregroundMark x1="11538" y1="72436" x2="9615" y2="72436"/>
                        <a14:foregroundMark x1="82051" y1="30769" x2="90385" y2="25000"/>
                        <a14:foregroundMark x1="84615" y1="27564" x2="84615" y2="27564"/>
                        <a14:foregroundMark x1="51282" y1="92308" x2="53205" y2="97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71" y="167054"/>
            <a:ext cx="14859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14C40-506D-4E4D-BDEC-269F8B2DD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59" y="356968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1FC09-C1C5-4593-A422-96DCDC6D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02" y="0"/>
            <a:ext cx="11540728" cy="6407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ABB6F-68AF-4399-BCF6-42628F89A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"/>
          <a:stretch/>
        </p:blipFill>
        <p:spPr>
          <a:xfrm>
            <a:off x="1251202" y="-1"/>
            <a:ext cx="11540728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912D6B-D43B-4E05-ADED-C0702117CE55}"/>
              </a:ext>
            </a:extLst>
          </p:cNvPr>
          <p:cNvGrpSpPr/>
          <p:nvPr/>
        </p:nvGrpSpPr>
        <p:grpSpPr>
          <a:xfrm>
            <a:off x="319007" y="1144211"/>
            <a:ext cx="11553986" cy="3753254"/>
            <a:chOff x="319007" y="1144211"/>
            <a:chExt cx="11553986" cy="37532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41C85E-F2B7-45FF-8C9B-2435000DBD85}"/>
                </a:ext>
              </a:extLst>
            </p:cNvPr>
            <p:cNvSpPr/>
            <p:nvPr/>
          </p:nvSpPr>
          <p:spPr>
            <a:xfrm>
              <a:off x="6991458" y="1144211"/>
              <a:ext cx="4881535" cy="3753254"/>
            </a:xfrm>
            <a:prstGeom prst="rect">
              <a:avLst/>
            </a:prstGeom>
            <a:solidFill>
              <a:srgbClr val="152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DCD3F5-F2FC-4C7E-B140-43B11D02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07" y="1144211"/>
              <a:ext cx="6672451" cy="375325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64139-6A21-47B9-9621-332AFB6D734D}"/>
                </a:ext>
              </a:extLst>
            </p:cNvPr>
            <p:cNvSpPr/>
            <p:nvPr/>
          </p:nvSpPr>
          <p:spPr>
            <a:xfrm>
              <a:off x="6336408" y="2328340"/>
              <a:ext cx="4852610" cy="13849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</a:t>
              </a:r>
              <a:r>
                <a:rPr lang="en-US" sz="4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ONTRIBUTE USING</a:t>
              </a:r>
            </a:p>
            <a:p>
              <a:pPr algn="ctr"/>
              <a:r>
                <a:rPr lang="en-US" sz="3600" b="0" cap="none" spc="0" dirty="0">
                  <a:ln w="0"/>
                  <a:solidFill>
                    <a:srgbClr val="A6BFF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CODE</a:t>
              </a:r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, </a:t>
              </a:r>
              <a:r>
                <a:rPr lang="en-US" sz="3600" b="0" cap="none" spc="0" dirty="0">
                  <a:ln w="0"/>
                  <a:solidFill>
                    <a:srgbClr val="7EB5A7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IDEA</a:t>
              </a:r>
              <a:r>
                <a:rPr 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 AND </a:t>
              </a:r>
              <a:r>
                <a:rPr lang="en-US" sz="3600" b="0" cap="none" spc="0" dirty="0">
                  <a:ln w="0"/>
                  <a:solidFill>
                    <a:srgbClr val="FF7B7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37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E780D-8D83-44B3-BBED-506555512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r="4322"/>
          <a:stretch/>
        </p:blipFill>
        <p:spPr>
          <a:xfrm>
            <a:off x="1224366" y="1554317"/>
            <a:ext cx="10151390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11</cp:revision>
  <dcterms:created xsi:type="dcterms:W3CDTF">2021-02-25T13:33:42Z</dcterms:created>
  <dcterms:modified xsi:type="dcterms:W3CDTF">2021-02-26T14:43:25Z</dcterms:modified>
</cp:coreProperties>
</file>