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>
        <p:scale>
          <a:sx n="52" d="100"/>
          <a:sy n="52" d="100"/>
        </p:scale>
        <p:origin x="2693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995508"/>
            <a:ext cx="5143500" cy="424504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4254"/>
            <a:ext cx="5143500" cy="294386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649175"/>
            <a:ext cx="1478756" cy="1033317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75"/>
            <a:ext cx="4350544" cy="1033317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834"/>
            <a:ext cx="5915025" cy="50720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849"/>
            <a:ext cx="5915025" cy="26672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875"/>
            <a:ext cx="2914650" cy="77364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875"/>
            <a:ext cx="2914650" cy="77364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75"/>
            <a:ext cx="5915025" cy="2356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9029"/>
            <a:ext cx="2901255" cy="146487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905"/>
            <a:ext cx="2901255" cy="65510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9029"/>
            <a:ext cx="2915543" cy="146487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905"/>
            <a:ext cx="2915543" cy="65510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80"/>
            <a:ext cx="2211883" cy="28450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595"/>
            <a:ext cx="3471863" cy="866507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960"/>
            <a:ext cx="2211883" cy="677682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80"/>
            <a:ext cx="2211883" cy="28450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755595"/>
            <a:ext cx="3471863" cy="86650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960"/>
            <a:ext cx="2211883" cy="677682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75"/>
            <a:ext cx="5915025" cy="2356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875"/>
            <a:ext cx="5915025" cy="7736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1291"/>
            <a:ext cx="1543050" cy="64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1291"/>
            <a:ext cx="2314575" cy="64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1291"/>
            <a:ext cx="1543050" cy="64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2654300" y="264795"/>
            <a:ext cx="1667510" cy="993775"/>
          </a:xfrm>
          <a:prstGeom prst="can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AIRS Dataset</a:t>
            </a:r>
          </a:p>
        </p:txBody>
      </p:sp>
      <p:sp>
        <p:nvSpPr>
          <p:cNvPr id="5" name="Rectangles 4"/>
          <p:cNvSpPr/>
          <p:nvPr/>
        </p:nvSpPr>
        <p:spPr>
          <a:xfrm>
            <a:off x="2512060" y="1657350"/>
            <a:ext cx="2072640" cy="79756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Clipping of Images</a:t>
            </a:r>
          </a:p>
        </p:txBody>
      </p:sp>
      <p:sp>
        <p:nvSpPr>
          <p:cNvPr id="6" name="Rectangles 5"/>
          <p:cNvSpPr/>
          <p:nvPr/>
        </p:nvSpPr>
        <p:spPr>
          <a:xfrm>
            <a:off x="510540" y="7866380"/>
            <a:ext cx="1571625" cy="79756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Thresholding</a:t>
            </a:r>
          </a:p>
        </p:txBody>
      </p:sp>
      <p:sp>
        <p:nvSpPr>
          <p:cNvPr id="7" name="Rectangles 6"/>
          <p:cNvSpPr/>
          <p:nvPr/>
        </p:nvSpPr>
        <p:spPr>
          <a:xfrm>
            <a:off x="511810" y="4435475"/>
            <a:ext cx="6075680" cy="2652106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en-US" b="1" dirty="0" smtClean="0">
                <a:latin typeface="Times New Roman" panose="02020603050405020304" charset="0"/>
                <a:cs typeface="Times New Roman" panose="02020603050405020304" charset="0"/>
              </a:rPr>
              <a:t>BUILDING SEGMENTATION</a:t>
            </a:r>
            <a:endParaRPr lang="en-IN" alt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838960" y="11061700"/>
            <a:ext cx="2583815" cy="92456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b="1" dirty="0">
                <a:latin typeface="Century Schoolbook" panose="02040604050505020304" pitchFamily="18" charset="0"/>
                <a:cs typeface="Times New Roman" panose="02020603050405020304" charset="0"/>
                <a:sym typeface="+mn-ea"/>
              </a:rPr>
              <a:t>EXTRACTED ROOFTOPS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548380" y="2454910"/>
            <a:ext cx="1270" cy="591820"/>
          </a:xfrm>
          <a:prstGeom prst="straightConnector1">
            <a:avLst/>
          </a:prstGeom>
          <a:ln w="19050">
            <a:solidFill>
              <a:srgbClr val="00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549650" y="3844290"/>
            <a:ext cx="0" cy="591185"/>
          </a:xfrm>
          <a:prstGeom prst="straightConnector1">
            <a:avLst/>
          </a:prstGeom>
          <a:ln w="19050">
            <a:solidFill>
              <a:srgbClr val="00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516245" y="8669020"/>
            <a:ext cx="12700" cy="943610"/>
          </a:xfrm>
          <a:prstGeom prst="straightConnector1">
            <a:avLst/>
          </a:prstGeom>
          <a:ln w="19050">
            <a:solidFill>
              <a:srgbClr val="00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4321810" y="762000"/>
            <a:ext cx="262890" cy="1294130"/>
          </a:xfrm>
          <a:prstGeom prst="bentConnector3">
            <a:avLst>
              <a:gd name="adj1" fmla="val 242270"/>
            </a:avLst>
          </a:prstGeom>
          <a:ln w="19050">
            <a:solidFill>
              <a:srgbClr val="00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Elbow Connector 1"/>
          <p:cNvCxnSpPr/>
          <p:nvPr/>
        </p:nvCxnSpPr>
        <p:spPr>
          <a:xfrm rot="10800000" flipV="1">
            <a:off x="2512060" y="762000"/>
            <a:ext cx="142240" cy="1294130"/>
          </a:xfrm>
          <a:prstGeom prst="bentConnector3">
            <a:avLst>
              <a:gd name="adj1" fmla="val 417857"/>
            </a:avLst>
          </a:prstGeom>
          <a:ln w="19050">
            <a:solidFill>
              <a:srgbClr val="00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s 2"/>
          <p:cNvSpPr/>
          <p:nvPr/>
        </p:nvSpPr>
        <p:spPr>
          <a:xfrm>
            <a:off x="2513330" y="3046730"/>
            <a:ext cx="2072640" cy="79756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Normalization</a:t>
            </a:r>
          </a:p>
        </p:txBody>
      </p:sp>
      <p:pic>
        <p:nvPicPr>
          <p:cNvPr id="74" name="Picture 73" descr="multine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4800600"/>
            <a:ext cx="4411980" cy="1909445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2172335" y="9611995"/>
            <a:ext cx="1898015" cy="79756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Background subtraction</a:t>
            </a:r>
          </a:p>
        </p:txBody>
      </p:sp>
      <p:sp>
        <p:nvSpPr>
          <p:cNvPr id="11" name="Rectangles 10"/>
          <p:cNvSpPr/>
          <p:nvPr/>
        </p:nvSpPr>
        <p:spPr>
          <a:xfrm>
            <a:off x="4611370" y="9612630"/>
            <a:ext cx="1835150" cy="81597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Perform Color Filling</a:t>
            </a:r>
          </a:p>
        </p:txBody>
      </p:sp>
      <p:sp>
        <p:nvSpPr>
          <p:cNvPr id="15" name="Rectangles 14"/>
          <p:cNvSpPr/>
          <p:nvPr/>
        </p:nvSpPr>
        <p:spPr>
          <a:xfrm>
            <a:off x="4585335" y="7891145"/>
            <a:ext cx="1861185" cy="77787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Draw  Bounding Box</a:t>
            </a:r>
          </a:p>
        </p:txBody>
      </p:sp>
      <p:sp>
        <p:nvSpPr>
          <p:cNvPr id="20" name="Rectangles 19"/>
          <p:cNvSpPr/>
          <p:nvPr/>
        </p:nvSpPr>
        <p:spPr>
          <a:xfrm>
            <a:off x="2735580" y="7866380"/>
            <a:ext cx="1334770" cy="79756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Get Contours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082165" y="8265160"/>
            <a:ext cx="653415" cy="0"/>
          </a:xfrm>
          <a:prstGeom prst="straightConnector1">
            <a:avLst/>
          </a:prstGeom>
          <a:ln w="19050" cmpd="sng">
            <a:solidFill>
              <a:srgbClr val="003399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070350" y="8265160"/>
            <a:ext cx="541020" cy="15240"/>
          </a:xfrm>
          <a:prstGeom prst="straightConnector1">
            <a:avLst/>
          </a:prstGeom>
          <a:ln w="19050">
            <a:solidFill>
              <a:srgbClr val="00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1"/>
            <a:endCxn id="8" idx="3"/>
          </p:cNvCxnSpPr>
          <p:nvPr/>
        </p:nvCxnSpPr>
        <p:spPr>
          <a:xfrm flipH="1" flipV="1">
            <a:off x="4070350" y="10010775"/>
            <a:ext cx="541020" cy="10160"/>
          </a:xfrm>
          <a:prstGeom prst="straightConnector1">
            <a:avLst/>
          </a:prstGeom>
          <a:ln w="19050">
            <a:solidFill>
              <a:srgbClr val="00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10" idx="0"/>
          </p:cNvCxnSpPr>
          <p:nvPr/>
        </p:nvCxnSpPr>
        <p:spPr>
          <a:xfrm>
            <a:off x="3121660" y="10409555"/>
            <a:ext cx="9525" cy="652145"/>
          </a:xfrm>
          <a:prstGeom prst="straightConnector1">
            <a:avLst/>
          </a:prstGeom>
          <a:ln w="19050">
            <a:solidFill>
              <a:srgbClr val="00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s 35"/>
          <p:cNvSpPr/>
          <p:nvPr/>
        </p:nvSpPr>
        <p:spPr>
          <a:xfrm>
            <a:off x="369570" y="1099820"/>
            <a:ext cx="1469390" cy="58229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Ground Truth </a:t>
            </a:r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  <a:t>Images</a:t>
            </a:r>
          </a:p>
        </p:txBody>
      </p:sp>
      <p:sp>
        <p:nvSpPr>
          <p:cNvPr id="28" name="Rectangles 27"/>
          <p:cNvSpPr/>
          <p:nvPr/>
        </p:nvSpPr>
        <p:spPr>
          <a:xfrm>
            <a:off x="5137150" y="1075690"/>
            <a:ext cx="1068705" cy="58229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Aerial Images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35580" y="2541072"/>
            <a:ext cx="204067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Patches of images</a:t>
            </a:r>
            <a:endParaRPr lang="en-IN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49712" y="7143502"/>
            <a:ext cx="283771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Segmented building masks</a:t>
            </a:r>
            <a:endParaRPr lang="en-US" sz="17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Elbow Connector 16"/>
          <p:cNvCxnSpPr>
            <a:stCxn id="7" idx="2"/>
            <a:endCxn id="6" idx="0"/>
          </p:cNvCxnSpPr>
          <p:nvPr/>
        </p:nvCxnSpPr>
        <p:spPr>
          <a:xfrm rot="5400000">
            <a:off x="2033603" y="6350332"/>
            <a:ext cx="778799" cy="2253297"/>
          </a:xfrm>
          <a:prstGeom prst="bentConnector3">
            <a:avLst/>
          </a:prstGeom>
          <a:ln>
            <a:solidFill>
              <a:srgbClr val="00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87678" y="6719430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MultiRes UNet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35580" y="3959012"/>
            <a:ext cx="204067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images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47160" y="8869432"/>
            <a:ext cx="296090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Buildings with bounded boxes</a:t>
            </a:r>
            <a:endParaRPr lang="en-US" sz="17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Schoolbook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Admin</dc:creator>
  <cp:lastModifiedBy>Admin</cp:lastModifiedBy>
  <cp:revision>14</cp:revision>
  <dcterms:created xsi:type="dcterms:W3CDTF">2022-01-08T16:17:00Z</dcterms:created>
  <dcterms:modified xsi:type="dcterms:W3CDTF">2022-03-30T13:14:51Z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E9F0EC7120424A328A8EFA1DF9E33050</vt:lpwstr>
  </property>
  <property fmtid="{D5CDD505-2E9C-101B-9397-08002B2CF9AE}" pid="3" name="KSOProductBuildVer">
    <vt:lpwstr>1033-11.2.0.11029</vt:lpwstr>
  </property>
</Properties>
</file>