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2" r:id="rId1"/>
  </p:sldMasterIdLst>
  <p:sldIdLst>
    <p:sldId id="289" r:id="rId2"/>
    <p:sldId id="324" r:id="rId3"/>
    <p:sldId id="326" r:id="rId4"/>
    <p:sldId id="299" r:id="rId5"/>
    <p:sldId id="290" r:id="rId6"/>
    <p:sldId id="291" r:id="rId7"/>
    <p:sldId id="329" r:id="rId8"/>
    <p:sldId id="269" r:id="rId9"/>
    <p:sldId id="328" r:id="rId10"/>
    <p:sldId id="297" r:id="rId11"/>
    <p:sldId id="296" r:id="rId12"/>
    <p:sldId id="270" r:id="rId13"/>
    <p:sldId id="268" r:id="rId14"/>
    <p:sldId id="267" r:id="rId15"/>
    <p:sldId id="265" r:id="rId16"/>
    <p:sldId id="266" r:id="rId17"/>
    <p:sldId id="331" r:id="rId18"/>
    <p:sldId id="272" r:id="rId19"/>
    <p:sldId id="271" r:id="rId20"/>
    <p:sldId id="263" r:id="rId21"/>
    <p:sldId id="332" r:id="rId22"/>
  </p:sldIdLst>
  <p:sldSz cx="9144000" cy="6858000" type="screen4x3"/>
  <p:notesSz cx="7559675" cy="10691813"/>
  <p:defaultTextStyle>
    <a:defPPr>
      <a:defRPr lang="en-US"/>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B0503020204020204"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B0503020204020204"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B0503020204020204"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B0503020204020204"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B0503020204020204"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B0503020204020204"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B0503020204020204"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B0503020204020204"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B0503020204020204" pitchFamily="2" charset="-122"/>
        <a:cs typeface="+mn-cs"/>
      </a:defRPr>
    </a:lvl9pPr>
  </p:defaultTextStyle>
  <p:extLst>
    <p:ext uri="{EFAFB233-063F-42B5-8137-9DF3F51BA10A}">
      <p15:sldGuideLst xmlns:p15="http://schemas.microsoft.com/office/powerpoint/2012/main">
        <p15:guide id="1" orient="horz" pos="219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800000"/>
    <a:srgbClr val="993300"/>
    <a:srgbClr val="33CC33"/>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71" d="100"/>
          <a:sy n="71" d="100"/>
        </p:scale>
        <p:origin x="1134" y="66"/>
      </p:cViewPr>
      <p:guideLst>
        <p:guide orient="horz" pos="219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EFEFE564-F1E1-4DDD-8F89-A42BD29740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b="3795"/>
          <a:stretch>
            <a:fillRect/>
          </a:stretch>
        </p:blipFill>
        <p:spPr bwMode="auto">
          <a:xfrm>
            <a:off x="0" y="260350"/>
            <a:ext cx="9144000" cy="659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1" name="Rectangle 3">
            <a:extLst>
              <a:ext uri="{FF2B5EF4-FFF2-40B4-BE49-F238E27FC236}">
                <a16:creationId xmlns:a16="http://schemas.microsoft.com/office/drawing/2014/main" id="{A22BA163-4578-4DD7-9981-3D458CDE92A9}"/>
              </a:ext>
            </a:extLst>
          </p:cNvPr>
          <p:cNvSpPr>
            <a:spLocks noGrp="1" noChangeArrowheads="1"/>
          </p:cNvSpPr>
          <p:nvPr>
            <p:ph type="ctrTitle"/>
          </p:nvPr>
        </p:nvSpPr>
        <p:spPr>
          <a:xfrm>
            <a:off x="468313" y="620713"/>
            <a:ext cx="8207375" cy="1082675"/>
          </a:xfrm>
        </p:spPr>
        <p:txBody>
          <a:bodyPr/>
          <a:lstStyle>
            <a:lvl1pPr>
              <a:defRPr/>
            </a:lvl1pPr>
          </a:lstStyle>
          <a:p>
            <a:pPr lvl="0"/>
            <a:r>
              <a:rPr lang="en-US" altLang="en-US" noProof="0"/>
              <a:t>Click to edit Master title style</a:t>
            </a:r>
          </a:p>
        </p:txBody>
      </p:sp>
      <p:sp>
        <p:nvSpPr>
          <p:cNvPr id="2052" name="Rectangle 4">
            <a:extLst>
              <a:ext uri="{FF2B5EF4-FFF2-40B4-BE49-F238E27FC236}">
                <a16:creationId xmlns:a16="http://schemas.microsoft.com/office/drawing/2014/main" id="{E1044576-162D-4B5F-AFDC-BDB161191AC0}"/>
              </a:ext>
            </a:extLst>
          </p:cNvPr>
          <p:cNvSpPr>
            <a:spLocks noGrp="1" noChangeArrowheads="1"/>
          </p:cNvSpPr>
          <p:nvPr>
            <p:ph type="subTitle" idx="1"/>
          </p:nvPr>
        </p:nvSpPr>
        <p:spPr>
          <a:xfrm>
            <a:off x="469900" y="1843088"/>
            <a:ext cx="8212138" cy="981075"/>
          </a:xfrm>
        </p:spPr>
        <p:txBody>
          <a:bodyPr/>
          <a:lstStyle>
            <a:lvl1pPr marL="0" indent="0">
              <a:buFontTx/>
              <a:buNone/>
              <a:defRPr/>
            </a:lvl1pPr>
          </a:lstStyle>
          <a:p>
            <a:pPr lvl="0"/>
            <a:r>
              <a:rPr lang="en-US" altLang="en-US" noProof="0"/>
              <a:t>Click to edit Master subtitle style</a:t>
            </a:r>
          </a:p>
        </p:txBody>
      </p:sp>
      <p:sp>
        <p:nvSpPr>
          <p:cNvPr id="2053" name="Rectangle 5">
            <a:extLst>
              <a:ext uri="{FF2B5EF4-FFF2-40B4-BE49-F238E27FC236}">
                <a16:creationId xmlns:a16="http://schemas.microsoft.com/office/drawing/2014/main" id="{4E668C06-FF6E-4219-94C8-8FDB6BEAD8E9}"/>
              </a:ext>
            </a:extLst>
          </p:cNvPr>
          <p:cNvSpPr>
            <a:spLocks noGrp="1" noChangeArrowheads="1"/>
          </p:cNvSpPr>
          <p:nvPr>
            <p:ph type="dt" sz="half" idx="2"/>
          </p:nvPr>
        </p:nvSpPr>
        <p:spPr/>
        <p:txBody>
          <a:bodyPr/>
          <a:lstStyle>
            <a:lvl1pPr>
              <a:defRPr/>
            </a:lvl1pPr>
          </a:lstStyle>
          <a:p>
            <a:endParaRPr lang="zh-CN" altLang="en-US"/>
          </a:p>
        </p:txBody>
      </p:sp>
      <p:sp>
        <p:nvSpPr>
          <p:cNvPr id="2054" name="Rectangle 6">
            <a:extLst>
              <a:ext uri="{FF2B5EF4-FFF2-40B4-BE49-F238E27FC236}">
                <a16:creationId xmlns:a16="http://schemas.microsoft.com/office/drawing/2014/main" id="{6876FB8A-ED06-49B1-93B8-AEE1390B65E0}"/>
              </a:ext>
            </a:extLst>
          </p:cNvPr>
          <p:cNvSpPr>
            <a:spLocks noGrp="1" noChangeArrowheads="1"/>
          </p:cNvSpPr>
          <p:nvPr>
            <p:ph type="ftr" sz="quarter" idx="3"/>
          </p:nvPr>
        </p:nvSpPr>
        <p:spPr/>
        <p:txBody>
          <a:bodyPr/>
          <a:lstStyle>
            <a:lvl1pPr>
              <a:defRPr/>
            </a:lvl1pPr>
          </a:lstStyle>
          <a:p>
            <a:endParaRPr lang="zh-CN" altLang="en-US"/>
          </a:p>
        </p:txBody>
      </p:sp>
      <p:sp>
        <p:nvSpPr>
          <p:cNvPr id="2055" name="Rectangle 7">
            <a:extLst>
              <a:ext uri="{FF2B5EF4-FFF2-40B4-BE49-F238E27FC236}">
                <a16:creationId xmlns:a16="http://schemas.microsoft.com/office/drawing/2014/main" id="{18CA3BA6-3172-467B-8B10-0CEC6730AFD0}"/>
              </a:ext>
            </a:extLst>
          </p:cNvPr>
          <p:cNvSpPr>
            <a:spLocks noGrp="1" noChangeArrowheads="1"/>
          </p:cNvSpPr>
          <p:nvPr>
            <p:ph type="sldNum" sz="quarter" idx="4"/>
          </p:nvPr>
        </p:nvSpPr>
        <p:spPr/>
        <p:txBody>
          <a:bodyPr/>
          <a:lstStyle>
            <a:lvl1pPr>
              <a:defRPr/>
            </a:lvl1pPr>
          </a:lstStyle>
          <a:p>
            <a:fld id="{032BE342-DD8B-4DFB-8F5C-293626BA04F3}" type="slidenum">
              <a:rPr lang="en-US" altLang="en-US"/>
              <a:pPr/>
              <a:t>‹#›</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2000"/>
                                        <p:tgtEl>
                                          <p:spTgt spid="20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52">
                                            <p:txEl>
                                              <p:pRg st="0" end="0"/>
                                            </p:txEl>
                                          </p:spTgt>
                                        </p:tgtEl>
                                        <p:attrNameLst>
                                          <p:attrName>style.visibility</p:attrName>
                                        </p:attrNameLst>
                                      </p:cBhvr>
                                      <p:to>
                                        <p:strVal val="visible"/>
                                      </p:to>
                                    </p:set>
                                    <p:animEffect transition="in" filter="fade">
                                      <p:cBhvr>
                                        <p:cTn id="12" dur="2000"/>
                                        <p:tgtEl>
                                          <p:spTgt spid="20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bldLvl="0" autoUpdateAnimBg="0"/>
      <p:bldP spid="2052" grpId="0" build="p" autoUpdateAnimBg="0">
        <p:tmplLst>
          <p:tmpl lvl="1">
            <p:tnLst>
              <p:par>
                <p:cTn presetID="10" presetClass="entr" presetSubtype="0" fill="hold" nodeType="click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fade">
                      <p:cBhvr>
                        <p:cTn dur="2000"/>
                        <p:tgtEl>
                          <p:spTgt spid="205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697B4-5EF8-4E1F-810F-509B8C2E7A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043B195-222A-434A-A201-BB29E51BC3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C54F8-B224-4EEA-8941-09088393B365}"/>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C3660937-47D6-4D81-85E6-608DF910A36A}"/>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AC3CE74-F055-44AA-BE33-6DADC083195F}"/>
              </a:ext>
            </a:extLst>
          </p:cNvPr>
          <p:cNvSpPr>
            <a:spLocks noGrp="1"/>
          </p:cNvSpPr>
          <p:nvPr>
            <p:ph type="sldNum" sz="quarter" idx="12"/>
          </p:nvPr>
        </p:nvSpPr>
        <p:spPr/>
        <p:txBody>
          <a:bodyPr/>
          <a:lstStyle>
            <a:lvl1pPr>
              <a:defRPr/>
            </a:lvl1pPr>
          </a:lstStyle>
          <a:p>
            <a:fld id="{1EBAE906-9420-4884-9ED4-C3617C94FA3A}" type="slidenum">
              <a:rPr lang="en-US" altLang="en-US"/>
              <a:pPr/>
              <a:t>‹#›</a:t>
            </a:fld>
            <a:endParaRPr lang="en-US" altLang="en-US"/>
          </a:p>
        </p:txBody>
      </p:sp>
    </p:spTree>
    <p:extLst>
      <p:ext uri="{BB962C8B-B14F-4D97-AF65-F5344CB8AC3E}">
        <p14:creationId xmlns:p14="http://schemas.microsoft.com/office/powerpoint/2010/main" val="164896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364075-8461-4225-AC0E-785108627356}"/>
              </a:ext>
            </a:extLst>
          </p:cNvPr>
          <p:cNvSpPr>
            <a:spLocks noGrp="1"/>
          </p:cNvSpPr>
          <p:nvPr>
            <p:ph type="title" orient="vert"/>
          </p:nvPr>
        </p:nvSpPr>
        <p:spPr>
          <a:xfrm>
            <a:off x="6629400" y="190500"/>
            <a:ext cx="2057400" cy="59372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93F082-6A34-4CCE-AF73-D851631B05E7}"/>
              </a:ext>
            </a:extLst>
          </p:cNvPr>
          <p:cNvSpPr>
            <a:spLocks noGrp="1"/>
          </p:cNvSpPr>
          <p:nvPr>
            <p:ph type="body" orient="vert" idx="1"/>
          </p:nvPr>
        </p:nvSpPr>
        <p:spPr>
          <a:xfrm>
            <a:off x="457200" y="190500"/>
            <a:ext cx="60198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68FFF5-A2BA-475E-8B9F-FDBAC2DF6A4A}"/>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836E032-D9CD-4C6D-BAA3-14F3D15E2DE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7EDDCAA-F5B7-4F87-8B00-911FA003EAA7}"/>
              </a:ext>
            </a:extLst>
          </p:cNvPr>
          <p:cNvSpPr>
            <a:spLocks noGrp="1"/>
          </p:cNvSpPr>
          <p:nvPr>
            <p:ph type="sldNum" sz="quarter" idx="12"/>
          </p:nvPr>
        </p:nvSpPr>
        <p:spPr/>
        <p:txBody>
          <a:bodyPr/>
          <a:lstStyle>
            <a:lvl1pPr>
              <a:defRPr/>
            </a:lvl1pPr>
          </a:lstStyle>
          <a:p>
            <a:fld id="{7569B08A-7E6C-4E33-9537-1DBBD050F9DF}" type="slidenum">
              <a:rPr lang="en-US" altLang="en-US"/>
              <a:pPr/>
              <a:t>‹#›</a:t>
            </a:fld>
            <a:endParaRPr lang="en-US" altLang="en-US"/>
          </a:p>
        </p:txBody>
      </p:sp>
    </p:spTree>
    <p:extLst>
      <p:ext uri="{BB962C8B-B14F-4D97-AF65-F5344CB8AC3E}">
        <p14:creationId xmlns:p14="http://schemas.microsoft.com/office/powerpoint/2010/main" val="35162620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F86FC-5C38-45E7-8FBB-05B4DF22BB0B}"/>
              </a:ext>
            </a:extLst>
          </p:cNvPr>
          <p:cNvSpPr>
            <a:spLocks noGrp="1"/>
          </p:cNvSpPr>
          <p:nvPr>
            <p:ph type="title"/>
          </p:nvPr>
        </p:nvSpPr>
        <p:spPr>
          <a:xfrm>
            <a:off x="457200" y="190500"/>
            <a:ext cx="8229600" cy="58261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D95362-C1FF-4F01-8615-8512EADF1F39}"/>
              </a:ext>
            </a:extLst>
          </p:cNvPr>
          <p:cNvSpPr>
            <a:spLocks noGrp="1"/>
          </p:cNvSpPr>
          <p:nvPr>
            <p:ph type="body"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9676F4-BE78-486F-83F4-AA1373A4743A}"/>
              </a:ext>
            </a:extLst>
          </p:cNvPr>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E709E3-AE7B-4402-BFE4-47EC450E2647}"/>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39CF576-B6F1-4BA2-B404-FE953F86771C}"/>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FD2FD01B-27CC-498B-BB15-237E860AB16C}"/>
              </a:ext>
            </a:extLst>
          </p:cNvPr>
          <p:cNvSpPr>
            <a:spLocks noGrp="1"/>
          </p:cNvSpPr>
          <p:nvPr>
            <p:ph type="sldNum" sz="quarter" idx="12"/>
          </p:nvPr>
        </p:nvSpPr>
        <p:spPr>
          <a:xfrm>
            <a:off x="6553200" y="6245225"/>
            <a:ext cx="2133600" cy="476250"/>
          </a:xfrm>
        </p:spPr>
        <p:txBody>
          <a:bodyPr/>
          <a:lstStyle>
            <a:lvl1pPr>
              <a:defRPr/>
            </a:lvl1pPr>
          </a:lstStyle>
          <a:p>
            <a:fld id="{C9883A79-D18D-4E48-92F5-76240BB3C51E}" type="slidenum">
              <a:rPr lang="en-US" altLang="en-US"/>
              <a:pPr/>
              <a:t>‹#›</a:t>
            </a:fld>
            <a:endParaRPr lang="en-US" altLang="en-US"/>
          </a:p>
        </p:txBody>
      </p:sp>
    </p:spTree>
    <p:extLst>
      <p:ext uri="{BB962C8B-B14F-4D97-AF65-F5344CB8AC3E}">
        <p14:creationId xmlns:p14="http://schemas.microsoft.com/office/powerpoint/2010/main" val="3174285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2695-8D9D-46C6-B44C-62BEB1A448AD}"/>
              </a:ext>
            </a:extLst>
          </p:cNvPr>
          <p:cNvSpPr>
            <a:spLocks noGrp="1"/>
          </p:cNvSpPr>
          <p:nvPr>
            <p:ph type="title"/>
          </p:nvPr>
        </p:nvSpPr>
        <p:spPr>
          <a:xfrm>
            <a:off x="457200" y="190500"/>
            <a:ext cx="8229600" cy="58261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46097B4B-7CD8-4D35-9E13-D6DCA54A2C37}"/>
              </a:ext>
            </a:extLst>
          </p:cNvPr>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3BA48DC-EAD7-402E-9A85-31466E05AED3}"/>
              </a:ext>
            </a:extLst>
          </p:cNvPr>
          <p:cNvSpPr>
            <a:spLocks noGrp="1"/>
          </p:cNvSpPr>
          <p:nvPr>
            <p:ph sz="quarter" idx="2"/>
          </p:nvPr>
        </p:nvSpPr>
        <p:spPr>
          <a:xfrm>
            <a:off x="4648200" y="117475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a:extLst>
              <a:ext uri="{FF2B5EF4-FFF2-40B4-BE49-F238E27FC236}">
                <a16:creationId xmlns:a16="http://schemas.microsoft.com/office/drawing/2014/main" id="{72B73E6B-23D3-42A1-B032-B38C97C4BAFA}"/>
              </a:ext>
            </a:extLst>
          </p:cNvPr>
          <p:cNvSpPr>
            <a:spLocks noGrp="1"/>
          </p:cNvSpPr>
          <p:nvPr>
            <p:ph sz="quarter" idx="3"/>
          </p:nvPr>
        </p:nvSpPr>
        <p:spPr>
          <a:xfrm>
            <a:off x="4648200" y="3727450"/>
            <a:ext cx="4038600" cy="2400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89845C4C-3A17-41A2-B0D0-99262DDBC47F}"/>
              </a:ext>
            </a:extLst>
          </p:cNvPr>
          <p:cNvSpPr>
            <a:spLocks noGrp="1"/>
          </p:cNvSpPr>
          <p:nvPr>
            <p:ph type="dt" sz="half" idx="10"/>
          </p:nvPr>
        </p:nvSpPr>
        <p:spPr>
          <a:xfrm>
            <a:off x="457200" y="6245225"/>
            <a:ext cx="2133600" cy="476250"/>
          </a:xfrm>
        </p:spPr>
        <p:txBody>
          <a:bodyPr/>
          <a:lstStyle>
            <a:lvl1pPr>
              <a:defRPr/>
            </a:lvl1pPr>
          </a:lstStyle>
          <a:p>
            <a:endParaRPr lang="en-US" altLang="en-US"/>
          </a:p>
        </p:txBody>
      </p:sp>
      <p:sp>
        <p:nvSpPr>
          <p:cNvPr id="7" name="Footer Placeholder 6">
            <a:extLst>
              <a:ext uri="{FF2B5EF4-FFF2-40B4-BE49-F238E27FC236}">
                <a16:creationId xmlns:a16="http://schemas.microsoft.com/office/drawing/2014/main" id="{B6817C5D-02E3-4838-9BCE-DA745FD55929}"/>
              </a:ext>
            </a:extLst>
          </p:cNvPr>
          <p:cNvSpPr>
            <a:spLocks noGrp="1"/>
          </p:cNvSpPr>
          <p:nvPr>
            <p:ph type="ftr" sz="quarter" idx="11"/>
          </p:nvPr>
        </p:nvSpPr>
        <p:spPr>
          <a:xfrm>
            <a:off x="3124200" y="6245225"/>
            <a:ext cx="2895600" cy="476250"/>
          </a:xfrm>
        </p:spPr>
        <p:txBody>
          <a:bodyPr/>
          <a:lstStyle>
            <a:lvl1pPr>
              <a:defRPr/>
            </a:lvl1pPr>
          </a:lstStyle>
          <a:p>
            <a:endParaRPr lang="en-US" altLang="en-US"/>
          </a:p>
        </p:txBody>
      </p:sp>
      <p:sp>
        <p:nvSpPr>
          <p:cNvPr id="8" name="Slide Number Placeholder 7">
            <a:extLst>
              <a:ext uri="{FF2B5EF4-FFF2-40B4-BE49-F238E27FC236}">
                <a16:creationId xmlns:a16="http://schemas.microsoft.com/office/drawing/2014/main" id="{B1AA262E-C9AA-42C6-B135-CBD14788F5D0}"/>
              </a:ext>
            </a:extLst>
          </p:cNvPr>
          <p:cNvSpPr>
            <a:spLocks noGrp="1"/>
          </p:cNvSpPr>
          <p:nvPr>
            <p:ph type="sldNum" sz="quarter" idx="12"/>
          </p:nvPr>
        </p:nvSpPr>
        <p:spPr>
          <a:xfrm>
            <a:off x="6553200" y="6245225"/>
            <a:ext cx="2133600" cy="476250"/>
          </a:xfrm>
        </p:spPr>
        <p:txBody>
          <a:bodyPr/>
          <a:lstStyle>
            <a:lvl1pPr>
              <a:defRPr/>
            </a:lvl1pPr>
          </a:lstStyle>
          <a:p>
            <a:fld id="{C8C5478C-309B-42DC-B2C1-86BF5AF9E179}" type="slidenum">
              <a:rPr lang="en-US" altLang="en-US"/>
              <a:pPr/>
              <a:t>‹#›</a:t>
            </a:fld>
            <a:endParaRPr lang="en-US" altLang="en-US"/>
          </a:p>
        </p:txBody>
      </p:sp>
    </p:spTree>
    <p:extLst>
      <p:ext uri="{BB962C8B-B14F-4D97-AF65-F5344CB8AC3E}">
        <p14:creationId xmlns:p14="http://schemas.microsoft.com/office/powerpoint/2010/main" val="23177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BACBF-C579-4D81-B988-F5FD45C004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5DAA55-A75F-4204-BD35-438C368B98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3A410D-2C50-401A-8492-9DE18B3AC7CD}"/>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3AECD1FB-DACE-46C0-9FDB-F814F1C58702}"/>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D30F1D2-6556-4EC4-B720-E7BEA45A6526}"/>
              </a:ext>
            </a:extLst>
          </p:cNvPr>
          <p:cNvSpPr>
            <a:spLocks noGrp="1"/>
          </p:cNvSpPr>
          <p:nvPr>
            <p:ph type="sldNum" sz="quarter" idx="12"/>
          </p:nvPr>
        </p:nvSpPr>
        <p:spPr/>
        <p:txBody>
          <a:bodyPr/>
          <a:lstStyle>
            <a:lvl1pPr>
              <a:defRPr/>
            </a:lvl1pPr>
          </a:lstStyle>
          <a:p>
            <a:fld id="{4D913049-FE0B-44FC-9236-D7C2F3AC2DA0}" type="slidenum">
              <a:rPr lang="en-US" altLang="en-US"/>
              <a:pPr/>
              <a:t>‹#›</a:t>
            </a:fld>
            <a:endParaRPr lang="en-US" altLang="en-US"/>
          </a:p>
        </p:txBody>
      </p:sp>
    </p:spTree>
    <p:extLst>
      <p:ext uri="{BB962C8B-B14F-4D97-AF65-F5344CB8AC3E}">
        <p14:creationId xmlns:p14="http://schemas.microsoft.com/office/powerpoint/2010/main" val="49049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28282-3176-41F3-B2E1-181F5D78D3DC}"/>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BC2F56-29A6-4D49-9BEC-765F4178B8C6}"/>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BB34C56C-1E08-4987-A8C1-972DBD62E9B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B731F013-C0DD-4322-B489-FBB7E8EDE69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93081035-2048-4FEB-ACF6-54314EC5B7F0}"/>
              </a:ext>
            </a:extLst>
          </p:cNvPr>
          <p:cNvSpPr>
            <a:spLocks noGrp="1"/>
          </p:cNvSpPr>
          <p:nvPr>
            <p:ph type="sldNum" sz="quarter" idx="12"/>
          </p:nvPr>
        </p:nvSpPr>
        <p:spPr/>
        <p:txBody>
          <a:bodyPr/>
          <a:lstStyle>
            <a:lvl1pPr>
              <a:defRPr/>
            </a:lvl1pPr>
          </a:lstStyle>
          <a:p>
            <a:fld id="{21D64652-9D77-44FD-9EB0-79E9DD898925}" type="slidenum">
              <a:rPr lang="en-US" altLang="en-US"/>
              <a:pPr/>
              <a:t>‹#›</a:t>
            </a:fld>
            <a:endParaRPr lang="en-US" altLang="en-US"/>
          </a:p>
        </p:txBody>
      </p:sp>
    </p:spTree>
    <p:extLst>
      <p:ext uri="{BB962C8B-B14F-4D97-AF65-F5344CB8AC3E}">
        <p14:creationId xmlns:p14="http://schemas.microsoft.com/office/powerpoint/2010/main" val="1466595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D1F7-0C3B-42A5-AC30-00D65ACA56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680523-6CBF-45F6-9C48-52C8F5D5FCBE}"/>
              </a:ext>
            </a:extLst>
          </p:cNvPr>
          <p:cNvSpPr>
            <a:spLocks noGrp="1"/>
          </p:cNvSpPr>
          <p:nvPr>
            <p:ph sz="half" idx="1"/>
          </p:nvPr>
        </p:nvSpPr>
        <p:spPr>
          <a:xfrm>
            <a:off x="457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C3FE89-DA39-4C94-B0DC-64503888D79F}"/>
              </a:ext>
            </a:extLst>
          </p:cNvPr>
          <p:cNvSpPr>
            <a:spLocks noGrp="1"/>
          </p:cNvSpPr>
          <p:nvPr>
            <p:ph sz="half" idx="2"/>
          </p:nvPr>
        </p:nvSpPr>
        <p:spPr>
          <a:xfrm>
            <a:off x="4648200" y="1174750"/>
            <a:ext cx="40386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F15FAD-2167-49AA-A569-C39662026A0B}"/>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67716AEB-2E03-4835-BDE6-D807E84D2329}"/>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AAEEE039-532F-425D-9F41-25A802827498}"/>
              </a:ext>
            </a:extLst>
          </p:cNvPr>
          <p:cNvSpPr>
            <a:spLocks noGrp="1"/>
          </p:cNvSpPr>
          <p:nvPr>
            <p:ph type="sldNum" sz="quarter" idx="12"/>
          </p:nvPr>
        </p:nvSpPr>
        <p:spPr/>
        <p:txBody>
          <a:bodyPr/>
          <a:lstStyle>
            <a:lvl1pPr>
              <a:defRPr/>
            </a:lvl1pPr>
          </a:lstStyle>
          <a:p>
            <a:fld id="{206AD468-9157-42AB-924C-10198CAB9868}" type="slidenum">
              <a:rPr lang="en-US" altLang="en-US"/>
              <a:pPr/>
              <a:t>‹#›</a:t>
            </a:fld>
            <a:endParaRPr lang="en-US" altLang="en-US"/>
          </a:p>
        </p:txBody>
      </p:sp>
    </p:spTree>
    <p:extLst>
      <p:ext uri="{BB962C8B-B14F-4D97-AF65-F5344CB8AC3E}">
        <p14:creationId xmlns:p14="http://schemas.microsoft.com/office/powerpoint/2010/main" val="93114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49FD-460E-400D-B90C-08BCEBC9FC6B}"/>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E1352E6-DA3D-4905-AA1B-9D198FCC080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64220C-F97B-4719-9D81-83C8A1B1B430}"/>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CF54FE-4E8C-41C9-9921-E7065AB6554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E22DB6-62E6-4ECE-AF6A-3FDF9F2105A2}"/>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851D20E-CF6C-4171-A60B-63005B3FBC3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3DF32D08-947B-47C2-8E1E-9028EB40F7AB}"/>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CA1D4846-968A-48D0-9655-EE92B611E2C9}"/>
              </a:ext>
            </a:extLst>
          </p:cNvPr>
          <p:cNvSpPr>
            <a:spLocks noGrp="1"/>
          </p:cNvSpPr>
          <p:nvPr>
            <p:ph type="sldNum" sz="quarter" idx="12"/>
          </p:nvPr>
        </p:nvSpPr>
        <p:spPr/>
        <p:txBody>
          <a:bodyPr/>
          <a:lstStyle>
            <a:lvl1pPr>
              <a:defRPr/>
            </a:lvl1pPr>
          </a:lstStyle>
          <a:p>
            <a:fld id="{C32AAAB4-BF5B-45F7-A5A9-BA6317AABAD6}" type="slidenum">
              <a:rPr lang="en-US" altLang="en-US"/>
              <a:pPr/>
              <a:t>‹#›</a:t>
            </a:fld>
            <a:endParaRPr lang="en-US" altLang="en-US"/>
          </a:p>
        </p:txBody>
      </p:sp>
    </p:spTree>
    <p:extLst>
      <p:ext uri="{BB962C8B-B14F-4D97-AF65-F5344CB8AC3E}">
        <p14:creationId xmlns:p14="http://schemas.microsoft.com/office/powerpoint/2010/main" val="2572335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2FBFC-F79B-47E6-A03E-291C8B6A3DB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846E86-A5E9-4E66-BD17-7745575C1C67}"/>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D498A90E-85CD-4A37-98CC-2E113D2B2EF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1958B20-5898-4824-8662-FBB25594763B}"/>
              </a:ext>
            </a:extLst>
          </p:cNvPr>
          <p:cNvSpPr>
            <a:spLocks noGrp="1"/>
          </p:cNvSpPr>
          <p:nvPr>
            <p:ph type="sldNum" sz="quarter" idx="12"/>
          </p:nvPr>
        </p:nvSpPr>
        <p:spPr/>
        <p:txBody>
          <a:bodyPr/>
          <a:lstStyle>
            <a:lvl1pPr>
              <a:defRPr/>
            </a:lvl1pPr>
          </a:lstStyle>
          <a:p>
            <a:fld id="{4D210C1F-1EE3-4818-A710-E3EC9D394E3C}" type="slidenum">
              <a:rPr lang="en-US" altLang="en-US"/>
              <a:pPr/>
              <a:t>‹#›</a:t>
            </a:fld>
            <a:endParaRPr lang="en-US" altLang="en-US"/>
          </a:p>
        </p:txBody>
      </p:sp>
    </p:spTree>
    <p:extLst>
      <p:ext uri="{BB962C8B-B14F-4D97-AF65-F5344CB8AC3E}">
        <p14:creationId xmlns:p14="http://schemas.microsoft.com/office/powerpoint/2010/main" val="2351543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8DE7B2-3CB8-4037-9DA8-2E301D6F7DE5}"/>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FF43FEC9-094F-4BBE-81F0-D840995F4B0E}"/>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7AE6E55B-1114-453C-91BB-C511749AA49E}"/>
              </a:ext>
            </a:extLst>
          </p:cNvPr>
          <p:cNvSpPr>
            <a:spLocks noGrp="1"/>
          </p:cNvSpPr>
          <p:nvPr>
            <p:ph type="sldNum" sz="quarter" idx="12"/>
          </p:nvPr>
        </p:nvSpPr>
        <p:spPr/>
        <p:txBody>
          <a:bodyPr/>
          <a:lstStyle>
            <a:lvl1pPr>
              <a:defRPr/>
            </a:lvl1pPr>
          </a:lstStyle>
          <a:p>
            <a:fld id="{38684CFD-31E0-45C2-BD07-CE603E3656AE}" type="slidenum">
              <a:rPr lang="en-US" altLang="en-US"/>
              <a:pPr/>
              <a:t>‹#›</a:t>
            </a:fld>
            <a:endParaRPr lang="en-US" altLang="en-US"/>
          </a:p>
        </p:txBody>
      </p:sp>
    </p:spTree>
    <p:extLst>
      <p:ext uri="{BB962C8B-B14F-4D97-AF65-F5344CB8AC3E}">
        <p14:creationId xmlns:p14="http://schemas.microsoft.com/office/powerpoint/2010/main" val="2881282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31B0-418C-4E65-B4E3-5C7CBC57472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00D7E4-BDE5-46D0-B9E5-FA3FFE3C096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EE8E17-A2B8-454A-A2DF-A59D07FAE4C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F28AFD-16C0-4B2A-ADF8-285FC288B88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BE33953-E6AD-44D6-9CF2-A36020AB345E}"/>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6CF67A2C-C2C9-4A12-A46F-626A161ED4E1}"/>
              </a:ext>
            </a:extLst>
          </p:cNvPr>
          <p:cNvSpPr>
            <a:spLocks noGrp="1"/>
          </p:cNvSpPr>
          <p:nvPr>
            <p:ph type="sldNum" sz="quarter" idx="12"/>
          </p:nvPr>
        </p:nvSpPr>
        <p:spPr/>
        <p:txBody>
          <a:bodyPr/>
          <a:lstStyle>
            <a:lvl1pPr>
              <a:defRPr/>
            </a:lvl1pPr>
          </a:lstStyle>
          <a:p>
            <a:fld id="{E473E24E-E23F-43B1-9083-EA72F1D6764C}" type="slidenum">
              <a:rPr lang="en-US" altLang="en-US"/>
              <a:pPr/>
              <a:t>‹#›</a:t>
            </a:fld>
            <a:endParaRPr lang="en-US" altLang="en-US"/>
          </a:p>
        </p:txBody>
      </p:sp>
    </p:spTree>
    <p:extLst>
      <p:ext uri="{BB962C8B-B14F-4D97-AF65-F5344CB8AC3E}">
        <p14:creationId xmlns:p14="http://schemas.microsoft.com/office/powerpoint/2010/main" val="270322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6C71-B81A-4811-BB76-255C3BD097BB}"/>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9B4C3B-0D33-4BB8-9484-06AE87025BCC}"/>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E998DD-292E-4070-B625-54A3A1824B27}"/>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684B1-872E-4AE9-BC61-90E11B5DBC6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F8BC52B0-6455-4A80-AE02-600233FD335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9F9FF6B5-102C-40A7-A2C2-B850CF43FE28}"/>
              </a:ext>
            </a:extLst>
          </p:cNvPr>
          <p:cNvSpPr>
            <a:spLocks noGrp="1"/>
          </p:cNvSpPr>
          <p:nvPr>
            <p:ph type="sldNum" sz="quarter" idx="12"/>
          </p:nvPr>
        </p:nvSpPr>
        <p:spPr/>
        <p:txBody>
          <a:bodyPr/>
          <a:lstStyle>
            <a:lvl1pPr>
              <a:defRPr/>
            </a:lvl1pPr>
          </a:lstStyle>
          <a:p>
            <a:fld id="{4C8EDD28-1E4F-4482-84EE-27455E18A542}" type="slidenum">
              <a:rPr lang="en-US" altLang="en-US"/>
              <a:pPr/>
              <a:t>‹#›</a:t>
            </a:fld>
            <a:endParaRPr lang="en-US" altLang="en-US"/>
          </a:p>
        </p:txBody>
      </p:sp>
    </p:spTree>
    <p:extLst>
      <p:ext uri="{BB962C8B-B14F-4D97-AF65-F5344CB8AC3E}">
        <p14:creationId xmlns:p14="http://schemas.microsoft.com/office/powerpoint/2010/main" val="101802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CAAB787-3707-4ACE-AD12-30C3C4349CC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1027" name="Rectangle 3">
            <a:extLst>
              <a:ext uri="{FF2B5EF4-FFF2-40B4-BE49-F238E27FC236}">
                <a16:creationId xmlns:a16="http://schemas.microsoft.com/office/drawing/2014/main" id="{3A52E773-0D3A-43EA-9AC0-02BA93A497EC}"/>
              </a:ext>
            </a:extLst>
          </p:cNvPr>
          <p:cNvSpPr>
            <a:spLocks noGrp="1" noChangeArrowheads="1"/>
          </p:cNvSpPr>
          <p:nvPr>
            <p:ph type="title"/>
          </p:nvPr>
        </p:nvSpPr>
        <p:spPr bwMode="auto">
          <a:xfrm>
            <a:off x="457200" y="190500"/>
            <a:ext cx="82296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DF0520D9-E5F6-450A-9BE9-4D4A8433750B}"/>
              </a:ext>
            </a:extLst>
          </p:cNvPr>
          <p:cNvSpPr>
            <a:spLocks noGrp="1" noChangeArrowheads="1"/>
          </p:cNvSpPr>
          <p:nvPr>
            <p:ph type="body" idx="1"/>
          </p:nvPr>
        </p:nvSpPr>
        <p:spPr bwMode="auto">
          <a:xfrm>
            <a:off x="457200" y="1174750"/>
            <a:ext cx="82296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a:extLst>
              <a:ext uri="{FF2B5EF4-FFF2-40B4-BE49-F238E27FC236}">
                <a16:creationId xmlns:a16="http://schemas.microsoft.com/office/drawing/2014/main" id="{8060E9AB-C6F3-4640-B1D1-02AE3A227FB2}"/>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en-US"/>
          </a:p>
        </p:txBody>
      </p:sp>
      <p:sp>
        <p:nvSpPr>
          <p:cNvPr id="1030" name="Rectangle 6">
            <a:extLst>
              <a:ext uri="{FF2B5EF4-FFF2-40B4-BE49-F238E27FC236}">
                <a16:creationId xmlns:a16="http://schemas.microsoft.com/office/drawing/2014/main" id="{A96A17B2-47F0-4604-A531-F319C028733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en-US"/>
          </a:p>
        </p:txBody>
      </p:sp>
      <p:sp>
        <p:nvSpPr>
          <p:cNvPr id="1031" name="Rectangle 7">
            <a:extLst>
              <a:ext uri="{FF2B5EF4-FFF2-40B4-BE49-F238E27FC236}">
                <a16:creationId xmlns:a16="http://schemas.microsoft.com/office/drawing/2014/main" id="{108E5CEE-1AC9-4965-9A71-B93A2AF5D67A}"/>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6B855EA-C6D0-4669-9CD2-367523799C5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Ls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2000"/>
                                        <p:tgtEl>
                                          <p:spTgt spid="10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8">
                                            <p:txEl>
                                              <p:pRg st="0" end="0"/>
                                            </p:txEl>
                                          </p:spTgt>
                                        </p:tgtEl>
                                        <p:attrNameLst>
                                          <p:attrName>style.visibility</p:attrName>
                                        </p:attrNameLst>
                                      </p:cBhvr>
                                      <p:to>
                                        <p:strVal val="visible"/>
                                      </p:to>
                                    </p:set>
                                    <p:animEffect transition="in" filter="fade">
                                      <p:cBhvr>
                                        <p:cTn id="12" dur="2000"/>
                                        <p:tgtEl>
                                          <p:spTgt spid="1028">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28">
                                            <p:txEl>
                                              <p:pRg st="1" end="1"/>
                                            </p:txEl>
                                          </p:spTgt>
                                        </p:tgtEl>
                                        <p:attrNameLst>
                                          <p:attrName>style.visibility</p:attrName>
                                        </p:attrNameLst>
                                      </p:cBhvr>
                                      <p:to>
                                        <p:strVal val="visible"/>
                                      </p:to>
                                    </p:set>
                                    <p:animEffect transition="in" filter="fade">
                                      <p:cBhvr>
                                        <p:cTn id="15" dur="2000"/>
                                        <p:tgtEl>
                                          <p:spTgt spid="1028">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28">
                                            <p:txEl>
                                              <p:pRg st="2" end="2"/>
                                            </p:txEl>
                                          </p:spTgt>
                                        </p:tgtEl>
                                        <p:attrNameLst>
                                          <p:attrName>style.visibility</p:attrName>
                                        </p:attrNameLst>
                                      </p:cBhvr>
                                      <p:to>
                                        <p:strVal val="visible"/>
                                      </p:to>
                                    </p:set>
                                    <p:animEffect transition="in" filter="fade">
                                      <p:cBhvr>
                                        <p:cTn id="18" dur="2000"/>
                                        <p:tgtEl>
                                          <p:spTgt spid="1028">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8">
                                            <p:txEl>
                                              <p:pRg st="3" end="3"/>
                                            </p:txEl>
                                          </p:spTgt>
                                        </p:tgtEl>
                                        <p:attrNameLst>
                                          <p:attrName>style.visibility</p:attrName>
                                        </p:attrNameLst>
                                      </p:cBhvr>
                                      <p:to>
                                        <p:strVal val="visible"/>
                                      </p:to>
                                    </p:set>
                                    <p:animEffect transition="in" filter="fade">
                                      <p:cBhvr>
                                        <p:cTn id="21" dur="2000"/>
                                        <p:tgtEl>
                                          <p:spTgt spid="1028">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8">
                                            <p:txEl>
                                              <p:pRg st="4" end="4"/>
                                            </p:txEl>
                                          </p:spTgt>
                                        </p:tgtEl>
                                        <p:attrNameLst>
                                          <p:attrName>style.visibility</p:attrName>
                                        </p:attrNameLst>
                                      </p:cBhvr>
                                      <p:to>
                                        <p:strVal val="visible"/>
                                      </p:to>
                                    </p:set>
                                    <p:animEffect transition="in" filter="fade">
                                      <p:cBhvr>
                                        <p:cTn id="24" dur="2000"/>
                                        <p:tgtEl>
                                          <p:spTgt spid="102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ldLvl="0" autoUpdateAnimBg="0"/>
      <p:bldP spid="1028" grpId="0" build="p" autoUpdateAnimBg="0">
        <p:tmplLst>
          <p:tmpl lvl="1">
            <p:tnLst>
              <p:par>
                <p:cTn presetID="10" presetClass="entr" presetSubtype="0" fill="hold" nodeType="click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 lvl="2">
            <p:tnLst>
              <p:par>
                <p:cTn presetID="10" presetClass="entr" presetSubtype="0"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1028"/>
                        </p:tgtEl>
                        <p:attrNameLst>
                          <p:attrName>style.visibility</p:attrName>
                        </p:attrNameLst>
                      </p:cBhvr>
                      <p:to>
                        <p:strVal val="visible"/>
                      </p:to>
                    </p:set>
                    <p:animEffect transition="in" filter="fade">
                      <p:cBhvr>
                        <p:cTn dur="2000"/>
                        <p:tgtEl>
                          <p:spTgt spid="1028"/>
                        </p:tgtEl>
                      </p:cBhvr>
                    </p:animEffect>
                  </p:childTnLst>
                </p:cTn>
              </p:par>
            </p:tnLst>
          </p:tmpl>
        </p:tmplLst>
      </p:bldP>
    </p:bldLst>
  </p:timing>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B0503020204020204"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9210F66D-C763-41B3-9126-D3FCBF470E77}"/>
              </a:ext>
            </a:extLst>
          </p:cNvPr>
          <p:cNvSpPr>
            <a:spLocks noGrp="1" noChangeArrowheads="1"/>
          </p:cNvSpPr>
          <p:nvPr>
            <p:ph type="title"/>
          </p:nvPr>
        </p:nvSpPr>
        <p:spPr>
          <a:xfrm>
            <a:off x="6146800" y="3357563"/>
            <a:ext cx="2470150" cy="582612"/>
          </a:xfrm>
        </p:spPr>
        <p:txBody>
          <a:bodyPr/>
          <a:lstStyle/>
          <a:p>
            <a:br>
              <a:rPr lang="en-US" altLang="en-US" sz="3200"/>
            </a:br>
            <a:br>
              <a:rPr lang="en-US" altLang="en-US" sz="3200"/>
            </a:br>
            <a:br>
              <a:rPr lang="en-US" altLang="en-US" sz="3200"/>
            </a:br>
            <a:br>
              <a:rPr lang="en-US" altLang="en-US" sz="3200"/>
            </a:br>
            <a:br>
              <a:rPr lang="en-US" altLang="en-US" sz="3200"/>
            </a:br>
            <a:r>
              <a:rPr lang="en-US" altLang="en-US" sz="3200"/>
              <a:t>Presentation by:</a:t>
            </a:r>
            <a:br>
              <a:rPr lang="en-US" altLang="en-US" sz="3200"/>
            </a:br>
            <a:br>
              <a:rPr lang="en-US" altLang="en-US" sz="3200"/>
            </a:br>
            <a:r>
              <a:rPr lang="en-US" altLang="en-US" sz="3200">
                <a:solidFill>
                  <a:srgbClr val="CC0066"/>
                </a:solidFill>
              </a:rPr>
              <a:t>Akanksha Shrivastava</a:t>
            </a:r>
          </a:p>
        </p:txBody>
      </p:sp>
      <p:pic>
        <p:nvPicPr>
          <p:cNvPr id="4099" name="Picture 3">
            <a:extLst>
              <a:ext uri="{FF2B5EF4-FFF2-40B4-BE49-F238E27FC236}">
                <a16:creationId xmlns:a16="http://schemas.microsoft.com/office/drawing/2014/main" id="{44727457-F51E-4F52-9D60-4F4938FF4883}"/>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8100" y="1588"/>
            <a:ext cx="6110288" cy="6596062"/>
          </a:xfrm>
          <a:noFill/>
          <a:ln/>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C7328BF9-FE5C-4ED3-9EA3-95EFBD06BE6C}"/>
              </a:ext>
            </a:extLst>
          </p:cNvPr>
          <p:cNvSpPr>
            <a:spLocks noGrp="1" noChangeArrowheads="1"/>
          </p:cNvSpPr>
          <p:nvPr>
            <p:ph type="body" idx="1"/>
          </p:nvPr>
        </p:nvSpPr>
        <p:spPr>
          <a:xfrm>
            <a:off x="457200" y="188913"/>
            <a:ext cx="8229600" cy="4953000"/>
          </a:xfrm>
        </p:spPr>
        <p:txBody>
          <a:bodyPr/>
          <a:lstStyle/>
          <a:p>
            <a:r>
              <a:rPr lang="en-US" altLang="en-US" sz="2400"/>
              <a:t>It specifies the duties and responsibilities of appropriate Governments, local authority and parents in providing free and compulsory education, and sharing of financial and other responsibilities between the Central and State Governments.</a:t>
            </a:r>
          </a:p>
          <a:p>
            <a:pPr>
              <a:buFontTx/>
              <a:buNone/>
            </a:pPr>
            <a:endParaRPr lang="en-US" altLang="en-US" sz="2400"/>
          </a:p>
          <a:p>
            <a:r>
              <a:rPr lang="en-US" altLang="en-US" sz="2400"/>
              <a:t>It lays down the norms and standards relating inter alia to Pupil Teacher Ratios (PTRs), buildings and infrastructure, school-working days, teacher-working hours.</a:t>
            </a:r>
          </a:p>
          <a:p>
            <a:endParaRPr lang="en-US" altLang="en-US" sz="2400"/>
          </a:p>
          <a:p>
            <a:r>
              <a:rPr lang="en-US" altLang="en-US" sz="2400">
                <a:solidFill>
                  <a:srgbClr val="6600CC"/>
                </a:solidFill>
              </a:rPr>
              <a:t>It provides for development of curriculum in consonance with the values enshrined in the Constitution, and which would ensure the all-round development of the child, </a:t>
            </a:r>
            <a:r>
              <a:rPr lang="en-US" altLang="en-US" sz="2400"/>
              <a:t>building on the child’s knowledge, potentiality and talent and making the child free of fear, trauma and anxiety through a system of child friendly and child centred .</a:t>
            </a:r>
          </a:p>
          <a:p>
            <a:endParaRPr lang="en-US" altLang="en-US" sz="2400"/>
          </a:p>
          <a:p>
            <a:endParaRPr lang="en-US" altLang="en-US"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78B5A6B-BAB8-4BE4-BC44-00ED2F1E533D}"/>
              </a:ext>
            </a:extLst>
          </p:cNvPr>
          <p:cNvSpPr>
            <a:spLocks noGrp="1" noChangeArrowheads="1"/>
          </p:cNvSpPr>
          <p:nvPr>
            <p:ph type="body" idx="1"/>
          </p:nvPr>
        </p:nvSpPr>
        <p:spPr>
          <a:xfrm>
            <a:off x="457200" y="549275"/>
            <a:ext cx="8229600" cy="4953000"/>
          </a:xfrm>
        </p:spPr>
        <p:txBody>
          <a:bodyPr/>
          <a:lstStyle/>
          <a:p>
            <a:pPr>
              <a:lnSpc>
                <a:spcPct val="80000"/>
              </a:lnSpc>
            </a:pPr>
            <a:r>
              <a:rPr lang="en-US" altLang="en-US" sz="2400"/>
              <a:t>It provides for rational deployment of teachers by ensuring that the specified pupil teacher ratio is maintained for each school, rather than just as an average for the State or District or Block, thus ensuring that there is no urban-rural imbalance in teacher postings. </a:t>
            </a:r>
          </a:p>
          <a:p>
            <a:pPr>
              <a:lnSpc>
                <a:spcPct val="80000"/>
              </a:lnSpc>
            </a:pPr>
            <a:endParaRPr lang="en-US" altLang="en-US" sz="2400"/>
          </a:p>
          <a:p>
            <a:pPr>
              <a:lnSpc>
                <a:spcPct val="80000"/>
              </a:lnSpc>
            </a:pPr>
            <a:r>
              <a:rPr lang="en-US" altLang="en-US" sz="2400"/>
              <a:t>It provides for appointment of appropriately trained teachers, i.e. teachers with the requisite entry and academic qualifications.</a:t>
            </a:r>
          </a:p>
          <a:p>
            <a:pPr>
              <a:lnSpc>
                <a:spcPct val="80000"/>
              </a:lnSpc>
              <a:buFontTx/>
              <a:buNone/>
            </a:pPr>
            <a:endParaRPr lang="en-US" altLang="en-US" sz="2400"/>
          </a:p>
          <a:p>
            <a:pPr>
              <a:lnSpc>
                <a:spcPct val="80000"/>
              </a:lnSpc>
            </a:pPr>
            <a:r>
              <a:rPr lang="en-US" altLang="en-US" sz="2400">
                <a:solidFill>
                  <a:srgbClr val="800000"/>
                </a:solidFill>
              </a:rPr>
              <a:t>It prohibits (a) physical punishment and mental harassment; (b) screening procedures for admission of children; (c) capitation fee; (d) private tuition by teachers and (e) running of schools without recognition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a:extLst>
              <a:ext uri="{FF2B5EF4-FFF2-40B4-BE49-F238E27FC236}">
                <a16:creationId xmlns:a16="http://schemas.microsoft.com/office/drawing/2014/main" id="{92770F77-D5AE-4879-BC7C-C9B2CE9E9E9F}"/>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7950" y="773113"/>
            <a:ext cx="4968875" cy="5969000"/>
          </a:xfrm>
          <a:noFill/>
          <a:ln/>
        </p:spPr>
      </p:pic>
      <p:sp>
        <p:nvSpPr>
          <p:cNvPr id="15363" name="Rectangle 3">
            <a:extLst>
              <a:ext uri="{FF2B5EF4-FFF2-40B4-BE49-F238E27FC236}">
                <a16:creationId xmlns:a16="http://schemas.microsoft.com/office/drawing/2014/main" id="{FCEB5BBB-93CC-46FC-9374-7EE0981F0F71}"/>
              </a:ext>
            </a:extLst>
          </p:cNvPr>
          <p:cNvSpPr>
            <a:spLocks noGrp="1" noChangeArrowheads="1"/>
          </p:cNvSpPr>
          <p:nvPr>
            <p:ph type="title"/>
          </p:nvPr>
        </p:nvSpPr>
        <p:spPr/>
        <p:txBody>
          <a:bodyPr/>
          <a:lstStyle/>
          <a:p>
            <a:endParaRPr lang="en-US" altLang="en-US"/>
          </a:p>
        </p:txBody>
      </p:sp>
      <p:pic>
        <p:nvPicPr>
          <p:cNvPr id="15364" name="Picture 4">
            <a:extLst>
              <a:ext uri="{FF2B5EF4-FFF2-40B4-BE49-F238E27FC236}">
                <a16:creationId xmlns:a16="http://schemas.microsoft.com/office/drawing/2014/main" id="{F0F224D3-937E-4910-8040-71F413CD1EE0}"/>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5364163" y="1917700"/>
            <a:ext cx="3538537" cy="2184400"/>
          </a:xfrm>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61FFA1B-D585-4B2C-8EA0-CC42F0372B21}"/>
              </a:ext>
            </a:extLst>
          </p:cNvPr>
          <p:cNvSpPr>
            <a:spLocks noChangeArrowheads="1"/>
          </p:cNvSpPr>
          <p:nvPr>
            <p:ph type="title"/>
          </p:nvPr>
        </p:nvSpPr>
        <p:spPr/>
        <p:txBody>
          <a:bodyPr/>
          <a:lstStyle/>
          <a:p>
            <a:endParaRPr lang="en-US" altLang="en-US"/>
          </a:p>
        </p:txBody>
      </p:sp>
      <p:pic>
        <p:nvPicPr>
          <p:cNvPr id="16387" name="Picture 3">
            <a:extLst>
              <a:ext uri="{FF2B5EF4-FFF2-40B4-BE49-F238E27FC236}">
                <a16:creationId xmlns:a16="http://schemas.microsoft.com/office/drawing/2014/main" id="{FE93F375-12B1-48C5-B2FB-30F435BDE288}"/>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461963"/>
            <a:ext cx="8012113" cy="6064250"/>
          </a:xfrm>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E521C12B-1176-41CC-B1DD-1E670121EC5D}"/>
              </a:ext>
            </a:extLst>
          </p:cNvPr>
          <p:cNvSpPr>
            <a:spLocks noChangeArrowheads="1"/>
          </p:cNvSpPr>
          <p:nvPr>
            <p:ph type="title"/>
          </p:nvPr>
        </p:nvSpPr>
        <p:spPr/>
        <p:txBody>
          <a:bodyPr/>
          <a:lstStyle/>
          <a:p>
            <a:endParaRPr lang="en-US" altLang="en-US"/>
          </a:p>
        </p:txBody>
      </p:sp>
      <p:pic>
        <p:nvPicPr>
          <p:cNvPr id="17411" name="Picture 3">
            <a:extLst>
              <a:ext uri="{FF2B5EF4-FFF2-40B4-BE49-F238E27FC236}">
                <a16:creationId xmlns:a16="http://schemas.microsoft.com/office/drawing/2014/main" id="{854951FE-FE5B-4DD0-BABA-ED012A78D0F3}"/>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827088" y="490538"/>
            <a:ext cx="7489825" cy="6037262"/>
          </a:xfrm>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D79033B-B73C-48DE-92DF-0D2AF3D8A575}"/>
              </a:ext>
            </a:extLst>
          </p:cNvPr>
          <p:cNvSpPr>
            <a:spLocks noChangeArrowheads="1"/>
          </p:cNvSpPr>
          <p:nvPr>
            <p:ph type="title"/>
          </p:nvPr>
        </p:nvSpPr>
        <p:spPr/>
        <p:txBody>
          <a:bodyPr/>
          <a:lstStyle/>
          <a:p>
            <a:endParaRPr lang="en-US" altLang="en-US"/>
          </a:p>
        </p:txBody>
      </p:sp>
      <p:pic>
        <p:nvPicPr>
          <p:cNvPr id="18435" name="Picture 3">
            <a:extLst>
              <a:ext uri="{FF2B5EF4-FFF2-40B4-BE49-F238E27FC236}">
                <a16:creationId xmlns:a16="http://schemas.microsoft.com/office/drawing/2014/main" id="{35A426FC-161B-4A3C-98E2-F83D0402A502}"/>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36563" y="479425"/>
            <a:ext cx="8250237" cy="6048375"/>
          </a:xfrm>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a:extLst>
              <a:ext uri="{FF2B5EF4-FFF2-40B4-BE49-F238E27FC236}">
                <a16:creationId xmlns:a16="http://schemas.microsoft.com/office/drawing/2014/main" id="{6E2FD049-8106-4BE8-8576-2FBA1CEBC9E5}"/>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57188" y="549275"/>
            <a:ext cx="5473700" cy="6202363"/>
          </a:xfrm>
          <a:noFill/>
          <a:ln/>
        </p:spPr>
      </p:pic>
      <p:sp>
        <p:nvSpPr>
          <p:cNvPr id="19459" name="Rectangle 3">
            <a:extLst>
              <a:ext uri="{FF2B5EF4-FFF2-40B4-BE49-F238E27FC236}">
                <a16:creationId xmlns:a16="http://schemas.microsoft.com/office/drawing/2014/main" id="{84CE1EFF-F218-442B-98BE-A8C847B80289}"/>
              </a:ext>
            </a:extLst>
          </p:cNvPr>
          <p:cNvSpPr>
            <a:spLocks noGrp="1" noChangeArrowheads="1"/>
          </p:cNvSpPr>
          <p:nvPr>
            <p:ph type="title"/>
          </p:nvPr>
        </p:nvSpPr>
        <p:spPr/>
        <p:txBody>
          <a:bodyPr/>
          <a:lstStyle/>
          <a:p>
            <a:endParaRPr lang="en-US" altLang="en-US"/>
          </a:p>
        </p:txBody>
      </p:sp>
      <p:pic>
        <p:nvPicPr>
          <p:cNvPr id="19460" name="Picture 4">
            <a:extLst>
              <a:ext uri="{FF2B5EF4-FFF2-40B4-BE49-F238E27FC236}">
                <a16:creationId xmlns:a16="http://schemas.microsoft.com/office/drawing/2014/main" id="{6F78DE8D-F585-417B-B551-590FDAFB1C40}"/>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156325" y="3033713"/>
            <a:ext cx="2857500" cy="3097212"/>
          </a:xfrm>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66571804-8BED-456E-B066-DAEAE0E399B5}"/>
              </a:ext>
            </a:extLst>
          </p:cNvPr>
          <p:cNvSpPr>
            <a:spLocks noGrp="1" noChangeArrowheads="1"/>
          </p:cNvSpPr>
          <p:nvPr>
            <p:ph type="title"/>
          </p:nvPr>
        </p:nvSpPr>
        <p:spPr/>
        <p:txBody>
          <a:bodyPr/>
          <a:lstStyle/>
          <a:p>
            <a:endParaRPr lang="en-US" altLang="en-US"/>
          </a:p>
        </p:txBody>
      </p:sp>
      <p:sp>
        <p:nvSpPr>
          <p:cNvPr id="20483" name="Rectangle 3">
            <a:extLst>
              <a:ext uri="{FF2B5EF4-FFF2-40B4-BE49-F238E27FC236}">
                <a16:creationId xmlns:a16="http://schemas.microsoft.com/office/drawing/2014/main" id="{775F1658-8F80-44B8-A99C-9A72D83AB00A}"/>
              </a:ext>
            </a:extLst>
          </p:cNvPr>
          <p:cNvSpPr>
            <a:spLocks noGrp="1" noChangeArrowheads="1"/>
          </p:cNvSpPr>
          <p:nvPr>
            <p:ph type="body" idx="1"/>
          </p:nvPr>
        </p:nvSpPr>
        <p:spPr/>
        <p:txBody>
          <a:bodyPr/>
          <a:lstStyle/>
          <a:p>
            <a:r>
              <a:rPr lang="en-US" altLang="en-US" sz="1800" b="1">
                <a:solidFill>
                  <a:srgbClr val="800000"/>
                </a:solidFill>
              </a:rPr>
              <a:t>Conclusion:</a:t>
            </a:r>
            <a:r>
              <a:rPr lang="en-US" altLang="en-US" sz="1800" b="1"/>
              <a:t> </a:t>
            </a:r>
          </a:p>
          <a:p>
            <a:endParaRPr lang="en-US" altLang="en-US" sz="1800" b="1"/>
          </a:p>
          <a:p>
            <a:r>
              <a:rPr lang="en-US" altLang="en-US" sz="2000"/>
              <a:t>   In order to meet the challenges and surmount the hurdles that stand in the way of implementing Right to Education Act, it is needful to concentrate all efforts with full dedication and commitment. Not only the central and state governments but the nation as a whole should take responsibility in this regard.</a:t>
            </a:r>
          </a:p>
          <a:p>
            <a:endParaRPr lang="en-US" altLang="en-US" sz="2000"/>
          </a:p>
          <a:p>
            <a:r>
              <a:rPr lang="en-US" altLang="en-US" sz="2000"/>
              <a:t> Community participation and support can make marked difference in achieving this goal. There exists a need for greater coordination amongst different agencies and functionaries involved in this task. To overcome population pressures and budgetary constraints, cost effectiveness and accountability must be ascertained at every level. Efforts should be focused on qualitative improvement of the whole programme.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a:extLst>
              <a:ext uri="{FF2B5EF4-FFF2-40B4-BE49-F238E27FC236}">
                <a16:creationId xmlns:a16="http://schemas.microsoft.com/office/drawing/2014/main" id="{ED99D0C7-BBD2-4FF4-BC09-3E26E44F4589}"/>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950" y="190500"/>
            <a:ext cx="7704138" cy="6264275"/>
          </a:xfrm>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a:extLst>
              <a:ext uri="{FF2B5EF4-FFF2-40B4-BE49-F238E27FC236}">
                <a16:creationId xmlns:a16="http://schemas.microsoft.com/office/drawing/2014/main" id="{B5350BF8-EA9F-4559-907F-5A8F7C8F08B8}"/>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582613" y="773113"/>
            <a:ext cx="4359275" cy="5354637"/>
          </a:xfrm>
          <a:noFill/>
          <a:ln/>
        </p:spPr>
      </p:pic>
      <p:sp>
        <p:nvSpPr>
          <p:cNvPr id="22531" name="Rectangle 3">
            <a:extLst>
              <a:ext uri="{FF2B5EF4-FFF2-40B4-BE49-F238E27FC236}">
                <a16:creationId xmlns:a16="http://schemas.microsoft.com/office/drawing/2014/main" id="{A037E627-BBC7-4013-9DE1-EB049B214F37}"/>
              </a:ext>
            </a:extLst>
          </p:cNvPr>
          <p:cNvSpPr>
            <a:spLocks noGrp="1" noChangeArrowheads="1"/>
          </p:cNvSpPr>
          <p:nvPr>
            <p:ph type="title"/>
          </p:nvPr>
        </p:nvSpPr>
        <p:spPr/>
        <p:txBody>
          <a:bodyPr/>
          <a:lstStyle/>
          <a:p>
            <a:endParaRPr lang="en-US" altLang="en-US"/>
          </a:p>
        </p:txBody>
      </p:sp>
      <p:pic>
        <p:nvPicPr>
          <p:cNvPr id="22532" name="Picture 4">
            <a:extLst>
              <a:ext uri="{FF2B5EF4-FFF2-40B4-BE49-F238E27FC236}">
                <a16:creationId xmlns:a16="http://schemas.microsoft.com/office/drawing/2014/main" id="{18F3817F-B4D7-4C42-B56B-3F7EC6E14818}"/>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941888" y="752475"/>
            <a:ext cx="3744912" cy="5375275"/>
          </a:xfrm>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2F0C7535-0876-45E7-AFFE-2ADA1E0825F4}"/>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975" y="549275"/>
            <a:ext cx="8423275" cy="6164263"/>
          </a:xfrm>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413F3D9A-09ED-4ECA-83FE-DAFFA233D17C}"/>
              </a:ext>
            </a:extLst>
          </p:cNvPr>
          <p:cNvSpPr>
            <a:spLocks noGrp="1" noChangeArrowheads="1"/>
          </p:cNvSpPr>
          <p:nvPr>
            <p:ph type="title"/>
          </p:nvPr>
        </p:nvSpPr>
        <p:spPr/>
        <p:txBody>
          <a:bodyPr/>
          <a:lstStyle/>
          <a:p>
            <a:endParaRPr lang="en-US" altLang="en-US"/>
          </a:p>
        </p:txBody>
      </p:sp>
      <p:pic>
        <p:nvPicPr>
          <p:cNvPr id="23555" name="Picture 3">
            <a:extLst>
              <a:ext uri="{FF2B5EF4-FFF2-40B4-BE49-F238E27FC236}">
                <a16:creationId xmlns:a16="http://schemas.microsoft.com/office/drawing/2014/main" id="{98282103-D240-45B8-ABD4-44472C80D5C9}"/>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2628900" y="4648200"/>
            <a:ext cx="4679950" cy="1990725"/>
          </a:xfrm>
          <a:noFill/>
          <a:ln/>
        </p:spPr>
      </p:pic>
      <p:pic>
        <p:nvPicPr>
          <p:cNvPr id="23556" name="Picture 4">
            <a:extLst>
              <a:ext uri="{FF2B5EF4-FFF2-40B4-BE49-F238E27FC236}">
                <a16:creationId xmlns:a16="http://schemas.microsoft.com/office/drawing/2014/main" id="{EC359622-8DD6-436B-A469-0E0958386CEF}"/>
              </a:ext>
            </a:extLst>
          </p:cNvPr>
          <p:cNvPicPr>
            <a:picLocks noChangeAspect="1" noChangeArrowheads="1"/>
          </p:cNvPicPr>
          <p:nvPr>
            <p:ph sz="quarter" idx="2"/>
          </p:nvPr>
        </p:nvPicPr>
        <p:blipFill>
          <a:blip r:embed="rId3">
            <a:extLst>
              <a:ext uri="{28A0092B-C50C-407E-A947-70E740481C1C}">
                <a14:useLocalDpi xmlns:a14="http://schemas.microsoft.com/office/drawing/2010/main" val="0"/>
              </a:ext>
            </a:extLst>
          </a:blip>
          <a:srcRect/>
          <a:stretch>
            <a:fillRect/>
          </a:stretch>
        </p:blipFill>
        <p:spPr>
          <a:xfrm>
            <a:off x="4829175" y="774700"/>
            <a:ext cx="4135438" cy="3448050"/>
          </a:xfrm>
          <a:noFill/>
          <a:ln/>
        </p:spPr>
      </p:pic>
      <p:pic>
        <p:nvPicPr>
          <p:cNvPr id="23557" name="Picture 5">
            <a:extLst>
              <a:ext uri="{FF2B5EF4-FFF2-40B4-BE49-F238E27FC236}">
                <a16:creationId xmlns:a16="http://schemas.microsoft.com/office/drawing/2014/main" id="{66B1F114-E61B-4BB9-A52B-F77128A30897}"/>
              </a:ext>
            </a:extLst>
          </p:cNvPr>
          <p:cNvPicPr>
            <a:picLocks noChangeAspect="1" noChangeArrowheads="1"/>
          </p:cNvPicPr>
          <p:nvPr>
            <p:ph sz="quarter" idx="3"/>
          </p:nvPr>
        </p:nvPicPr>
        <p:blipFill>
          <a:blip r:embed="rId4">
            <a:extLst>
              <a:ext uri="{28A0092B-C50C-407E-A947-70E740481C1C}">
                <a14:useLocalDpi xmlns:a14="http://schemas.microsoft.com/office/drawing/2010/main" val="0"/>
              </a:ext>
            </a:extLst>
          </a:blip>
          <a:srcRect/>
          <a:stretch>
            <a:fillRect/>
          </a:stretch>
        </p:blipFill>
        <p:spPr>
          <a:xfrm>
            <a:off x="34925" y="774700"/>
            <a:ext cx="4537075" cy="3451225"/>
          </a:xfrm>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D2B582DC-EB1A-4763-B9C2-606FB103299E}"/>
              </a:ext>
            </a:extLst>
          </p:cNvPr>
          <p:cNvSpPr>
            <a:spLocks noGrp="1" noChangeArrowheads="1"/>
          </p:cNvSpPr>
          <p:nvPr>
            <p:ph type="title"/>
          </p:nvPr>
        </p:nvSpPr>
        <p:spPr/>
        <p:txBody>
          <a:bodyPr/>
          <a:lstStyle/>
          <a:p>
            <a:r>
              <a:rPr lang="en-US" altLang="en-US" sz="3200"/>
              <a:t>References</a:t>
            </a:r>
          </a:p>
        </p:txBody>
      </p:sp>
      <p:sp>
        <p:nvSpPr>
          <p:cNvPr id="24579" name="Rectangle 3">
            <a:extLst>
              <a:ext uri="{FF2B5EF4-FFF2-40B4-BE49-F238E27FC236}">
                <a16:creationId xmlns:a16="http://schemas.microsoft.com/office/drawing/2014/main" id="{28DCFB47-5BDF-4F51-B5B0-A7DE332D7FB6}"/>
              </a:ext>
            </a:extLst>
          </p:cNvPr>
          <p:cNvSpPr>
            <a:spLocks noGrp="1" noChangeArrowheads="1"/>
          </p:cNvSpPr>
          <p:nvPr>
            <p:ph type="body" idx="1"/>
          </p:nvPr>
        </p:nvSpPr>
        <p:spPr>
          <a:xfrm>
            <a:off x="457200" y="773113"/>
            <a:ext cx="8229600" cy="4953000"/>
          </a:xfrm>
        </p:spPr>
        <p:txBody>
          <a:bodyPr/>
          <a:lstStyle/>
          <a:p>
            <a:pPr>
              <a:lnSpc>
                <a:spcPct val="80000"/>
              </a:lnSpc>
            </a:pPr>
            <a:r>
              <a:rPr lang="en-US" altLang="en-US" sz="1800"/>
              <a:t>T</a:t>
            </a:r>
            <a:r>
              <a:rPr lang="en-US" altLang="en-US" sz="2000"/>
              <a:t>he Right of Children to Free and Compulsory Education Act, 2009 (RTE Act, 2009).</a:t>
            </a:r>
          </a:p>
          <a:p>
            <a:pPr>
              <a:lnSpc>
                <a:spcPct val="80000"/>
              </a:lnSpc>
            </a:pPr>
            <a:r>
              <a:rPr lang="en-US" altLang="en-US" sz="2000"/>
              <a:t>Education and National Development, Report of the Education Commission (1964-66), NCERT, New Delhi, 1971.</a:t>
            </a:r>
          </a:p>
          <a:p>
            <a:pPr>
              <a:lnSpc>
                <a:spcPct val="80000"/>
              </a:lnSpc>
            </a:pPr>
            <a:r>
              <a:rPr lang="en-US" altLang="en-US" sz="2000"/>
              <a:t>Challenges of Education–a policy perspective, Ministry of Education, Govt. of India, New Delhi, August 1985.</a:t>
            </a:r>
          </a:p>
          <a:p>
            <a:pPr>
              <a:lnSpc>
                <a:spcPct val="80000"/>
              </a:lnSpc>
            </a:pPr>
            <a:r>
              <a:rPr lang="en-US" altLang="en-US" sz="2000"/>
              <a:t>National Policy on Education – 1986, Ministry of Human Resource Development, Govt. of India, Dept. of Education, New Delhi, May, 1986.</a:t>
            </a:r>
          </a:p>
          <a:p>
            <a:pPr>
              <a:lnSpc>
                <a:spcPct val="80000"/>
              </a:lnSpc>
            </a:pPr>
            <a:r>
              <a:rPr lang="en-US" altLang="en-US" sz="2000"/>
              <a:t>Towards an Enlightened and Humane Society, Report of the Committee for Review of National Policy on Education 1986, Final Report, 26th Dec. 1990.</a:t>
            </a:r>
          </a:p>
          <a:p>
            <a:pPr>
              <a:lnSpc>
                <a:spcPct val="80000"/>
              </a:lnSpc>
            </a:pPr>
            <a:r>
              <a:rPr lang="en-US" altLang="en-US" sz="2000"/>
              <a:t>National Policy on Education–1986 (With Modifications undertaken in 1992), Ministry of Human Resource Development, Department of Education, New Delhi, 1992.</a:t>
            </a:r>
          </a:p>
          <a:p>
            <a:pPr>
              <a:lnSpc>
                <a:spcPct val="80000"/>
              </a:lnSpc>
            </a:pPr>
            <a:r>
              <a:rPr lang="en-US" altLang="en-US" sz="2000"/>
              <a:t>National Policy on Education 1986, Programme of Action, 1992, Ministry of Human Resource Development, Department of Education, Govt. of India, 1993.</a:t>
            </a:r>
          </a:p>
          <a:p>
            <a:pPr>
              <a:lnSpc>
                <a:spcPct val="80000"/>
              </a:lnSpc>
            </a:pPr>
            <a:endParaRPr lang="en-US" altLang="en-US"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313ABB6-8B68-4D6C-A23C-4EC1550A0697}"/>
              </a:ext>
            </a:extLst>
          </p:cNvPr>
          <p:cNvSpPr>
            <a:spLocks noChangeArrowheads="1"/>
          </p:cNvSpPr>
          <p:nvPr>
            <p:ph type="title"/>
          </p:nvPr>
        </p:nvSpPr>
        <p:spPr/>
        <p:txBody>
          <a:bodyPr/>
          <a:lstStyle/>
          <a:p>
            <a:endParaRPr lang="en-US" altLang="en-US"/>
          </a:p>
        </p:txBody>
      </p:sp>
      <p:pic>
        <p:nvPicPr>
          <p:cNvPr id="6147" name="Picture 3">
            <a:extLst>
              <a:ext uri="{FF2B5EF4-FFF2-40B4-BE49-F238E27FC236}">
                <a16:creationId xmlns:a16="http://schemas.microsoft.com/office/drawing/2014/main" id="{A17737A8-77DA-459E-BF71-8AEE91DD81EC}"/>
              </a:ext>
            </a:extLst>
          </p:cNvPr>
          <p:cNvPicPr>
            <a:picLocks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0825" y="192088"/>
            <a:ext cx="8229600" cy="6569075"/>
          </a:xfrm>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98EEE892-EE70-48D4-928B-64A3023EC9C9}"/>
              </a:ext>
            </a:extLst>
          </p:cNvPr>
          <p:cNvSpPr>
            <a:spLocks noGrp="1" noChangeArrowheads="1"/>
          </p:cNvSpPr>
          <p:nvPr>
            <p:ph type="title"/>
          </p:nvPr>
        </p:nvSpPr>
        <p:spPr/>
        <p:txBody>
          <a:bodyPr/>
          <a:lstStyle/>
          <a:p>
            <a:r>
              <a:rPr lang="en-US" altLang="en-US"/>
              <a:t>Advisory Council on Implementation</a:t>
            </a:r>
          </a:p>
        </p:txBody>
      </p:sp>
      <p:sp>
        <p:nvSpPr>
          <p:cNvPr id="7171" name="Rectangle 3">
            <a:extLst>
              <a:ext uri="{FF2B5EF4-FFF2-40B4-BE49-F238E27FC236}">
                <a16:creationId xmlns:a16="http://schemas.microsoft.com/office/drawing/2014/main" id="{F1460494-8BFA-4450-8CB9-6E7AE290FA90}"/>
              </a:ext>
            </a:extLst>
          </p:cNvPr>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000">
                <a:solidFill>
                  <a:srgbClr val="CC0066"/>
                </a:solidFill>
              </a:rPr>
              <a:t>The Ministry of HRD set up a high-level, 14-member National Advisory Council (NAC) for implementation of the Act. The members include</a:t>
            </a:r>
          </a:p>
          <a:p>
            <a:pPr>
              <a:lnSpc>
                <a:spcPct val="80000"/>
              </a:lnSpc>
            </a:pPr>
            <a:endParaRPr lang="en-US" altLang="en-US" sz="2000">
              <a:solidFill>
                <a:srgbClr val="CC0066"/>
              </a:solidFill>
            </a:endParaRPr>
          </a:p>
          <a:p>
            <a:pPr>
              <a:lnSpc>
                <a:spcPct val="80000"/>
              </a:lnSpc>
            </a:pPr>
            <a:r>
              <a:rPr lang="en-US" altLang="en-US" sz="2000"/>
              <a:t>Kiran Karnik, former president of NASSCOM</a:t>
            </a:r>
          </a:p>
          <a:p>
            <a:pPr>
              <a:lnSpc>
                <a:spcPct val="80000"/>
              </a:lnSpc>
            </a:pPr>
            <a:r>
              <a:rPr lang="en-US" altLang="en-US" sz="2000"/>
              <a:t>Krishna Kumar, former director of the NCERT</a:t>
            </a:r>
          </a:p>
          <a:p>
            <a:pPr>
              <a:lnSpc>
                <a:spcPct val="80000"/>
              </a:lnSpc>
            </a:pPr>
            <a:r>
              <a:rPr lang="en-US" altLang="en-US" sz="2000"/>
              <a:t>Mrinal Miri, former vice-chancellor of North-East Hill University</a:t>
            </a:r>
          </a:p>
          <a:p>
            <a:pPr>
              <a:lnSpc>
                <a:spcPct val="80000"/>
              </a:lnSpc>
            </a:pPr>
            <a:r>
              <a:rPr lang="en-US" altLang="en-US" sz="2000"/>
              <a:t>Yogendra Yadav – social scientist. India</a:t>
            </a:r>
          </a:p>
          <a:p>
            <a:pPr>
              <a:lnSpc>
                <a:spcPct val="80000"/>
              </a:lnSpc>
            </a:pPr>
            <a:r>
              <a:rPr lang="en-US" altLang="en-US" sz="2000"/>
              <a:t>Sajit Krishnan kutty Secretary of The Educators Assisting Children's Hopes (TEACH)India.</a:t>
            </a:r>
          </a:p>
          <a:p>
            <a:pPr>
              <a:lnSpc>
                <a:spcPct val="80000"/>
              </a:lnSpc>
            </a:pPr>
            <a:r>
              <a:rPr lang="en-US" altLang="en-US" sz="2000"/>
              <a:t>Annie Namala, an activist and head of Centre for Social Equity and Inclusion</a:t>
            </a:r>
          </a:p>
          <a:p>
            <a:pPr>
              <a:lnSpc>
                <a:spcPct val="80000"/>
              </a:lnSpc>
            </a:pPr>
            <a:r>
              <a:rPr lang="en-US" altLang="en-US" sz="2000"/>
              <a:t>Aboobacker Ahmad, vice-president of Muslim Education Society, Kerala.</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8358C536-23BA-476B-83FA-E665EB0568A2}"/>
              </a:ext>
            </a:extLst>
          </p:cNvPr>
          <p:cNvSpPr>
            <a:spLocks noGrp="1" noChangeArrowheads="1"/>
          </p:cNvSpPr>
          <p:nvPr>
            <p:ph type="title"/>
          </p:nvPr>
        </p:nvSpPr>
        <p:spPr/>
        <p:txBody>
          <a:bodyPr/>
          <a:lstStyle/>
          <a:p>
            <a:r>
              <a:rPr lang="en-US" altLang="en-US">
                <a:latin typeface="Calibri" panose="020F0502020204030204" pitchFamily="34" charset="0"/>
                <a:cs typeface="Calibri" panose="020F0502020204030204" pitchFamily="34" charset="0"/>
              </a:rPr>
              <a:t>Right To Education</a:t>
            </a:r>
          </a:p>
        </p:txBody>
      </p:sp>
      <p:sp>
        <p:nvSpPr>
          <p:cNvPr id="8195" name="Rectangle 3">
            <a:extLst>
              <a:ext uri="{FF2B5EF4-FFF2-40B4-BE49-F238E27FC236}">
                <a16:creationId xmlns:a16="http://schemas.microsoft.com/office/drawing/2014/main" id="{EB814AA8-EB8E-4141-AA61-CB5DCC652983}"/>
              </a:ext>
            </a:extLst>
          </p:cNvPr>
          <p:cNvSpPr>
            <a:spLocks noGrp="1" noChangeArrowheads="1"/>
          </p:cNvSpPr>
          <p:nvPr>
            <p:ph type="body" sz="half" idx="1"/>
          </p:nvPr>
        </p:nvSpPr>
        <p:spPr>
          <a:xfrm>
            <a:off x="460375" y="774700"/>
            <a:ext cx="4978400" cy="6084888"/>
          </a:xfrm>
        </p:spPr>
        <p:txBody>
          <a:bodyPr lIns="90170" tIns="46990" rIns="90170" bIns="46990"/>
          <a:lstStyle/>
          <a:p>
            <a:pPr algn="just"/>
            <a:endParaRPr lang="en-US" altLang="en-US" sz="1800">
              <a:solidFill>
                <a:srgbClr val="CC0066"/>
              </a:solidFill>
              <a:cs typeface="Arial" panose="020B0604020202020204" pitchFamily="34" charset="0"/>
            </a:endParaRPr>
          </a:p>
          <a:p>
            <a:pPr algn="just"/>
            <a:r>
              <a:rPr lang="en-US" altLang="en-US" sz="2000">
                <a:solidFill>
                  <a:srgbClr val="CC0066"/>
                </a:solidFill>
                <a:cs typeface="Arial" panose="020B0604020202020204" pitchFamily="34" charset="0"/>
              </a:rPr>
              <a:t>The Indian Constitution (Eighty-sixth Amendment) Act, 2002 inserted Article 21-A in the Constitution of India</a:t>
            </a:r>
            <a:r>
              <a:rPr lang="en-US" altLang="en-US" sz="2000">
                <a:cs typeface="Arial" panose="020B0604020202020204" pitchFamily="34" charset="0"/>
              </a:rPr>
              <a:t> to provide free and compulsory education of all children in the age group of six to fourteen years as a Fundamental Right in such a manner as the State may, by law, determine. </a:t>
            </a:r>
          </a:p>
          <a:p>
            <a:pPr algn="just"/>
            <a:r>
              <a:rPr lang="en-US" altLang="en-US" sz="2000">
                <a:cs typeface="Arial" panose="020B0604020202020204" pitchFamily="34" charset="0"/>
              </a:rPr>
              <a:t>The Right of Children to Free and Compulsory Education (RTE) Act, 2009, which represents the consequential legislation envisaged under Article 21-A, means that every child has a right to full time elementary education of satisfactory and equitable quality in a formal school which satisfies certain essential norms and standards.</a:t>
            </a:r>
          </a:p>
          <a:p>
            <a:pPr algn="just">
              <a:buFontTx/>
              <a:buNone/>
            </a:pPr>
            <a:endParaRPr lang="en-US" altLang="en-US" sz="2000">
              <a:cs typeface="Arial" panose="020B0604020202020204" pitchFamily="34" charset="0"/>
            </a:endParaRPr>
          </a:p>
        </p:txBody>
      </p:sp>
      <p:pic>
        <p:nvPicPr>
          <p:cNvPr id="8196" name="Picture 4">
            <a:extLst>
              <a:ext uri="{FF2B5EF4-FFF2-40B4-BE49-F238E27FC236}">
                <a16:creationId xmlns:a16="http://schemas.microsoft.com/office/drawing/2014/main" id="{08BE71EC-DBE3-4587-B20D-4B68CF5961AD}"/>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11863" y="981075"/>
            <a:ext cx="2919412" cy="4953000"/>
          </a:xfrm>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1461E2FB-8C11-4BD8-A321-5ADDB98BAA5A}"/>
              </a:ext>
            </a:extLst>
          </p:cNvPr>
          <p:cNvSpPr>
            <a:spLocks noGrp="1" noChangeArrowheads="1"/>
          </p:cNvSpPr>
          <p:nvPr>
            <p:ph type="body" idx="1"/>
          </p:nvPr>
        </p:nvSpPr>
        <p:spPr>
          <a:xfrm>
            <a:off x="457200" y="773113"/>
            <a:ext cx="8229600" cy="4953000"/>
          </a:xfrm>
        </p:spPr>
        <p:txBody>
          <a:bodyPr/>
          <a:lstStyle/>
          <a:p>
            <a:pPr algn="just">
              <a:lnSpc>
                <a:spcPct val="80000"/>
              </a:lnSpc>
            </a:pPr>
            <a:endParaRPr lang="en-US" altLang="en-US" sz="2400">
              <a:cs typeface="Arial" panose="020B0604020202020204" pitchFamily="34" charset="0"/>
            </a:endParaRPr>
          </a:p>
          <a:p>
            <a:pPr algn="just">
              <a:lnSpc>
                <a:spcPct val="80000"/>
              </a:lnSpc>
            </a:pPr>
            <a:r>
              <a:rPr lang="en-US" altLang="en-US" sz="2400">
                <a:cs typeface="Arial" panose="020B0604020202020204" pitchFamily="34" charset="0"/>
              </a:rPr>
              <a:t>‘</a:t>
            </a:r>
            <a:r>
              <a:rPr lang="en-US" altLang="en-US" sz="2400">
                <a:solidFill>
                  <a:schemeClr val="hlink"/>
                </a:solidFill>
                <a:cs typeface="Arial" panose="020B0604020202020204" pitchFamily="34" charset="0"/>
              </a:rPr>
              <a:t>Free education’ means that no child, other than a child who has been admitted by his or her parents to a school which is not supported by the appropriate Government, shall be liable to pay any kind of fee or charges or expenses which may prevent him or her from pursuing and completing elementary education. </a:t>
            </a:r>
          </a:p>
          <a:p>
            <a:pPr algn="just">
              <a:lnSpc>
                <a:spcPct val="80000"/>
              </a:lnSpc>
              <a:buFontTx/>
              <a:buNone/>
            </a:pPr>
            <a:endParaRPr lang="en-US" altLang="en-US" sz="2400">
              <a:solidFill>
                <a:schemeClr val="hlink"/>
              </a:solidFill>
              <a:cs typeface="Arial" panose="020B0604020202020204" pitchFamily="34" charset="0"/>
            </a:endParaRPr>
          </a:p>
          <a:p>
            <a:pPr algn="just">
              <a:lnSpc>
                <a:spcPct val="80000"/>
              </a:lnSpc>
            </a:pPr>
            <a:endParaRPr lang="en-US" altLang="en-US" sz="2400">
              <a:cs typeface="Arial" panose="020B0604020202020204" pitchFamily="34" charset="0"/>
            </a:endParaRPr>
          </a:p>
          <a:p>
            <a:pPr algn="just">
              <a:lnSpc>
                <a:spcPct val="80000"/>
              </a:lnSpc>
            </a:pPr>
            <a:r>
              <a:rPr lang="en-US" altLang="en-US" sz="2400">
                <a:cs typeface="Arial" panose="020B0604020202020204" pitchFamily="34" charset="0"/>
              </a:rPr>
              <a:t>Compulsory education casts an obligation on the appropriate Government and local authorities to provide and ensure</a:t>
            </a:r>
            <a:r>
              <a:rPr lang="en-US" altLang="en-US" sz="2400">
                <a:solidFill>
                  <a:schemeClr val="hlink"/>
                </a:solidFill>
                <a:cs typeface="Arial" panose="020B0604020202020204" pitchFamily="34" charset="0"/>
              </a:rPr>
              <a:t> admission, attendance and completion of elementary education by all children in the 6-14 age group. </a:t>
            </a:r>
          </a:p>
          <a:p>
            <a:pPr algn="just">
              <a:lnSpc>
                <a:spcPct val="80000"/>
              </a:lnSpc>
            </a:pPr>
            <a:endParaRPr lang="en-US" altLang="en-US" sz="2400">
              <a:solidFill>
                <a:schemeClr val="hlink"/>
              </a:solidFill>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177B49E8-7D9D-4E35-BFC9-C48F5615629D}"/>
              </a:ext>
            </a:extLst>
          </p:cNvPr>
          <p:cNvSpPr>
            <a:spLocks noGrp="1" noChangeArrowheads="1"/>
          </p:cNvSpPr>
          <p:nvPr>
            <p:ph type="body" sz="half" idx="1"/>
          </p:nvPr>
        </p:nvSpPr>
        <p:spPr>
          <a:xfrm>
            <a:off x="107950" y="773113"/>
            <a:ext cx="4824413" cy="5354637"/>
          </a:xfrm>
        </p:spPr>
        <p:txBody>
          <a:bodyPr/>
          <a:lstStyle/>
          <a:p>
            <a:r>
              <a:rPr lang="en-US" altLang="en-US" sz="2400">
                <a:cs typeface="Arial" panose="020B0604020202020204" pitchFamily="34" charset="0"/>
              </a:rPr>
              <a:t>With this, India has moved forward to a rights based framework that casts a legal obligation on the Central and State Governments to implement this fundamental child right as enshrined in the Article 21A of the Constitution, in accordance with the provisions of the RTE Act.</a:t>
            </a:r>
          </a:p>
          <a:p>
            <a:endParaRPr lang="en-US" altLang="en-US" sz="2400">
              <a:cs typeface="Arial" panose="020B0604020202020204" pitchFamily="34" charset="0"/>
            </a:endParaRPr>
          </a:p>
          <a:p>
            <a:endParaRPr lang="en-US" altLang="en-US" sz="2400">
              <a:cs typeface="Arial" panose="020B0604020202020204" pitchFamily="34" charset="0"/>
            </a:endParaRPr>
          </a:p>
        </p:txBody>
      </p:sp>
      <p:sp>
        <p:nvSpPr>
          <p:cNvPr id="10243" name="Rectangle 3">
            <a:extLst>
              <a:ext uri="{FF2B5EF4-FFF2-40B4-BE49-F238E27FC236}">
                <a16:creationId xmlns:a16="http://schemas.microsoft.com/office/drawing/2014/main" id="{EEABBA6F-A202-458A-88B8-37D9C91BD715}"/>
              </a:ext>
            </a:extLst>
          </p:cNvPr>
          <p:cNvSpPr>
            <a:spLocks noGrp="1" noChangeArrowheads="1"/>
          </p:cNvSpPr>
          <p:nvPr>
            <p:ph type="title"/>
          </p:nvPr>
        </p:nvSpPr>
        <p:spPr/>
        <p:txBody>
          <a:bodyPr/>
          <a:lstStyle/>
          <a:p>
            <a:endParaRPr lang="en-US" altLang="en-US"/>
          </a:p>
        </p:txBody>
      </p:sp>
      <p:pic>
        <p:nvPicPr>
          <p:cNvPr id="10244" name="Picture 4">
            <a:extLst>
              <a:ext uri="{FF2B5EF4-FFF2-40B4-BE49-F238E27FC236}">
                <a16:creationId xmlns:a16="http://schemas.microsoft.com/office/drawing/2014/main" id="{9F4E6AB2-5C8B-456C-9831-E326FFB924C7}"/>
              </a:ext>
            </a:extLst>
          </p:cNvPr>
          <p:cNvPicPr>
            <a:picLocks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148263" y="981075"/>
            <a:ext cx="3751262" cy="4821238"/>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713C15C-7872-477C-90B2-121A7ED051B6}"/>
              </a:ext>
            </a:extLst>
          </p:cNvPr>
          <p:cNvSpPr>
            <a:spLocks noChangeArrowheads="1"/>
          </p:cNvSpPr>
          <p:nvPr>
            <p:ph type="title"/>
          </p:nvPr>
        </p:nvSpPr>
        <p:spPr/>
        <p:txBody>
          <a:bodyPr/>
          <a:lstStyle/>
          <a:p>
            <a:r>
              <a:rPr lang="en-US" altLang="en-US"/>
              <a:t>Overall framework</a:t>
            </a:r>
          </a:p>
        </p:txBody>
      </p:sp>
      <p:pic>
        <p:nvPicPr>
          <p:cNvPr id="11267" name="Picture 3">
            <a:extLst>
              <a:ext uri="{FF2B5EF4-FFF2-40B4-BE49-F238E27FC236}">
                <a16:creationId xmlns:a16="http://schemas.microsoft.com/office/drawing/2014/main" id="{F1FD7A87-9F26-4B22-B37E-774E6744B515}"/>
              </a:ext>
            </a:extLst>
          </p:cNvPr>
          <p:cNvPicPr>
            <a:picLocks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3492500" y="1295400"/>
            <a:ext cx="5194300" cy="5011738"/>
          </a:xfrm>
          <a:noFill/>
          <a:ln/>
        </p:spPr>
      </p:pic>
      <p:pic>
        <p:nvPicPr>
          <p:cNvPr id="11268" name="Picture 4">
            <a:extLst>
              <a:ext uri="{FF2B5EF4-FFF2-40B4-BE49-F238E27FC236}">
                <a16:creationId xmlns:a16="http://schemas.microsoft.com/office/drawing/2014/main" id="{CCD3AA19-3942-4E85-BBBA-EFF92AB6323F}"/>
              </a:ext>
            </a:extLst>
          </p:cNvPr>
          <p:cNvPicPr>
            <a:picLocks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250825" y="1343025"/>
            <a:ext cx="2857500" cy="4964113"/>
          </a:xfrm>
          <a:noFill/>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D4FE3DB2-BDA6-4218-A7A0-FD7C1BA5C1F7}"/>
              </a:ext>
            </a:extLst>
          </p:cNvPr>
          <p:cNvSpPr>
            <a:spLocks noGrp="1" noChangeArrowheads="1"/>
          </p:cNvSpPr>
          <p:nvPr>
            <p:ph type="title"/>
          </p:nvPr>
        </p:nvSpPr>
        <p:spPr/>
        <p:txBody>
          <a:bodyPr/>
          <a:lstStyle/>
          <a:p>
            <a:r>
              <a:rPr lang="en-US" altLang="en-US"/>
              <a:t>The RTE Act provides for the:</a:t>
            </a:r>
          </a:p>
        </p:txBody>
      </p:sp>
      <p:sp>
        <p:nvSpPr>
          <p:cNvPr id="12291" name="Rectangle 3">
            <a:extLst>
              <a:ext uri="{FF2B5EF4-FFF2-40B4-BE49-F238E27FC236}">
                <a16:creationId xmlns:a16="http://schemas.microsoft.com/office/drawing/2014/main" id="{200F949A-F1EB-4CC5-B951-2DB97C50BFC2}"/>
              </a:ext>
            </a:extLst>
          </p:cNvPr>
          <p:cNvSpPr>
            <a:spLocks noGrp="1" noChangeArrowheads="1"/>
          </p:cNvSpPr>
          <p:nvPr>
            <p:ph type="body" idx="1"/>
          </p:nvPr>
        </p:nvSpPr>
        <p:spPr/>
        <p:txBody>
          <a:bodyPr/>
          <a:lstStyle/>
          <a:p>
            <a:pPr>
              <a:lnSpc>
                <a:spcPct val="80000"/>
              </a:lnSpc>
            </a:pPr>
            <a:endParaRPr lang="en-US" altLang="en-US" sz="2000"/>
          </a:p>
          <a:p>
            <a:pPr>
              <a:lnSpc>
                <a:spcPct val="80000"/>
              </a:lnSpc>
            </a:pPr>
            <a:r>
              <a:rPr lang="en-US" altLang="en-US" sz="2400"/>
              <a:t>Right of children to free and compulsory education till completion of elementary education in a neighbourhood school.</a:t>
            </a:r>
          </a:p>
          <a:p>
            <a:pPr>
              <a:lnSpc>
                <a:spcPct val="80000"/>
              </a:lnSpc>
              <a:buFontTx/>
              <a:buNone/>
            </a:pPr>
            <a:endParaRPr lang="en-US" altLang="en-US" sz="2400"/>
          </a:p>
          <a:p>
            <a:pPr>
              <a:lnSpc>
                <a:spcPct val="80000"/>
              </a:lnSpc>
            </a:pPr>
            <a:r>
              <a:rPr lang="en-US" altLang="en-US" sz="2400"/>
              <a:t>It clarifies that </a:t>
            </a:r>
            <a:r>
              <a:rPr lang="en-US" altLang="en-US" sz="2400">
                <a:solidFill>
                  <a:schemeClr val="hlink"/>
                </a:solidFill>
              </a:rPr>
              <a:t>‘compulsory education’ means obligation of the appropriate government to provide free elementary education and ensure compulsory admission, attendance and completion of elementary education to every child in the six to fourteen age group</a:t>
            </a:r>
            <a:r>
              <a:rPr lang="en-US" altLang="en-US" sz="2400"/>
              <a:t>. ‘Free’ means that no child shall be liable to pay any kind of fee or charges or expenses which may prevent him or her from pursuing and completing elementary education.</a:t>
            </a:r>
          </a:p>
          <a:p>
            <a:pPr>
              <a:lnSpc>
                <a:spcPct val="80000"/>
              </a:lnSpc>
              <a:buFontTx/>
              <a:buNone/>
            </a:pPr>
            <a:endParaRPr lang="en-US" altLang="en-US" sz="2400"/>
          </a:p>
          <a:p>
            <a:pPr>
              <a:lnSpc>
                <a:spcPct val="80000"/>
              </a:lnSpc>
            </a:pPr>
            <a:r>
              <a:rPr lang="en-US" altLang="en-US" sz="2400"/>
              <a:t>It makes provisions for a non-admitted child to be admitted to an age appropriate class.</a:t>
            </a:r>
          </a:p>
          <a:p>
            <a:pPr>
              <a:lnSpc>
                <a:spcPct val="80000"/>
              </a:lnSpc>
            </a:pPr>
            <a:endParaRPr lang="en-US" altLang="en-US" sz="24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SimSun" panose="020B0503020204020204"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SimSun" panose="020B0503020204020204"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Pages>0</Pages>
  <Words>1010</Words>
  <Characters>0</Characters>
  <Application>Microsoft Office PowerPoint</Application>
  <DocSecurity>0</DocSecurity>
  <PresentationFormat>On-screen Show (4:3)</PresentationFormat>
  <Lines>0</Lines>
  <Paragraphs>53</Paragraphs>
  <Slides>21</Slides>
  <Notes>0</Notes>
  <HiddenSlides>0</HiddenSlides>
  <MMClips>0</MMClips>
  <ScaleCrop>false</ScaleCrop>
  <HeadingPairs>
    <vt:vector size="6" baseType="variant">
      <vt:variant>
        <vt:lpstr>Fonts Used</vt:lpstr>
      </vt:variant>
      <vt:variant>
        <vt:i4>37</vt:i4>
      </vt:variant>
      <vt:variant>
        <vt:lpstr>Theme</vt:lpstr>
      </vt:variant>
      <vt:variant>
        <vt:i4>1</vt:i4>
      </vt:variant>
      <vt:variant>
        <vt:lpstr>Slide Titles</vt:lpstr>
      </vt:variant>
      <vt:variant>
        <vt:i4>21</vt:i4>
      </vt:variant>
    </vt:vector>
  </HeadingPairs>
  <TitlesOfParts>
    <vt:vector size="59" baseType="lpstr">
      <vt:lpstr>Arial</vt:lpstr>
      <vt:lpstr>SimSun</vt:lpstr>
      <vt:lpstr>Wingdings</vt:lpstr>
      <vt:lpstr>Arial Black</vt:lpstr>
      <vt:lpstr>Microsoft YaHei</vt:lpstr>
      <vt:lpstr>MS PGothic</vt:lpstr>
      <vt:lpstr>Calibri</vt:lpstr>
      <vt:lpstr>Segoe Light</vt:lpstr>
      <vt:lpstr>Arnprior</vt:lpstr>
      <vt:lpstr>STXihei</vt:lpstr>
      <vt:lpstr>Verdana</vt:lpstr>
      <vt:lpstr>SimHei</vt:lpstr>
      <vt:lpstr>MS UI Gothic</vt:lpstr>
      <vt:lpstr>BatangChe</vt:lpstr>
      <vt:lpstr>Latha</vt:lpstr>
      <vt:lpstr>Gulim</vt:lpstr>
      <vt:lpstr>Times New Roman</vt:lpstr>
      <vt:lpstr>Arial Narrow</vt:lpstr>
      <vt:lpstr>STXingkai</vt:lpstr>
      <vt:lpstr>LiSu</vt:lpstr>
      <vt:lpstr>04b_19</vt:lpstr>
      <vt:lpstr>Impact</vt:lpstr>
      <vt:lpstr>Times</vt:lpstr>
      <vt:lpstr>FZYaoTi</vt:lpstr>
      <vt:lpstr>Basemic Times</vt:lpstr>
      <vt:lpstr>STXinwei</vt:lpstr>
      <vt:lpstr>Hiragino Sans GB W6</vt:lpstr>
      <vt:lpstr>Cooper Black</vt:lpstr>
      <vt:lpstr>Wingdings 2</vt:lpstr>
      <vt:lpstr>Segoe Print</vt:lpstr>
      <vt:lpstr>微软繁黑体</vt:lpstr>
      <vt:lpstr>STCaiyun</vt:lpstr>
      <vt:lpstr>Segoe Print</vt:lpstr>
      <vt:lpstr>Segoe Print</vt:lpstr>
      <vt:lpstr>Segoe Print</vt:lpstr>
      <vt:lpstr>Segoe Print</vt:lpstr>
      <vt:lpstr>Segoe Print</vt:lpstr>
      <vt:lpstr>Orange Waves</vt:lpstr>
      <vt:lpstr>     Presentation by:  Akanksha Shrivastava</vt:lpstr>
      <vt:lpstr>PowerPoint Presentation</vt:lpstr>
      <vt:lpstr>PowerPoint Presentation</vt:lpstr>
      <vt:lpstr>Advisory Council on Implementation</vt:lpstr>
      <vt:lpstr>Right To Education</vt:lpstr>
      <vt:lpstr>PowerPoint Presentation</vt:lpstr>
      <vt:lpstr>PowerPoint Presentation</vt:lpstr>
      <vt:lpstr>Overall framework</vt:lpstr>
      <vt:lpstr>The RTE Act provides for the: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Presentation by:  Akanksha Shrivastava</dc:title>
  <dc:subject/>
  <dc:creator>Shantanu shrivastav</dc:creator>
  <cp:keywords/>
  <dc:description/>
  <cp:lastModifiedBy>app</cp:lastModifiedBy>
  <cp:revision>1</cp:revision>
  <dcterms:created xsi:type="dcterms:W3CDTF">2015-08-24T03:24:47Z</dcterms:created>
  <dcterms:modified xsi:type="dcterms:W3CDTF">2025-10-22T15:07:44Z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1033-9.1.0.4058</vt:lpwstr>
  </property>
</Properties>
</file>