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2" r:id="rId1"/>
    <p:sldMasterId id="2147484014" r:id="rId2"/>
  </p:sldMasterIdLst>
  <p:notesMasterIdLst>
    <p:notesMasterId r:id="rId38"/>
  </p:notesMasterIdLst>
  <p:handoutMasterIdLst>
    <p:handoutMasterId r:id="rId39"/>
  </p:handoutMasterIdLst>
  <p:sldIdLst>
    <p:sldId id="256" r:id="rId3"/>
    <p:sldId id="257" r:id="rId4"/>
    <p:sldId id="259" r:id="rId5"/>
    <p:sldId id="266" r:id="rId6"/>
    <p:sldId id="326" r:id="rId7"/>
    <p:sldId id="258" r:id="rId8"/>
    <p:sldId id="325" r:id="rId9"/>
    <p:sldId id="267" r:id="rId10"/>
    <p:sldId id="260" r:id="rId11"/>
    <p:sldId id="268" r:id="rId12"/>
    <p:sldId id="298" r:id="rId13"/>
    <p:sldId id="328" r:id="rId14"/>
    <p:sldId id="300" r:id="rId15"/>
    <p:sldId id="301" r:id="rId16"/>
    <p:sldId id="332" r:id="rId17"/>
    <p:sldId id="303" r:id="rId18"/>
    <p:sldId id="305" r:id="rId19"/>
    <p:sldId id="336" r:id="rId20"/>
    <p:sldId id="337" r:id="rId21"/>
    <p:sldId id="338" r:id="rId22"/>
    <p:sldId id="339" r:id="rId23"/>
    <p:sldId id="340" r:id="rId24"/>
    <p:sldId id="343" r:id="rId25"/>
    <p:sldId id="345" r:id="rId26"/>
    <p:sldId id="346" r:id="rId27"/>
    <p:sldId id="347" r:id="rId28"/>
    <p:sldId id="341" r:id="rId29"/>
    <p:sldId id="342" r:id="rId30"/>
    <p:sldId id="348" r:id="rId31"/>
    <p:sldId id="335" r:id="rId32"/>
    <p:sldId id="349" r:id="rId33"/>
    <p:sldId id="322" r:id="rId34"/>
    <p:sldId id="324" r:id="rId35"/>
    <p:sldId id="323" r:id="rId36"/>
    <p:sldId id="350" r:id="rId37"/>
  </p:sldIdLst>
  <p:sldSz cx="9144000" cy="6858000" type="screen4x3"/>
  <p:notesSz cx="6858000" cy="9144000"/>
  <p:defaultTextStyle>
    <a:defPPr>
      <a:defRPr lang="es-E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CCFF"/>
    <a:srgbClr val="CCFF99"/>
    <a:srgbClr val="FFFF66"/>
    <a:srgbClr val="FFFF99"/>
    <a:srgbClr val="FF9966"/>
    <a:srgbClr val="CC99FF"/>
    <a:srgbClr val="33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88" autoAdjust="0"/>
    <p:restoredTop sz="92736" autoAdjust="0"/>
  </p:normalViewPr>
  <p:slideViewPr>
    <p:cSldViewPr>
      <p:cViewPr>
        <p:scale>
          <a:sx n="50" d="100"/>
          <a:sy n="50" d="100"/>
        </p:scale>
        <p:origin x="-630" y="-4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988"/>
    </p:cViewPr>
  </p:sorterViewPr>
  <p:gridSpacing cx="46816963" cy="46816963"/>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4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43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43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43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23E5119-D9C3-4DD7-A9F5-EE2284F96BE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1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1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1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1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1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A40339B-73BE-42E0-82DA-B1DF736E885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E2F6E15-1C52-4000-8BB2-5DB54D6143D8}" type="slidenum">
              <a:rPr lang="en-US" smtClean="0"/>
              <a:pPr/>
              <a:t>7</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46DDA3E-ADA8-49A5-95CE-27F1790EAC2E}" type="slidenum">
              <a:rPr lang="en-US" smtClean="0"/>
              <a:pPr/>
              <a:t>8</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A40339B-73BE-42E0-82DA-B1DF736E885C}" type="slidenum">
              <a:rPr lang="en-US" smtClean="0"/>
              <a:pPr>
                <a:defRPr/>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pPr>
              <a:defRPr/>
            </a:pPr>
            <a:endParaRPr lang="es-ES"/>
          </a:p>
        </p:txBody>
      </p:sp>
      <p:sp>
        <p:nvSpPr>
          <p:cNvPr id="2" name="Footer Placeholder 1"/>
          <p:cNvSpPr>
            <a:spLocks noGrp="1"/>
          </p:cNvSpPr>
          <p:nvPr>
            <p:ph type="ftr" sz="quarter" idx="11"/>
          </p:nvPr>
        </p:nvSpPr>
        <p:spPr/>
        <p:txBody>
          <a:bodyPr/>
          <a:lstStyle/>
          <a:p>
            <a:pPr>
              <a:defRPr/>
            </a:pPr>
            <a:endParaRPr lang="es-ES"/>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7FCDC56D-FE9B-458F-8119-402C4431ED24}" type="slidenum">
              <a:rPr lang="es-ES" smtClean="0"/>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918091D-5FD5-4906-8A5B-4F0D4FAF32FB}" type="slidenum">
              <a:rPr lang="es-ES" smtClean="0"/>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5FA07654-0FE2-4E8C-B5E1-6313A57998BC}" type="slidenum">
              <a:rPr lang="es-ES" smtClean="0"/>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s-E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s-E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7FCDC56D-FE9B-458F-8119-402C4431ED24}" type="slidenum">
              <a:rPr lang="es-ES" smtClean="0"/>
              <a:pPr>
                <a:defRPr/>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defRPr/>
            </a:pPr>
            <a:endParaRPr lang="es-ES"/>
          </a:p>
        </p:txBody>
      </p:sp>
      <p:sp>
        <p:nvSpPr>
          <p:cNvPr id="9" name="Slide Number Placeholder 8"/>
          <p:cNvSpPr>
            <a:spLocks noGrp="1"/>
          </p:cNvSpPr>
          <p:nvPr>
            <p:ph type="sldNum" sz="quarter" idx="15"/>
          </p:nvPr>
        </p:nvSpPr>
        <p:spPr/>
        <p:txBody>
          <a:bodyPr rtlCol="0"/>
          <a:lstStyle/>
          <a:p>
            <a:pPr>
              <a:defRPr/>
            </a:pPr>
            <a:fld id="{362F893F-C2D3-4423-961D-DAC8EA0D298C}" type="slidenum">
              <a:rPr lang="es-ES" smtClean="0"/>
              <a:pPr>
                <a:defRPr/>
              </a:pPr>
              <a:t>‹#›</a:t>
            </a:fld>
            <a:endParaRPr lang="es-ES"/>
          </a:p>
        </p:txBody>
      </p:sp>
      <p:sp>
        <p:nvSpPr>
          <p:cNvPr id="10" name="Footer Placeholder 9"/>
          <p:cNvSpPr>
            <a:spLocks noGrp="1"/>
          </p:cNvSpPr>
          <p:nvPr>
            <p:ph type="ftr" sz="quarter" idx="16"/>
          </p:nvPr>
        </p:nvSpPr>
        <p:spPr/>
        <p:txBody>
          <a:bodyPr rtlCol="0"/>
          <a:lstStyle/>
          <a:p>
            <a:pPr>
              <a:defRPr/>
            </a:pPr>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s-E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s-E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AA8F3801-D901-46ED-A06C-C378AB2EAB2D}" type="slidenum">
              <a:rPr lang="es-ES" smtClean="0"/>
              <a:pPr>
                <a:defRPr/>
              </a:pPr>
              <a:t>‹#›</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BFA2D05B-FED6-4E3D-8AF7-E39FC6E708F5}" type="slidenum">
              <a:rPr lang="es-ES" smtClean="0"/>
              <a:pPr>
                <a:defRPr/>
              </a:pPr>
              <a:t>‹#›</a:t>
            </a:fld>
            <a:endParaRPr lang="es-E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s-ES"/>
          </a:p>
        </p:txBody>
      </p:sp>
      <p:sp>
        <p:nvSpPr>
          <p:cNvPr id="8" name="Footer Placeholder 7"/>
          <p:cNvSpPr>
            <a:spLocks noGrp="1"/>
          </p:cNvSpPr>
          <p:nvPr>
            <p:ph type="ftr" sz="quarter" idx="11"/>
          </p:nvPr>
        </p:nvSpPr>
        <p:spPr/>
        <p:txBody>
          <a:bodyPr/>
          <a:lstStyle/>
          <a:p>
            <a:pPr>
              <a:defRPr/>
            </a:pPr>
            <a:endParaRPr lang="es-ES"/>
          </a:p>
        </p:txBody>
      </p:sp>
      <p:sp>
        <p:nvSpPr>
          <p:cNvPr id="9" name="Slide Number Placeholder 8"/>
          <p:cNvSpPr>
            <a:spLocks noGrp="1"/>
          </p:cNvSpPr>
          <p:nvPr>
            <p:ph type="sldNum" sz="quarter" idx="12"/>
          </p:nvPr>
        </p:nvSpPr>
        <p:spPr/>
        <p:txBody>
          <a:bodyPr/>
          <a:lstStyle/>
          <a:p>
            <a:pPr>
              <a:defRPr/>
            </a:pPr>
            <a:fld id="{7EBE6B2A-82B5-4A0E-AAB6-2A247CC6426B}" type="slidenum">
              <a:rPr lang="es-ES" smtClean="0"/>
              <a:pPr>
                <a:defRPr/>
              </a:pPr>
              <a:t>‹#›</a:t>
            </a:fld>
            <a:endParaRPr lang="es-E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defRPr/>
            </a:pPr>
            <a:endParaRPr lang="es-ES"/>
          </a:p>
        </p:txBody>
      </p:sp>
      <p:sp>
        <p:nvSpPr>
          <p:cNvPr id="7" name="Slide Number Placeholder 6"/>
          <p:cNvSpPr>
            <a:spLocks noGrp="1"/>
          </p:cNvSpPr>
          <p:nvPr>
            <p:ph type="sldNum" sz="quarter" idx="11"/>
          </p:nvPr>
        </p:nvSpPr>
        <p:spPr/>
        <p:txBody>
          <a:bodyPr rtlCol="0"/>
          <a:lstStyle/>
          <a:p>
            <a:pPr>
              <a:defRPr/>
            </a:pPr>
            <a:fld id="{800447F6-9E46-41CC-B2D3-6E1466382BD7}" type="slidenum">
              <a:rPr lang="es-ES" smtClean="0"/>
              <a:pPr>
                <a:defRPr/>
              </a:pPr>
              <a:t>‹#›</a:t>
            </a:fld>
            <a:endParaRPr lang="es-ES"/>
          </a:p>
        </p:txBody>
      </p:sp>
      <p:sp>
        <p:nvSpPr>
          <p:cNvPr id="8" name="Footer Placeholder 7"/>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3EA80811-B632-48B4-9798-7F3292F41817}" type="slidenum">
              <a:rPr lang="es-ES" smtClean="0"/>
              <a:pPr>
                <a:defRPr/>
              </a:pPr>
              <a:t>‹#›</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defRPr/>
            </a:pPr>
            <a:endParaRPr lang="es-ES"/>
          </a:p>
        </p:txBody>
      </p:sp>
      <p:sp>
        <p:nvSpPr>
          <p:cNvPr id="22" name="Slide Number Placeholder 21"/>
          <p:cNvSpPr>
            <a:spLocks noGrp="1"/>
          </p:cNvSpPr>
          <p:nvPr>
            <p:ph type="sldNum" sz="quarter" idx="15"/>
          </p:nvPr>
        </p:nvSpPr>
        <p:spPr/>
        <p:txBody>
          <a:bodyPr rtlCol="0"/>
          <a:lstStyle/>
          <a:p>
            <a:pPr>
              <a:defRPr/>
            </a:pPr>
            <a:fld id="{41C8C0F7-11C0-4B36-A6B5-B2C6C4CB89E7}" type="slidenum">
              <a:rPr lang="es-ES" smtClean="0"/>
              <a:pPr>
                <a:defRPr/>
              </a:pPr>
              <a:t>‹#›</a:t>
            </a:fld>
            <a:endParaRPr lang="es-ES"/>
          </a:p>
        </p:txBody>
      </p:sp>
      <p:sp>
        <p:nvSpPr>
          <p:cNvPr id="23" name="Footer Placeholder 22"/>
          <p:cNvSpPr>
            <a:spLocks noGrp="1"/>
          </p:cNvSpPr>
          <p:nvPr>
            <p:ph type="ftr" sz="quarter" idx="16"/>
          </p:nvPr>
        </p:nvSpPr>
        <p:spPr/>
        <p:txBody>
          <a:bodyPr rtlCol="0"/>
          <a:lstStyle/>
          <a:p>
            <a:pPr>
              <a:defRPr/>
            </a:pPr>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s-ES"/>
          </a:p>
        </p:txBody>
      </p:sp>
      <p:sp>
        <p:nvSpPr>
          <p:cNvPr id="19" name="Footer Placeholder 18"/>
          <p:cNvSpPr>
            <a:spLocks noGrp="1"/>
          </p:cNvSpPr>
          <p:nvPr>
            <p:ph type="ftr" sz="quarter" idx="11"/>
          </p:nvPr>
        </p:nvSpPr>
        <p:spPr>
          <a:xfrm>
            <a:off x="3581400" y="76200"/>
            <a:ext cx="2895600" cy="288925"/>
          </a:xfrm>
        </p:spPr>
        <p:txBody>
          <a:bodyPr/>
          <a:lstStyle/>
          <a:p>
            <a:pPr>
              <a:defRPr/>
            </a:pPr>
            <a:endParaRPr lang="es-ES"/>
          </a:p>
        </p:txBody>
      </p:sp>
      <p:sp>
        <p:nvSpPr>
          <p:cNvPr id="16" name="Slide Number Placeholder 15"/>
          <p:cNvSpPr>
            <a:spLocks noGrp="1"/>
          </p:cNvSpPr>
          <p:nvPr>
            <p:ph type="sldNum" sz="quarter" idx="12"/>
          </p:nvPr>
        </p:nvSpPr>
        <p:spPr>
          <a:xfrm>
            <a:off x="8229600" y="6473952"/>
            <a:ext cx="758952" cy="246888"/>
          </a:xfrm>
        </p:spPr>
        <p:txBody>
          <a:bodyPr/>
          <a:lstStyle/>
          <a:p>
            <a:pPr>
              <a:defRPr/>
            </a:pPr>
            <a:fld id="{362F893F-C2D3-4423-961D-DAC8EA0D298C}" type="slidenum">
              <a:rPr lang="es-ES" smtClean="0"/>
              <a:pPr>
                <a:defRPr/>
              </a:pPr>
              <a:t>‹#›</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endParaRPr lang="es-ES"/>
          </a:p>
        </p:txBody>
      </p:sp>
      <p:sp>
        <p:nvSpPr>
          <p:cNvPr id="18" name="Slide Number Placeholder 17"/>
          <p:cNvSpPr>
            <a:spLocks noGrp="1"/>
          </p:cNvSpPr>
          <p:nvPr>
            <p:ph type="sldNum" sz="quarter" idx="11"/>
          </p:nvPr>
        </p:nvSpPr>
        <p:spPr/>
        <p:txBody>
          <a:bodyPr rtlCol="0"/>
          <a:lstStyle/>
          <a:p>
            <a:pPr>
              <a:defRPr/>
            </a:pPr>
            <a:fld id="{EF17C741-0B77-450F-AF53-B05D88C50E1A}" type="slidenum">
              <a:rPr lang="es-ES" smtClean="0"/>
              <a:pPr>
                <a:defRPr/>
              </a:pPr>
              <a:t>‹#›</a:t>
            </a:fld>
            <a:endParaRPr lang="es-ES"/>
          </a:p>
        </p:txBody>
      </p:sp>
      <p:sp>
        <p:nvSpPr>
          <p:cNvPr id="21" name="Footer Placeholder 20"/>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E918091D-5FD5-4906-8A5B-4F0D4FAF32FB}" type="slidenum">
              <a:rPr lang="es-ES" smtClean="0"/>
              <a:pPr>
                <a:defRPr/>
              </a:pPr>
              <a:t>‹#›</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5FA07654-0FE2-4E8C-B5E1-6313A57998BC}" type="slidenum">
              <a:rPr lang="es-ES" smtClean="0"/>
              <a:pPr>
                <a:defRPr/>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pPr>
              <a:defRPr/>
            </a:pPr>
            <a:endParaRPr lang="es-ES"/>
          </a:p>
        </p:txBody>
      </p:sp>
      <p:sp>
        <p:nvSpPr>
          <p:cNvPr id="11" name="Footer Placeholder 10"/>
          <p:cNvSpPr>
            <a:spLocks noGrp="1"/>
          </p:cNvSpPr>
          <p:nvPr>
            <p:ph type="ftr" sz="quarter" idx="11"/>
          </p:nvPr>
        </p:nvSpPr>
        <p:spPr/>
        <p:txBody>
          <a:bodyPr/>
          <a:lstStyle/>
          <a:p>
            <a:pPr>
              <a:defRPr/>
            </a:pPr>
            <a:endParaRPr lang="es-ES"/>
          </a:p>
        </p:txBody>
      </p:sp>
      <p:sp>
        <p:nvSpPr>
          <p:cNvPr id="16" name="Slide Number Placeholder 15"/>
          <p:cNvSpPr>
            <a:spLocks noGrp="1"/>
          </p:cNvSpPr>
          <p:nvPr>
            <p:ph type="sldNum" sz="quarter" idx="12"/>
          </p:nvPr>
        </p:nvSpPr>
        <p:spPr/>
        <p:txBody>
          <a:bodyPr/>
          <a:lstStyle/>
          <a:p>
            <a:pPr>
              <a:defRPr/>
            </a:pPr>
            <a:fld id="{AA8F3801-D901-46ED-A06C-C378AB2EAB2D}" type="slidenum">
              <a:rPr lang="es-ES" smtClean="0"/>
              <a:pPr>
                <a:defRPr/>
              </a:pPr>
              <a:t>‹#›</a:t>
            </a:fld>
            <a:endParaRPr lang="es-E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pPr>
              <a:defRPr/>
            </a:pPr>
            <a:endParaRPr lang="es-ES"/>
          </a:p>
        </p:txBody>
      </p:sp>
      <p:sp>
        <p:nvSpPr>
          <p:cNvPr id="10" name="Footer Placeholder 9"/>
          <p:cNvSpPr>
            <a:spLocks noGrp="1"/>
          </p:cNvSpPr>
          <p:nvPr>
            <p:ph type="ftr" sz="quarter" idx="11"/>
          </p:nvPr>
        </p:nvSpPr>
        <p:spPr/>
        <p:txBody>
          <a:bodyPr/>
          <a:lstStyle/>
          <a:p>
            <a:pPr>
              <a:defRPr/>
            </a:pPr>
            <a:endParaRPr lang="es-ES"/>
          </a:p>
        </p:txBody>
      </p:sp>
      <p:sp>
        <p:nvSpPr>
          <p:cNvPr id="31" name="Slide Number Placeholder 30"/>
          <p:cNvSpPr>
            <a:spLocks noGrp="1"/>
          </p:cNvSpPr>
          <p:nvPr>
            <p:ph type="sldNum" sz="quarter" idx="12"/>
          </p:nvPr>
        </p:nvSpPr>
        <p:spPr/>
        <p:txBody>
          <a:bodyPr/>
          <a:lstStyle/>
          <a:p>
            <a:pPr>
              <a:defRPr/>
            </a:pPr>
            <a:fld id="{BFA2D05B-FED6-4E3D-8AF7-E39FC6E708F5}" type="slidenum">
              <a:rPr lang="es-ES" smtClean="0"/>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a:xfrm>
            <a:off x="8229600" y="6477000"/>
            <a:ext cx="762000" cy="246888"/>
          </a:xfrm>
        </p:spPr>
        <p:txBody>
          <a:bodyPr/>
          <a:lstStyle/>
          <a:p>
            <a:pPr>
              <a:defRPr/>
            </a:pPr>
            <a:fld id="{7EBE6B2A-82B5-4A0E-AAB6-2A247CC6426B}" type="slidenum">
              <a:rPr lang="es-ES" smtClean="0"/>
              <a:pPr>
                <a:defRPr/>
              </a:pPr>
              <a:t>‹#›</a:t>
            </a:fld>
            <a:endParaRPr lang="es-E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a:defRPr/>
            </a:pPr>
            <a:endParaRPr lang="es-ES"/>
          </a:p>
        </p:txBody>
      </p:sp>
      <p:sp>
        <p:nvSpPr>
          <p:cNvPr id="21" name="Footer Placeholder 20"/>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800447F6-9E46-41CC-B2D3-6E1466382BD7}" type="slidenum">
              <a:rPr lang="es-ES" smtClean="0"/>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s-ES"/>
          </a:p>
        </p:txBody>
      </p:sp>
      <p:sp>
        <p:nvSpPr>
          <p:cNvPr id="24" name="Footer Placeholder 23"/>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3EA80811-B632-48B4-9798-7F3292F41817}" type="slidenum">
              <a:rPr lang="es-ES" smtClean="0"/>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pPr>
              <a:defRPr/>
            </a:pPr>
            <a:endParaRPr lang="es-ES"/>
          </a:p>
        </p:txBody>
      </p:sp>
      <p:sp>
        <p:nvSpPr>
          <p:cNvPr id="29" name="Footer Placeholder 28"/>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41C8C0F7-11C0-4B36-A6B5-B2C6C4CB89E7}" type="slidenum">
              <a:rPr lang="es-ES" smtClean="0"/>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31" name="Slide Number Placeholder 30"/>
          <p:cNvSpPr>
            <a:spLocks noGrp="1"/>
          </p:cNvSpPr>
          <p:nvPr>
            <p:ph type="sldNum" sz="quarter" idx="12"/>
          </p:nvPr>
        </p:nvSpPr>
        <p:spPr/>
        <p:txBody>
          <a:bodyPr/>
          <a:lstStyle/>
          <a:p>
            <a:pPr>
              <a:defRPr/>
            </a:pPr>
            <a:fld id="{EF17C741-0B77-450F-AF53-B05D88C50E1A}" type="slidenum">
              <a:rPr lang="es-ES" smtClean="0"/>
              <a:pPr>
                <a:defRPr/>
              </a:pPr>
              <a:t>‹#›</a:t>
            </a:fld>
            <a:endParaRPr lang="es-E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s-E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s-E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D2D991B7-3E03-4D6C-B4B7-4DA3379B26B0}" type="slidenum">
              <a:rPr lang="es-ES" smtClean="0"/>
              <a:pPr>
                <a:defRPr/>
              </a:pPr>
              <a:t>‹#›</a:t>
            </a:fld>
            <a:endParaRPr lang="es-E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s-E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s-E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D2D991B7-3E03-4D6C-B4B7-4DA3379B26B0}" type="slidenum">
              <a:rPr lang="es-ES" smtClean="0"/>
              <a:pPr>
                <a:defRPr/>
              </a:pPr>
              <a:t>‹#›</a:t>
            </a:fld>
            <a:endParaRPr lang="es-ES"/>
          </a:p>
        </p:txBody>
      </p:sp>
    </p:spTree>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gif"/><Relationship Id="rId2"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4.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5.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26.jpeg"/><Relationship Id="rId4" Type="http://schemas.openxmlformats.org/officeDocument/2006/relationships/image" Target="../media/image8.gif"/></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6.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6.png"/><Relationship Id="rId7"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8.gif"/><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8.gif"/></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8.gif"/></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7.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4.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8.gif"/></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8.gif"/><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3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audio" Target="../media/audio8.wav"/><Relationship Id="rId1" Type="http://schemas.openxmlformats.org/officeDocument/2006/relationships/slideLayout" Target="../slideLayouts/slideLayout17.xml"/><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8.gi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audio" Target="../media/audio3.wav"/><Relationship Id="rId7"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173"/>
          <p:cNvSpPr>
            <a:spLocks noChangeArrowheads="1"/>
          </p:cNvSpPr>
          <p:nvPr/>
        </p:nvSpPr>
        <p:spPr bwMode="auto">
          <a:xfrm>
            <a:off x="179388" y="1557338"/>
            <a:ext cx="5184775" cy="863600"/>
          </a:xfrm>
          <a:prstGeom prst="rect">
            <a:avLst/>
          </a:prstGeom>
          <a:noFill/>
          <a:ln w="9525">
            <a:noFill/>
            <a:miter lim="800000"/>
            <a:headEnd/>
            <a:tailEnd/>
          </a:ln>
        </p:spPr>
        <p:txBody>
          <a:bodyPr/>
          <a:lstStyle/>
          <a:p>
            <a:pPr algn="ctr">
              <a:lnSpc>
                <a:spcPct val="90000"/>
              </a:lnSpc>
              <a:spcBef>
                <a:spcPct val="20000"/>
              </a:spcBef>
            </a:pPr>
            <a:r>
              <a:rPr lang="es-ES" sz="7200" b="1">
                <a:latin typeface="Times New Roman" pitchFamily="18" charset="0"/>
                <a:cs typeface="Times New Roman" pitchFamily="18" charset="0"/>
              </a:rPr>
              <a:t>Indian Constitution</a:t>
            </a:r>
          </a:p>
        </p:txBody>
      </p:sp>
      <p:pic>
        <p:nvPicPr>
          <p:cNvPr id="2051" name="Picture 180" descr="220px-India_(orthographic_projection)"/>
          <p:cNvPicPr>
            <a:picLocks noChangeAspect="1" noChangeArrowheads="1"/>
          </p:cNvPicPr>
          <p:nvPr/>
        </p:nvPicPr>
        <p:blipFill>
          <a:blip r:embed="rId4"/>
          <a:srcRect/>
          <a:stretch>
            <a:fillRect/>
          </a:stretch>
        </p:blipFill>
        <p:spPr bwMode="auto">
          <a:xfrm>
            <a:off x="5722938" y="1081088"/>
            <a:ext cx="3155950" cy="2992437"/>
          </a:xfrm>
          <a:prstGeom prst="rect">
            <a:avLst/>
          </a:prstGeom>
          <a:noFill/>
          <a:ln w="9525">
            <a:noFill/>
            <a:miter lim="800000"/>
            <a:headEnd/>
            <a:tailEnd/>
          </a:ln>
        </p:spPr>
      </p:pic>
      <p:pic>
        <p:nvPicPr>
          <p:cNvPr id="10244" name="Picture 188" descr="orange3"/>
          <p:cNvPicPr>
            <a:picLocks noChangeAspect="1" noChangeArrowheads="1"/>
          </p:cNvPicPr>
          <p:nvPr/>
        </p:nvPicPr>
        <p:blipFill>
          <a:blip r:embed="rId5"/>
          <a:srcRect/>
          <a:stretch>
            <a:fillRect/>
          </a:stretch>
        </p:blipFill>
        <p:spPr bwMode="auto">
          <a:xfrm>
            <a:off x="0" y="0"/>
            <a:ext cx="9144000" cy="571500"/>
          </a:xfrm>
          <a:prstGeom prst="rect">
            <a:avLst/>
          </a:prstGeom>
          <a:noFill/>
          <a:ln w="9525">
            <a:noFill/>
            <a:miter lim="800000"/>
            <a:headEnd/>
            <a:tailEnd/>
          </a:ln>
        </p:spPr>
      </p:pic>
      <p:pic>
        <p:nvPicPr>
          <p:cNvPr id="10245" name="Picture 189" descr="range56(1)"/>
          <p:cNvPicPr>
            <a:picLocks noChangeAspect="1" noChangeArrowheads="1"/>
          </p:cNvPicPr>
          <p:nvPr/>
        </p:nvPicPr>
        <p:blipFill>
          <a:blip r:embed="rId6"/>
          <a:srcRect/>
          <a:stretch>
            <a:fillRect/>
          </a:stretch>
        </p:blipFill>
        <p:spPr bwMode="auto">
          <a:xfrm>
            <a:off x="0" y="6286500"/>
            <a:ext cx="9144000" cy="571500"/>
          </a:xfrm>
          <a:prstGeom prst="rect">
            <a:avLst/>
          </a:prstGeom>
          <a:noFill/>
          <a:ln w="9525">
            <a:noFill/>
            <a:miter lim="800000"/>
            <a:headEnd/>
            <a:tailEnd/>
          </a:ln>
        </p:spPr>
      </p:pic>
      <p:pic>
        <p:nvPicPr>
          <p:cNvPr id="2054" name="Picture 192" descr="India flag-L-anim"/>
          <p:cNvPicPr>
            <a:picLocks noChangeAspect="1" noChangeArrowheads="1" noCrop="1"/>
          </p:cNvPicPr>
          <p:nvPr/>
        </p:nvPicPr>
        <p:blipFill>
          <a:blip r:embed="rId7"/>
          <a:srcRect/>
          <a:stretch>
            <a:fillRect/>
          </a:stretch>
        </p:blipFill>
        <p:spPr bwMode="auto">
          <a:xfrm>
            <a:off x="0" y="0"/>
            <a:ext cx="1901825" cy="1035050"/>
          </a:xfrm>
          <a:prstGeom prst="rect">
            <a:avLst/>
          </a:prstGeom>
          <a:noFill/>
          <a:ln w="9525">
            <a:noFill/>
            <a:miter lim="800000"/>
            <a:headEnd/>
            <a:tailEnd/>
          </a:ln>
        </p:spPr>
      </p:pic>
      <p:pic>
        <p:nvPicPr>
          <p:cNvPr id="2055" name="Picture 193" descr="331px-Emblem_of_India"/>
          <p:cNvPicPr>
            <a:picLocks noChangeAspect="1" noChangeArrowheads="1"/>
          </p:cNvPicPr>
          <p:nvPr/>
        </p:nvPicPr>
        <p:blipFill>
          <a:blip r:embed="rId8"/>
          <a:srcRect/>
          <a:stretch>
            <a:fillRect/>
          </a:stretch>
        </p:blipFill>
        <p:spPr bwMode="auto">
          <a:xfrm>
            <a:off x="3467100" y="3889375"/>
            <a:ext cx="2117725" cy="2520950"/>
          </a:xfrm>
          <a:prstGeom prst="rect">
            <a:avLst/>
          </a:prstGeom>
          <a:noFill/>
          <a:ln w="9525">
            <a:noFill/>
            <a:miter lim="800000"/>
            <a:headEnd/>
            <a:tailEnd/>
          </a:ln>
        </p:spPr>
      </p:pic>
    </p:spTree>
  </p:cSld>
  <p:clrMapOvr>
    <a:masterClrMapping/>
  </p:clrMapOvr>
  <p:transition spd="slow">
    <p:dissolve/>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Effect transition="in" filter="diamond(in)">
                                      <p:cBhvr>
                                        <p:cTn id="7" dur="2000"/>
                                        <p:tgtEl>
                                          <p:spTgt spid="2050">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fade">
                                      <p:cBhvr>
                                        <p:cTn id="11" dur="2000"/>
                                        <p:tgtEl>
                                          <p:spTgt spid="2051"/>
                                        </p:tgtEl>
                                      </p:cBhvr>
                                    </p:animEffect>
                                  </p:childTnLst>
                                </p:cTn>
                              </p:par>
                            </p:childTnLst>
                          </p:cTn>
                        </p:par>
                        <p:par>
                          <p:cTn id="12" fill="hold">
                            <p:stCondLst>
                              <p:cond delay="4000"/>
                            </p:stCondLst>
                            <p:childTnLst>
                              <p:par>
                                <p:cTn id="13" presetID="2" presetClass="entr" presetSubtype="4" fill="hold" nodeType="afterEffect">
                                  <p:stCondLst>
                                    <p:cond delay="0"/>
                                  </p:stCondLst>
                                  <p:childTnLst>
                                    <p:set>
                                      <p:cBhvr>
                                        <p:cTn id="14" dur="1" fill="hold">
                                          <p:stCondLst>
                                            <p:cond delay="0"/>
                                          </p:stCondLst>
                                        </p:cTn>
                                        <p:tgtEl>
                                          <p:spTgt spid="2055"/>
                                        </p:tgtEl>
                                        <p:attrNameLst>
                                          <p:attrName>style.visibility</p:attrName>
                                        </p:attrNameLst>
                                      </p:cBhvr>
                                      <p:to>
                                        <p:strVal val="visible"/>
                                      </p:to>
                                    </p:set>
                                    <p:anim calcmode="lin" valueType="num">
                                      <p:cBhvr additive="base">
                                        <p:cTn id="15" dur="500" fill="hold"/>
                                        <p:tgtEl>
                                          <p:spTgt spid="2055"/>
                                        </p:tgtEl>
                                        <p:attrNameLst>
                                          <p:attrName>ppt_x</p:attrName>
                                        </p:attrNameLst>
                                      </p:cBhvr>
                                      <p:tavLst>
                                        <p:tav tm="0">
                                          <p:val>
                                            <p:strVal val="#ppt_x"/>
                                          </p:val>
                                        </p:tav>
                                        <p:tav tm="100000">
                                          <p:val>
                                            <p:strVal val="#ppt_x"/>
                                          </p:val>
                                        </p:tav>
                                      </p:tavLst>
                                    </p:anim>
                                    <p:anim calcmode="lin" valueType="num">
                                      <p:cBhvr additive="base">
                                        <p:cTn id="16" dur="500" fill="hold"/>
                                        <p:tgtEl>
                                          <p:spTgt spid="2055"/>
                                        </p:tgtEl>
                                        <p:attrNameLst>
                                          <p:attrName>ppt_y</p:attrName>
                                        </p:attrNameLst>
                                      </p:cBhvr>
                                      <p:tavLst>
                                        <p:tav tm="0">
                                          <p:val>
                                            <p:strVal val="1+#ppt_h/2"/>
                                          </p:val>
                                        </p:tav>
                                        <p:tav tm="100000">
                                          <p:val>
                                            <p:strVal val="#ppt_y"/>
                                          </p:val>
                                        </p:tav>
                                      </p:tavLst>
                                    </p:anim>
                                  </p:childTnLst>
                                </p:cTn>
                              </p:par>
                              <p:par>
                                <p:cTn id="17" presetID="6" presetClass="emph" presetSubtype="0" fill="hold" nodeType="withEffect">
                                  <p:stCondLst>
                                    <p:cond delay="0"/>
                                  </p:stCondLst>
                                  <p:childTnLst>
                                    <p:animScale>
                                      <p:cBhvr>
                                        <p:cTn id="18" dur="1000" fill="hold"/>
                                        <p:tgtEl>
                                          <p:spTgt spid="205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2. Why Do We Need Constitution?</a:t>
            </a:r>
          </a:p>
        </p:txBody>
      </p:sp>
      <p:sp>
        <p:nvSpPr>
          <p:cNvPr id="14338" name="Slide Number Placeholder 5"/>
          <p:cNvSpPr>
            <a:spLocks noGrp="1"/>
          </p:cNvSpPr>
          <p:nvPr>
            <p:ph type="sldNum" sz="quarter" idx="12"/>
          </p:nvPr>
        </p:nvSpPr>
        <p:spPr/>
        <p:txBody>
          <a:bodyPr/>
          <a:lstStyle/>
          <a:p>
            <a:pPr>
              <a:defRPr/>
            </a:pPr>
            <a:fld id="{2B4DFED8-B4C8-4E13-B00F-AFBA9C544A02}" type="slidenum">
              <a:rPr lang="es-ES"/>
              <a:pPr>
                <a:defRPr/>
              </a:pPr>
              <a:t>10</a:t>
            </a:fld>
            <a:endParaRPr lang="es-ES"/>
          </a:p>
        </p:txBody>
      </p:sp>
      <p:pic>
        <p:nvPicPr>
          <p:cNvPr id="19460"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9461" name="Picture 4" descr="range56(1)"/>
          <p:cNvPicPr>
            <a:picLocks noChangeAspect="1" noChangeArrowheads="1"/>
          </p:cNvPicPr>
          <p:nvPr/>
        </p:nvPicPr>
        <p:blipFill>
          <a:blip r:embed="rId3"/>
          <a:srcRect/>
          <a:stretch>
            <a:fillRect/>
          </a:stretch>
        </p:blipFill>
        <p:spPr bwMode="auto">
          <a:xfrm>
            <a:off x="0" y="6286500"/>
            <a:ext cx="9144000" cy="917575"/>
          </a:xfrm>
          <a:prstGeom prst="rect">
            <a:avLst/>
          </a:prstGeom>
          <a:noFill/>
          <a:ln w="9525">
            <a:noFill/>
            <a:miter lim="800000"/>
            <a:headEnd/>
            <a:tailEnd/>
          </a:ln>
        </p:spPr>
      </p:pic>
      <p:pic>
        <p:nvPicPr>
          <p:cNvPr id="19462"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14343" name="Text Box 6"/>
          <p:cNvSpPr txBox="1">
            <a:spLocks noChangeArrowheads="1"/>
          </p:cNvSpPr>
          <p:nvPr/>
        </p:nvSpPr>
        <p:spPr bwMode="auto">
          <a:xfrm>
            <a:off x="0" y="1557338"/>
            <a:ext cx="8985250" cy="4664075"/>
          </a:xfrm>
          <a:prstGeom prst="rect">
            <a:avLst/>
          </a:prstGeom>
          <a:noFill/>
          <a:ln w="9525" algn="ctr">
            <a:noFill/>
            <a:miter lim="800000"/>
            <a:headEnd/>
            <a:tailEnd/>
          </a:ln>
        </p:spPr>
        <p:txBody>
          <a:bodyPr>
            <a:spAutoFit/>
          </a:bodyPr>
          <a:lstStyle/>
          <a:p>
            <a:pPr marL="457200" indent="-457200"/>
            <a:r>
              <a:rPr lang="en-US" b="1" u="sng" dirty="0"/>
              <a:t>To perform following Functions we need Constitution-</a:t>
            </a:r>
          </a:p>
          <a:p>
            <a:pPr marL="457200" indent="-457200"/>
            <a:endParaRPr lang="en-US" b="1" u="sng" dirty="0"/>
          </a:p>
          <a:p>
            <a:pPr marL="457200" indent="-457200">
              <a:buFontTx/>
              <a:buAutoNum type="romanUcPeriod"/>
            </a:pPr>
            <a:r>
              <a:rPr lang="en-US" b="1" u="sng" dirty="0">
                <a:solidFill>
                  <a:srgbClr val="000000"/>
                </a:solidFill>
                <a:cs typeface="Times New Roman" pitchFamily="18" charset="0"/>
              </a:rPr>
              <a:t>The first function</a:t>
            </a:r>
            <a:r>
              <a:rPr lang="en-US" dirty="0">
                <a:solidFill>
                  <a:srgbClr val="000000"/>
                </a:solidFill>
                <a:cs typeface="Times New Roman" pitchFamily="18" charset="0"/>
              </a:rPr>
              <a:t> of a constitution is to provide a set of basic rules that allow for minimal coordination amongst members of a society.</a:t>
            </a:r>
          </a:p>
          <a:p>
            <a:pPr marL="457200" indent="-457200">
              <a:buFontTx/>
              <a:buAutoNum type="romanUcPeriod"/>
            </a:pPr>
            <a:endParaRPr lang="en-US" dirty="0">
              <a:solidFill>
                <a:srgbClr val="000000"/>
              </a:solidFill>
              <a:cs typeface="Times New Roman" pitchFamily="18" charset="0"/>
            </a:endParaRPr>
          </a:p>
          <a:p>
            <a:pPr marL="457200" indent="-457200" algn="just">
              <a:buFontTx/>
              <a:buAutoNum type="romanUcPeriod"/>
            </a:pPr>
            <a:r>
              <a:rPr lang="en-US" b="1" u="sng" dirty="0">
                <a:solidFill>
                  <a:srgbClr val="000000"/>
                </a:solidFill>
                <a:cs typeface="Times New Roman" pitchFamily="18" charset="0"/>
              </a:rPr>
              <a:t>The second function</a:t>
            </a:r>
            <a:r>
              <a:rPr lang="en-US" dirty="0">
                <a:solidFill>
                  <a:srgbClr val="000000"/>
                </a:solidFill>
                <a:cs typeface="Times New Roman" pitchFamily="18" charset="0"/>
              </a:rPr>
              <a:t> of a constitution is to specify who has the power to make decisions in a society. It decides how the government will be constituted.</a:t>
            </a:r>
          </a:p>
          <a:p>
            <a:pPr marL="457200" indent="-457200" algn="just">
              <a:buFontTx/>
              <a:buAutoNum type="romanUcPeriod"/>
            </a:pPr>
            <a:endParaRPr lang="en-US" dirty="0">
              <a:solidFill>
                <a:srgbClr val="000000"/>
              </a:solidFill>
              <a:cs typeface="Times New Roman" pitchFamily="18" charset="0"/>
            </a:endParaRPr>
          </a:p>
          <a:p>
            <a:pPr marL="457200" indent="-457200">
              <a:buFontTx/>
              <a:buAutoNum type="romanUcPeriod"/>
            </a:pPr>
            <a:r>
              <a:rPr lang="en-US" b="1" u="sng" dirty="0">
                <a:solidFill>
                  <a:srgbClr val="000000"/>
                </a:solidFill>
                <a:cs typeface="Times New Roman" pitchFamily="18" charset="0"/>
              </a:rPr>
              <a:t>The third function</a:t>
            </a:r>
            <a:r>
              <a:rPr lang="en-US" dirty="0">
                <a:solidFill>
                  <a:srgbClr val="000000"/>
                </a:solidFill>
                <a:cs typeface="Times New Roman" pitchFamily="18" charset="0"/>
              </a:rPr>
              <a:t> of a constitution is to set some limits on what a government can impose on its citizens. These limits are fundamental in the sense that government may ever trespass them.</a:t>
            </a:r>
          </a:p>
          <a:p>
            <a:pPr marL="457200" indent="-457200">
              <a:buFontTx/>
              <a:buAutoNum type="romanUcPeriod"/>
            </a:pPr>
            <a:endParaRPr lang="en-US" dirty="0">
              <a:solidFill>
                <a:srgbClr val="000000"/>
              </a:solidFill>
              <a:cs typeface="Times New Roman" pitchFamily="18" charset="0"/>
            </a:endParaRPr>
          </a:p>
          <a:p>
            <a:pPr marL="457200" indent="-457200">
              <a:buFontTx/>
              <a:buAutoNum type="romanUcPeriod"/>
            </a:pPr>
            <a:r>
              <a:rPr lang="en-US" b="1" u="sng" dirty="0">
                <a:solidFill>
                  <a:srgbClr val="000000"/>
                </a:solidFill>
                <a:cs typeface="Times New Roman" pitchFamily="18" charset="0"/>
              </a:rPr>
              <a:t>The fourth function</a:t>
            </a:r>
            <a:r>
              <a:rPr lang="en-US" dirty="0">
                <a:solidFill>
                  <a:srgbClr val="000000"/>
                </a:solidFill>
                <a:cs typeface="Times New Roman" pitchFamily="18" charset="0"/>
              </a:rPr>
              <a:t> of a constitution is to enable the government to fulfill the separations of a society and create conditions for a just society.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diamond(in)">
                                      <p:cBhvr>
                                        <p:cTn id="7" dur="1000"/>
                                        <p:tgtEl>
                                          <p:spTgt spid="14339"/>
                                        </p:tgtEl>
                                      </p:cBhvr>
                                    </p:animEffect>
                                  </p:childTnLst>
                                </p:cTn>
                              </p:par>
                            </p:childTnLst>
                          </p:cTn>
                        </p:par>
                        <p:par>
                          <p:cTn id="8" fill="hold">
                            <p:stCondLst>
                              <p:cond delay="1000"/>
                            </p:stCondLst>
                            <p:childTnLst>
                              <p:par>
                                <p:cTn id="9" presetID="6" presetClass="entr" presetSubtype="32" fill="hold" grpId="0" nodeType="afterEffect">
                                  <p:stCondLst>
                                    <p:cond delay="0"/>
                                  </p:stCondLst>
                                  <p:childTnLst>
                                    <p:set>
                                      <p:cBhvr>
                                        <p:cTn id="10" dur="1" fill="hold">
                                          <p:stCondLst>
                                            <p:cond delay="0"/>
                                          </p:stCondLst>
                                        </p:cTn>
                                        <p:tgtEl>
                                          <p:spTgt spid="14343"/>
                                        </p:tgtEl>
                                        <p:attrNameLst>
                                          <p:attrName>style.visibility</p:attrName>
                                        </p:attrNameLst>
                                      </p:cBhvr>
                                      <p:to>
                                        <p:strVal val="visible"/>
                                      </p:to>
                                    </p:set>
                                    <p:animEffect transition="in" filter="circle(out)">
                                      <p:cBhvr>
                                        <p:cTn id="11" dur="10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smtClean="0">
                <a:solidFill>
                  <a:schemeClr val="bg1"/>
                </a:solidFill>
              </a:rPr>
              <a:t>CONTENTS</a:t>
            </a:r>
          </a:p>
        </p:txBody>
      </p:sp>
      <p:sp>
        <p:nvSpPr>
          <p:cNvPr id="26626" name="Slide Number Placeholder 5"/>
          <p:cNvSpPr>
            <a:spLocks noGrp="1"/>
          </p:cNvSpPr>
          <p:nvPr>
            <p:ph type="sldNum" sz="quarter" idx="12"/>
          </p:nvPr>
        </p:nvSpPr>
        <p:spPr/>
        <p:txBody>
          <a:bodyPr/>
          <a:lstStyle/>
          <a:p>
            <a:pPr>
              <a:defRPr/>
            </a:pPr>
            <a:fld id="{73B66DAF-F84D-43F6-9E32-88818EB5675C}" type="slidenum">
              <a:rPr lang="es-ES"/>
              <a:pPr>
                <a:defRPr/>
              </a:pPr>
              <a:t>11</a:t>
            </a:fld>
            <a:endParaRPr lang="es-ES"/>
          </a:p>
        </p:txBody>
      </p:sp>
      <p:pic>
        <p:nvPicPr>
          <p:cNvPr id="20484"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20485" name="Picture 4" descr="range56(1)"/>
          <p:cNvPicPr>
            <a:picLocks noChangeAspect="1" noChangeArrowheads="1"/>
          </p:cNvPicPr>
          <p:nvPr/>
        </p:nvPicPr>
        <p:blipFill>
          <a:blip r:embed="rId4"/>
          <a:srcRect/>
          <a:stretch>
            <a:fillRect/>
          </a:stretch>
        </p:blipFill>
        <p:spPr bwMode="auto">
          <a:xfrm>
            <a:off x="0" y="6286500"/>
            <a:ext cx="9144000" cy="779463"/>
          </a:xfrm>
          <a:prstGeom prst="rect">
            <a:avLst/>
          </a:prstGeom>
          <a:noFill/>
          <a:ln w="9525">
            <a:noFill/>
            <a:miter lim="800000"/>
            <a:headEnd/>
            <a:tailEnd/>
          </a:ln>
        </p:spPr>
      </p:pic>
      <p:pic>
        <p:nvPicPr>
          <p:cNvPr id="20486"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20515"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16"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1.What Is Constitution Anyway?</a:t>
              </a:r>
            </a:p>
          </p:txBody>
        </p:sp>
        <p:pic>
          <p:nvPicPr>
            <p:cNvPr id="20517" name="Picture 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20512"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13"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2.Why Do We Need Constitution?</a:t>
              </a:r>
            </a:p>
          </p:txBody>
        </p:sp>
        <p:pic>
          <p:nvPicPr>
            <p:cNvPr id="20514"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2968625"/>
            <a:ext cx="5759450" cy="431800"/>
            <a:chOff x="521" y="2704"/>
            <a:chExt cx="3492" cy="318"/>
          </a:xfrm>
        </p:grpSpPr>
        <p:sp>
          <p:nvSpPr>
            <p:cNvPr id="20509"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10"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rgbClr val="FFFF00"/>
                  </a:solidFill>
                </a:rPr>
                <a:t>3.The Framing of Constitution of India.</a:t>
              </a:r>
            </a:p>
          </p:txBody>
        </p:sp>
        <p:pic>
          <p:nvPicPr>
            <p:cNvPr id="20511" name="Picture 21"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521075"/>
            <a:ext cx="5759450" cy="431800"/>
            <a:chOff x="521" y="2704"/>
            <a:chExt cx="3492" cy="318"/>
          </a:xfrm>
        </p:grpSpPr>
        <p:sp>
          <p:nvSpPr>
            <p:cNvPr id="20506"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07"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4.The Preamble to Constitution of India.</a:t>
              </a:r>
            </a:p>
          </p:txBody>
        </p:sp>
        <p:pic>
          <p:nvPicPr>
            <p:cNvPr id="20508" name="Picture 25"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119563"/>
            <a:ext cx="5759450" cy="431800"/>
            <a:chOff x="521" y="2704"/>
            <a:chExt cx="3492" cy="318"/>
          </a:xfrm>
        </p:grpSpPr>
        <p:sp>
          <p:nvSpPr>
            <p:cNvPr id="20503"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04"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20505" name="Picture 2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4764088"/>
            <a:ext cx="5759450" cy="431800"/>
            <a:chOff x="0" y="3249"/>
            <a:chExt cx="3628" cy="272"/>
          </a:xfrm>
        </p:grpSpPr>
        <p:sp>
          <p:nvSpPr>
            <p:cNvPr id="20500" name="Rectangle 31"/>
            <p:cNvSpPr>
              <a:spLocks noChangeArrowheads="1"/>
            </p:cNvSpPr>
            <p:nvPr/>
          </p:nvSpPr>
          <p:spPr bwMode="auto">
            <a:xfrm>
              <a:off x="0" y="3249"/>
              <a:ext cx="3628" cy="272"/>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501" name="Rectangle 32"/>
            <p:cNvSpPr>
              <a:spLocks noChangeArrowheads="1"/>
            </p:cNvSpPr>
            <p:nvPr/>
          </p:nvSpPr>
          <p:spPr bwMode="auto">
            <a:xfrm>
              <a:off x="249" y="3294"/>
              <a:ext cx="3379" cy="194"/>
            </a:xfrm>
            <a:prstGeom prst="rect">
              <a:avLst/>
            </a:prstGeom>
            <a:solidFill>
              <a:srgbClr val="3399FF"/>
            </a:solidFill>
            <a:ln w="9525">
              <a:noFill/>
              <a:miter lim="800000"/>
              <a:headEnd/>
              <a:tailEnd/>
            </a:ln>
          </p:spPr>
          <p:txBody>
            <a:bodyPr anchor="ctr"/>
            <a:lstStyle/>
            <a:p>
              <a:r>
                <a:rPr lang="en-US" dirty="0">
                  <a:solidFill>
                    <a:schemeClr val="bg1"/>
                  </a:solidFill>
                </a:rPr>
                <a:t>6.Main Characteristics of Constitution of India.</a:t>
              </a:r>
            </a:p>
          </p:txBody>
        </p:sp>
        <p:pic>
          <p:nvPicPr>
            <p:cNvPr id="20502" name="Picture 33"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362575"/>
            <a:ext cx="5759450" cy="431800"/>
            <a:chOff x="521" y="2704"/>
            <a:chExt cx="3492" cy="318"/>
          </a:xfrm>
        </p:grpSpPr>
        <p:sp>
          <p:nvSpPr>
            <p:cNvPr id="20497"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0498"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20499" name="Picture 37"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2047860"/>
            <a:ext cx="3132137" cy="4237037"/>
            <a:chOff x="3787" y="1117"/>
            <a:chExt cx="1973" cy="2669"/>
          </a:xfrm>
        </p:grpSpPr>
        <p:pic>
          <p:nvPicPr>
            <p:cNvPr id="20495" name="Picture 39" descr="the-constitution-of-india-21"/>
            <p:cNvPicPr>
              <a:picLocks noChangeAspect="1" noChangeArrowheads="1"/>
            </p:cNvPicPr>
            <p:nvPr/>
          </p:nvPicPr>
          <p:blipFill>
            <a:blip r:embed="rId7"/>
            <a:srcRect/>
            <a:stretch>
              <a:fillRect/>
            </a:stretch>
          </p:blipFill>
          <p:spPr bwMode="auto">
            <a:xfrm>
              <a:off x="3833" y="1117"/>
              <a:ext cx="1811" cy="2495"/>
            </a:xfrm>
            <a:prstGeom prst="rect">
              <a:avLst/>
            </a:prstGeom>
            <a:noFill/>
            <a:ln w="9525">
              <a:noFill/>
              <a:miter lim="800000"/>
              <a:headEnd/>
              <a:tailEnd/>
            </a:ln>
          </p:spPr>
        </p:pic>
        <p:sp>
          <p:nvSpPr>
            <p:cNvPr id="20496"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r>
                <a:rPr lang="en-US" sz="1200"/>
                <a:t>. </a:t>
              </a:r>
            </a:p>
          </p:txBody>
        </p:sp>
      </p:grpSp>
    </p:spTree>
  </p:cSld>
  <p:clrMapOvr>
    <a:masterClrMapping/>
  </p:clrMapOvr>
  <p:transition>
    <p:sndAc>
      <p:stSnd>
        <p:snd r:embed="rId2" name="push.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slide(fromLeft)">
                                      <p:cBhvr>
                                        <p:cTn id="7" dur="2000"/>
                                        <p:tgtEl>
                                          <p:spTgt spid="26627"/>
                                        </p:tgtEl>
                                      </p:cBhvr>
                                    </p:animEffect>
                                  </p:childTnLst>
                                </p:cTn>
                              </p:par>
                            </p:childTnLst>
                          </p:cTn>
                        </p:par>
                        <p:par>
                          <p:cTn id="8" fill="hold">
                            <p:stCondLst>
                              <p:cond delay="2000"/>
                            </p:stCondLst>
                            <p:childTnLst>
                              <p:par>
                                <p:cTn id="9" presetID="2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edge">
                                      <p:cBhvr>
                                        <p:cTn id="11" dur="500"/>
                                        <p:tgtEl>
                                          <p:spTgt spid="5"/>
                                        </p:tgtEl>
                                      </p:cBhvr>
                                    </p:animEffect>
                                  </p:childTnLst>
                                </p:cTn>
                              </p:par>
                            </p:childTnLst>
                          </p:cTn>
                        </p:par>
                        <p:par>
                          <p:cTn id="12" fill="hold">
                            <p:stCondLst>
                              <p:cond delay="2500"/>
                            </p:stCondLst>
                            <p:childTnLst>
                              <p:par>
                                <p:cTn id="13" presetID="2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edge">
                                      <p:cBhvr>
                                        <p:cTn id="15" dur="500"/>
                                        <p:tgtEl>
                                          <p:spTgt spid="2"/>
                                        </p:tgtEl>
                                      </p:cBhvr>
                                    </p:animEffect>
                                  </p:childTnLst>
                                </p:cTn>
                              </p:par>
                            </p:childTnLst>
                          </p:cTn>
                        </p:par>
                        <p:par>
                          <p:cTn id="16" fill="hold">
                            <p:stCondLst>
                              <p:cond delay="3000"/>
                            </p:stCondLst>
                            <p:childTnLst>
                              <p:par>
                                <p:cTn id="17" presetID="2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edge">
                                      <p:cBhvr>
                                        <p:cTn id="19" dur="500"/>
                                        <p:tgtEl>
                                          <p:spTgt spid="3"/>
                                        </p:tgtEl>
                                      </p:cBhvr>
                                    </p:animEffect>
                                  </p:childTnLst>
                                </p:cTn>
                              </p:par>
                            </p:childTnLst>
                          </p:cTn>
                        </p:par>
                        <p:par>
                          <p:cTn id="20" fill="hold">
                            <p:stCondLst>
                              <p:cond delay="3500"/>
                            </p:stCondLst>
                            <p:childTnLst>
                              <p:par>
                                <p:cTn id="21" presetID="2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edge">
                                      <p:cBhvr>
                                        <p:cTn id="23" dur="500"/>
                                        <p:tgtEl>
                                          <p:spTgt spid="4"/>
                                        </p:tgtEl>
                                      </p:cBhvr>
                                    </p:animEffect>
                                  </p:childTnLst>
                                </p:cTn>
                              </p:par>
                            </p:childTnLst>
                          </p:cTn>
                        </p:par>
                        <p:par>
                          <p:cTn id="24" fill="hold">
                            <p:stCondLst>
                              <p:cond delay="4000"/>
                            </p:stCondLst>
                            <p:childTnLst>
                              <p:par>
                                <p:cTn id="25" presetID="2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500"/>
                                        <p:tgtEl>
                                          <p:spTgt spid="6"/>
                                        </p:tgtEl>
                                      </p:cBhvr>
                                    </p:animEffect>
                                  </p:childTnLst>
                                </p:cTn>
                              </p:par>
                            </p:childTnLst>
                          </p:cTn>
                        </p:par>
                        <p:par>
                          <p:cTn id="28" fill="hold">
                            <p:stCondLst>
                              <p:cond delay="4500"/>
                            </p:stCondLst>
                            <p:childTnLst>
                              <p:par>
                                <p:cTn id="29" presetID="2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edge">
                                      <p:cBhvr>
                                        <p:cTn id="31" dur="500"/>
                                        <p:tgtEl>
                                          <p:spTgt spid="7"/>
                                        </p:tgtEl>
                                      </p:cBhvr>
                                    </p:animEffect>
                                  </p:childTnLst>
                                </p:cTn>
                              </p:par>
                            </p:childTnLst>
                          </p:cTn>
                        </p:par>
                        <p:par>
                          <p:cTn id="32" fill="hold">
                            <p:stCondLst>
                              <p:cond delay="5000"/>
                            </p:stCondLst>
                            <p:childTnLst>
                              <p:par>
                                <p:cTn id="33" presetID="20"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edge">
                                      <p:cBhvr>
                                        <p:cTn id="35" dur="500"/>
                                        <p:tgtEl>
                                          <p:spTgt spid="8"/>
                                        </p:tgtEl>
                                      </p:cBhvr>
                                    </p:animEffect>
                                  </p:childTnLst>
                                </p:cTn>
                              </p:par>
                            </p:childTnLst>
                          </p:cTn>
                        </p:par>
                        <p:par>
                          <p:cTn id="36" fill="hold">
                            <p:stCondLst>
                              <p:cond delay="5500"/>
                            </p:stCondLst>
                            <p:childTnLst>
                              <p:par>
                                <p:cTn id="37" presetID="21"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heel(4)">
                                      <p:cBhvr>
                                        <p:cTn id="3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3.The Framing of Constitution of India.</a:t>
            </a:r>
          </a:p>
        </p:txBody>
      </p:sp>
      <p:sp>
        <p:nvSpPr>
          <p:cNvPr id="28674" name="Slide Number Placeholder 5"/>
          <p:cNvSpPr>
            <a:spLocks noGrp="1"/>
          </p:cNvSpPr>
          <p:nvPr>
            <p:ph type="sldNum" sz="quarter" idx="12"/>
          </p:nvPr>
        </p:nvSpPr>
        <p:spPr/>
        <p:txBody>
          <a:bodyPr/>
          <a:lstStyle/>
          <a:p>
            <a:pPr>
              <a:defRPr/>
            </a:pPr>
            <a:fld id="{FBAD83AD-D41D-4704-A21C-634783A5B904}" type="slidenum">
              <a:rPr lang="es-ES"/>
              <a:pPr>
                <a:defRPr/>
              </a:pPr>
              <a:t>12</a:t>
            </a:fld>
            <a:endParaRPr lang="es-ES"/>
          </a:p>
        </p:txBody>
      </p:sp>
      <p:pic>
        <p:nvPicPr>
          <p:cNvPr id="21508"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1509"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1510"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21511" name="Text Box 9"/>
          <p:cNvSpPr txBox="1">
            <a:spLocks noChangeArrowheads="1"/>
          </p:cNvSpPr>
          <p:nvPr/>
        </p:nvSpPr>
        <p:spPr bwMode="auto">
          <a:xfrm>
            <a:off x="0" y="1554163"/>
            <a:ext cx="9144000" cy="1616075"/>
          </a:xfrm>
          <a:prstGeom prst="rect">
            <a:avLst/>
          </a:prstGeom>
          <a:noFill/>
          <a:ln w="9525" algn="ctr">
            <a:noFill/>
            <a:miter lim="800000"/>
            <a:headEnd/>
            <a:tailEnd/>
          </a:ln>
        </p:spPr>
        <p:txBody>
          <a:bodyPr>
            <a:spAutoFit/>
          </a:bodyPr>
          <a:lstStyle/>
          <a:p>
            <a:r>
              <a:rPr lang="en-US"/>
              <a:t>Dr. Sachchidananda Sinha was the first president (temporary) of the Constituent Assembly when it met on December 9, 1946. Later, Dr. Rajendra Prasad became the President of the Constituent Assembly and Dr. Bhimrao Ambedkar became the Chairman of its drafting committee on December 11,1946 .</a:t>
            </a:r>
          </a:p>
        </p:txBody>
      </p:sp>
      <p:grpSp>
        <p:nvGrpSpPr>
          <p:cNvPr id="2" name="Group 20"/>
          <p:cNvGrpSpPr>
            <a:grpSpLocks/>
          </p:cNvGrpSpPr>
          <p:nvPr/>
        </p:nvGrpSpPr>
        <p:grpSpPr bwMode="auto">
          <a:xfrm>
            <a:off x="136525" y="3140075"/>
            <a:ext cx="8915400" cy="3543300"/>
            <a:chOff x="86" y="1978"/>
            <a:chExt cx="5616" cy="2232"/>
          </a:xfrm>
        </p:grpSpPr>
        <p:pic>
          <p:nvPicPr>
            <p:cNvPr id="28681" name="Picture 13" descr="Dr"/>
            <p:cNvPicPr>
              <a:picLocks noChangeAspect="1" noChangeArrowheads="1"/>
            </p:cNvPicPr>
            <p:nvPr/>
          </p:nvPicPr>
          <p:blipFill>
            <a:blip r:embed="rId5"/>
            <a:srcRect/>
            <a:stretch>
              <a:fillRect/>
            </a:stretch>
          </p:blipFill>
          <p:spPr bwMode="auto">
            <a:xfrm>
              <a:off x="4061" y="1978"/>
              <a:ext cx="1441" cy="1696"/>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28682" name="Picture 15" descr="sinha_9"/>
            <p:cNvPicPr>
              <a:picLocks noChangeAspect="1" noChangeArrowheads="1"/>
            </p:cNvPicPr>
            <p:nvPr/>
          </p:nvPicPr>
          <p:blipFill>
            <a:blip r:embed="rId6"/>
            <a:srcRect/>
            <a:stretch>
              <a:fillRect/>
            </a:stretch>
          </p:blipFill>
          <p:spPr bwMode="auto">
            <a:xfrm>
              <a:off x="259" y="1987"/>
              <a:ext cx="1469" cy="1671"/>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28683" name="Picture 17" descr="r"/>
            <p:cNvPicPr>
              <a:picLocks noChangeAspect="1" noChangeArrowheads="1"/>
            </p:cNvPicPr>
            <p:nvPr/>
          </p:nvPicPr>
          <p:blipFill>
            <a:blip r:embed="rId7"/>
            <a:srcRect/>
            <a:stretch>
              <a:fillRect/>
            </a:stretch>
          </p:blipFill>
          <p:spPr bwMode="auto">
            <a:xfrm>
              <a:off x="2131" y="1987"/>
              <a:ext cx="1469" cy="1699"/>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21516" name="Text Box 19"/>
            <p:cNvSpPr txBox="1">
              <a:spLocks noChangeArrowheads="1"/>
            </p:cNvSpPr>
            <p:nvPr/>
          </p:nvSpPr>
          <p:spPr bwMode="auto">
            <a:xfrm>
              <a:off x="86" y="3687"/>
              <a:ext cx="5616" cy="523"/>
            </a:xfrm>
            <a:prstGeom prst="rect">
              <a:avLst/>
            </a:prstGeom>
            <a:noFill/>
            <a:ln w="9525" algn="ctr">
              <a:noFill/>
              <a:miter lim="800000"/>
              <a:headEnd/>
              <a:tailEnd/>
            </a:ln>
          </p:spPr>
          <p:txBody>
            <a:bodyPr>
              <a:spAutoFit/>
            </a:bodyPr>
            <a:lstStyle/>
            <a:p>
              <a:r>
                <a:rPr lang="en-US" sz="1600"/>
                <a:t>First president (temporary) Dr. Sachchidananda Sinha (Left) on  December 9, 1946. Dr. Rajendra Prasad (Middle) the President of the Constituent Assembly and Dr. Bhimrao Ambedkar (Right) the Chairman of its drafting committee as on December 11,1946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diamond(in)">
                                      <p:cBhvr>
                                        <p:cTn id="7" dur="1000"/>
                                        <p:tgtEl>
                                          <p:spTgt spid="28675"/>
                                        </p:tgtEl>
                                      </p:cBhvr>
                                    </p:animEffect>
                                  </p:childTnLst>
                                </p:cTn>
                              </p:par>
                            </p:childTnLst>
                          </p:cTn>
                        </p:par>
                        <p:par>
                          <p:cTn id="8" fill="hold">
                            <p:stCondLst>
                              <p:cond delay="1000"/>
                            </p:stCondLst>
                            <p:childTnLst>
                              <p:par>
                                <p:cTn id="9" presetID="13" presetClass="entr" presetSubtype="16" fill="hold" nodeType="afterEffect">
                                  <p:stCondLst>
                                    <p:cond delay="0"/>
                                  </p:stCondLst>
                                  <p:childTnLst>
                                    <p:set>
                                      <p:cBhvr>
                                        <p:cTn id="10" dur="1" fill="hold">
                                          <p:stCondLst>
                                            <p:cond delay="0"/>
                                          </p:stCondLst>
                                        </p:cTn>
                                        <p:tgtEl>
                                          <p:spTgt spid="21511">
                                            <p:txEl>
                                              <p:pRg st="0" end="0"/>
                                            </p:txEl>
                                          </p:spTgt>
                                        </p:tgtEl>
                                        <p:attrNameLst>
                                          <p:attrName>style.visibility</p:attrName>
                                        </p:attrNameLst>
                                      </p:cBhvr>
                                      <p:to>
                                        <p:strVal val="visible"/>
                                      </p:to>
                                    </p:set>
                                    <p:animEffect transition="in" filter="plus(in)">
                                      <p:cBhvr>
                                        <p:cTn id="11" dur="500"/>
                                        <p:tgtEl>
                                          <p:spTgt spid="21511">
                                            <p:txEl>
                                              <p:pRg st="0" end="0"/>
                                            </p:txEl>
                                          </p:spTgt>
                                        </p:tgtEl>
                                      </p:cBhvr>
                                    </p:animEffect>
                                  </p:childTnLst>
                                </p:cTn>
                              </p:par>
                            </p:childTnLst>
                          </p:cTn>
                        </p:par>
                        <p:par>
                          <p:cTn id="12" fill="hold">
                            <p:stCondLst>
                              <p:cond delay="1500"/>
                            </p:stCondLst>
                            <p:childTnLst>
                              <p:par>
                                <p:cTn id="13" presetID="21"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4)">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3.The Framing of Constitution of India.</a:t>
            </a:r>
          </a:p>
        </p:txBody>
      </p:sp>
      <p:sp>
        <p:nvSpPr>
          <p:cNvPr id="29698" name="Slide Number Placeholder 5"/>
          <p:cNvSpPr>
            <a:spLocks noGrp="1"/>
          </p:cNvSpPr>
          <p:nvPr>
            <p:ph type="sldNum" sz="quarter" idx="12"/>
          </p:nvPr>
        </p:nvSpPr>
        <p:spPr/>
        <p:txBody>
          <a:bodyPr/>
          <a:lstStyle/>
          <a:p>
            <a:pPr>
              <a:defRPr/>
            </a:pPr>
            <a:fld id="{0E44D403-5BDE-4B1F-A7FA-DF404CAF7FAD}" type="slidenum">
              <a:rPr lang="es-ES"/>
              <a:pPr>
                <a:defRPr/>
              </a:pPr>
              <a:t>13</a:t>
            </a:fld>
            <a:endParaRPr lang="es-ES"/>
          </a:p>
        </p:txBody>
      </p:sp>
      <p:pic>
        <p:nvPicPr>
          <p:cNvPr id="22532"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2533"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2534"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pic>
        <p:nvPicPr>
          <p:cNvPr id="29703" name="Picture 7" descr="800px-Indian_Constituent_Assembly"/>
          <p:cNvPicPr>
            <a:picLocks noChangeAspect="1" noChangeArrowheads="1"/>
          </p:cNvPicPr>
          <p:nvPr/>
        </p:nvPicPr>
        <p:blipFill>
          <a:blip r:embed="rId5"/>
          <a:srcRect/>
          <a:stretch>
            <a:fillRect/>
          </a:stretch>
        </p:blipFill>
        <p:spPr bwMode="auto">
          <a:xfrm>
            <a:off x="750888" y="1725613"/>
            <a:ext cx="7227887" cy="3738562"/>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29704" name="Text Box 8"/>
          <p:cNvSpPr txBox="1">
            <a:spLocks noChangeArrowheads="1"/>
          </p:cNvSpPr>
          <p:nvPr/>
        </p:nvSpPr>
        <p:spPr bwMode="auto">
          <a:xfrm>
            <a:off x="336550" y="5638800"/>
            <a:ext cx="7899400" cy="1878013"/>
          </a:xfrm>
          <a:prstGeom prst="rect">
            <a:avLst/>
          </a:prstGeom>
          <a:noFill/>
          <a:ln w="9525" algn="ctr">
            <a:noFill/>
            <a:miter lim="800000"/>
            <a:headEnd/>
            <a:tailEnd/>
          </a:ln>
        </p:spPr>
        <p:txBody>
          <a:bodyPr wrap="none">
            <a:spAutoFit/>
          </a:bodyPr>
          <a:lstStyle/>
          <a:p>
            <a:r>
              <a:rPr lang="en-US" sz="2400" b="1">
                <a:latin typeface="Times New Roman" pitchFamily="18" charset="0"/>
                <a:cs typeface="Times New Roman" pitchFamily="18" charset="0"/>
              </a:rPr>
              <a:t>First day (December 9, 1946) of </a:t>
            </a:r>
            <a:r>
              <a:rPr lang="en-US" sz="2400" b="1" u="sng">
                <a:latin typeface="Times New Roman" pitchFamily="18" charset="0"/>
                <a:cs typeface="Times New Roman" pitchFamily="18" charset="0"/>
              </a:rPr>
              <a:t>the Constituent Assembly</a:t>
            </a:r>
            <a:r>
              <a:rPr lang="en-US" sz="2400">
                <a:latin typeface="Times New Roman" pitchFamily="18" charset="0"/>
                <a:cs typeface="Times New Roman" pitchFamily="18" charset="0"/>
              </a:rPr>
              <a:t>. </a:t>
            </a:r>
          </a:p>
          <a:p>
            <a:r>
              <a:rPr lang="en-US" sz="2400">
                <a:latin typeface="Times New Roman" pitchFamily="18" charset="0"/>
                <a:cs typeface="Times New Roman" pitchFamily="18" charset="0"/>
              </a:rPr>
              <a:t>From right: B. G. Kher and Sardar Vallabhai Patel; </a:t>
            </a:r>
          </a:p>
          <a:p>
            <a:r>
              <a:rPr lang="en-US" sz="2400">
                <a:latin typeface="Times New Roman" pitchFamily="18" charset="0"/>
                <a:cs typeface="Times New Roman" pitchFamily="18" charset="0"/>
              </a:rPr>
              <a:t>K. M. Munshi is seated behind Patel.</a:t>
            </a:r>
          </a:p>
          <a:p>
            <a:endParaRPr lang="en-US" sz="240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diamond(in)">
                                      <p:cBhvr>
                                        <p:cTn id="7" dur="500"/>
                                        <p:tgtEl>
                                          <p:spTgt spid="2969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9703"/>
                                        </p:tgtEl>
                                        <p:attrNameLst>
                                          <p:attrName>style.visibility</p:attrName>
                                        </p:attrNameLst>
                                      </p:cBhvr>
                                      <p:to>
                                        <p:strVal val="visible"/>
                                      </p:to>
                                    </p:set>
                                    <p:animEffect transition="in" filter="randombar(horizontal)">
                                      <p:cBhvr>
                                        <p:cTn id="11" dur="2000"/>
                                        <p:tgtEl>
                                          <p:spTgt spid="29703"/>
                                        </p:tgtEl>
                                      </p:cBhvr>
                                    </p:animEffect>
                                  </p:childTnLst>
                                </p:cTn>
                              </p:par>
                            </p:childTnLst>
                          </p:cTn>
                        </p:par>
                        <p:par>
                          <p:cTn id="12" fill="hold">
                            <p:stCondLst>
                              <p:cond delay="2500"/>
                            </p:stCondLst>
                            <p:childTnLst>
                              <p:par>
                                <p:cTn id="13" presetID="8" presetClass="entr" presetSubtype="16" fill="hold" nodeType="afterEffect">
                                  <p:stCondLst>
                                    <p:cond delay="0"/>
                                  </p:stCondLst>
                                  <p:childTnLst>
                                    <p:set>
                                      <p:cBhvr>
                                        <p:cTn id="14" dur="1" fill="hold">
                                          <p:stCondLst>
                                            <p:cond delay="0"/>
                                          </p:stCondLst>
                                        </p:cTn>
                                        <p:tgtEl>
                                          <p:spTgt spid="29704">
                                            <p:txEl>
                                              <p:pRg st="0" end="0"/>
                                            </p:txEl>
                                          </p:spTgt>
                                        </p:tgtEl>
                                        <p:attrNameLst>
                                          <p:attrName>style.visibility</p:attrName>
                                        </p:attrNameLst>
                                      </p:cBhvr>
                                      <p:to>
                                        <p:strVal val="visible"/>
                                      </p:to>
                                    </p:set>
                                    <p:animEffect transition="in" filter="diamond(in)">
                                      <p:cBhvr>
                                        <p:cTn id="15" dur="500"/>
                                        <p:tgtEl>
                                          <p:spTgt spid="29704">
                                            <p:txEl>
                                              <p:pRg st="0" end="0"/>
                                            </p:txEl>
                                          </p:spTgt>
                                        </p:tgtEl>
                                      </p:cBhvr>
                                    </p:animEffect>
                                  </p:childTnLst>
                                </p:cTn>
                              </p:par>
                            </p:childTnLst>
                          </p:cTn>
                        </p:par>
                        <p:par>
                          <p:cTn id="16" fill="hold">
                            <p:stCondLst>
                              <p:cond delay="3000"/>
                            </p:stCondLst>
                            <p:childTnLst>
                              <p:par>
                                <p:cTn id="17" presetID="8" presetClass="entr" presetSubtype="16" fill="hold" nodeType="afterEffect">
                                  <p:stCondLst>
                                    <p:cond delay="0"/>
                                  </p:stCondLst>
                                  <p:childTnLst>
                                    <p:set>
                                      <p:cBhvr>
                                        <p:cTn id="18" dur="1" fill="hold">
                                          <p:stCondLst>
                                            <p:cond delay="0"/>
                                          </p:stCondLst>
                                        </p:cTn>
                                        <p:tgtEl>
                                          <p:spTgt spid="29704">
                                            <p:txEl>
                                              <p:pRg st="1" end="1"/>
                                            </p:txEl>
                                          </p:spTgt>
                                        </p:tgtEl>
                                        <p:attrNameLst>
                                          <p:attrName>style.visibility</p:attrName>
                                        </p:attrNameLst>
                                      </p:cBhvr>
                                      <p:to>
                                        <p:strVal val="visible"/>
                                      </p:to>
                                    </p:set>
                                    <p:animEffect transition="in" filter="diamond(in)">
                                      <p:cBhvr>
                                        <p:cTn id="19" dur="500"/>
                                        <p:tgtEl>
                                          <p:spTgt spid="29704">
                                            <p:txEl>
                                              <p:pRg st="1" end="1"/>
                                            </p:txEl>
                                          </p:spTgt>
                                        </p:tgtEl>
                                      </p:cBhvr>
                                    </p:animEffect>
                                  </p:childTnLst>
                                </p:cTn>
                              </p:par>
                            </p:childTnLst>
                          </p:cTn>
                        </p:par>
                        <p:par>
                          <p:cTn id="20" fill="hold">
                            <p:stCondLst>
                              <p:cond delay="3500"/>
                            </p:stCondLst>
                            <p:childTnLst>
                              <p:par>
                                <p:cTn id="21" presetID="8" presetClass="entr" presetSubtype="16" fill="hold" nodeType="afterEffect">
                                  <p:stCondLst>
                                    <p:cond delay="0"/>
                                  </p:stCondLst>
                                  <p:childTnLst>
                                    <p:set>
                                      <p:cBhvr>
                                        <p:cTn id="22" dur="1" fill="hold">
                                          <p:stCondLst>
                                            <p:cond delay="0"/>
                                          </p:stCondLst>
                                        </p:cTn>
                                        <p:tgtEl>
                                          <p:spTgt spid="29704">
                                            <p:txEl>
                                              <p:pRg st="2" end="2"/>
                                            </p:txEl>
                                          </p:spTgt>
                                        </p:tgtEl>
                                        <p:attrNameLst>
                                          <p:attrName>style.visibility</p:attrName>
                                        </p:attrNameLst>
                                      </p:cBhvr>
                                      <p:to>
                                        <p:strVal val="visible"/>
                                      </p:to>
                                    </p:set>
                                    <p:animEffect transition="in" filter="diamond(in)">
                                      <p:cBhvr>
                                        <p:cTn id="23" dur="500"/>
                                        <p:tgtEl>
                                          <p:spTgt spid="297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3.The Framing of Constitution of India.</a:t>
            </a:r>
          </a:p>
        </p:txBody>
      </p:sp>
      <p:sp>
        <p:nvSpPr>
          <p:cNvPr id="31746" name="Slide Number Placeholder 5"/>
          <p:cNvSpPr>
            <a:spLocks noGrp="1"/>
          </p:cNvSpPr>
          <p:nvPr>
            <p:ph type="sldNum" sz="quarter" idx="12"/>
          </p:nvPr>
        </p:nvSpPr>
        <p:spPr/>
        <p:txBody>
          <a:bodyPr/>
          <a:lstStyle/>
          <a:p>
            <a:pPr>
              <a:defRPr/>
            </a:pPr>
            <a:fld id="{333D1335-9BB7-40A0-9EA2-EDC2274F7D0B}" type="slidenum">
              <a:rPr lang="es-ES"/>
              <a:pPr>
                <a:defRPr/>
              </a:pPr>
              <a:t>14</a:t>
            </a:fld>
            <a:endParaRPr lang="es-ES"/>
          </a:p>
        </p:txBody>
      </p:sp>
      <p:pic>
        <p:nvPicPr>
          <p:cNvPr id="2355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3557"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355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1751" name="Text Box 7"/>
          <p:cNvSpPr txBox="1">
            <a:spLocks noChangeArrowheads="1"/>
          </p:cNvSpPr>
          <p:nvPr/>
        </p:nvSpPr>
        <p:spPr bwMode="auto">
          <a:xfrm>
            <a:off x="0" y="1625600"/>
            <a:ext cx="9144000" cy="4664075"/>
          </a:xfrm>
          <a:prstGeom prst="rect">
            <a:avLst/>
          </a:prstGeom>
          <a:noFill/>
          <a:ln w="9525" algn="ctr">
            <a:noFill/>
            <a:miter lim="800000"/>
            <a:headEnd/>
            <a:tailEnd/>
          </a:ln>
        </p:spPr>
        <p:txBody>
          <a:bodyPr>
            <a:spAutoFit/>
          </a:bodyPr>
          <a:lstStyle/>
          <a:p>
            <a:r>
              <a:rPr lang="en-US" b="1"/>
              <a:t>For the time being till the constitution was made, India would be governed in accordance with the Government of India act 1935.</a:t>
            </a:r>
          </a:p>
          <a:p>
            <a:endParaRPr lang="en-US" b="1"/>
          </a:p>
          <a:p>
            <a:r>
              <a:rPr lang="en-US">
                <a:solidFill>
                  <a:srgbClr val="000000"/>
                </a:solidFill>
              </a:rPr>
              <a:t>The Assembly met in sessions open to the public, for 166 days, spread over a period of 2 years, 11 months and 18 days before adopting the Constitution.</a:t>
            </a:r>
            <a:r>
              <a:rPr lang="en-US"/>
              <a:t> </a:t>
            </a:r>
          </a:p>
          <a:p>
            <a:r>
              <a:rPr lang="en-US"/>
              <a:t>It was finally passed and accepted on Nov 26, 1949. In all the 284 members of the Assembly signed the official copies (Original) of the Indian Constitution.</a:t>
            </a:r>
          </a:p>
          <a:p>
            <a:endParaRPr lang="en-US"/>
          </a:p>
          <a:p>
            <a:r>
              <a:rPr lang="en-US"/>
              <a:t>After many deliberations and some modifications over 111 plenary sessions in 114 days, the 308 members of the Assembly signed two copies (Final) of the document (one each in Hindi and English) on 24 January 1950 </a:t>
            </a:r>
          </a:p>
          <a:p>
            <a:endParaRPr lang="en-US"/>
          </a:p>
          <a:p>
            <a:r>
              <a:rPr lang="en-US"/>
              <a:t>Same day the Assembly unanimously elected Dr, Rajendra Prasad as the President of India. which came into effect on Jan 26, 1950, known and celebrated as </a:t>
            </a:r>
            <a:r>
              <a:rPr lang="en-US" b="1" u="sng"/>
              <a:t>the Republic Day of India</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edge">
                                      <p:cBhvr>
                                        <p:cTn id="7" dur="1000"/>
                                        <p:tgtEl>
                                          <p:spTgt spid="31747"/>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31751">
                                            <p:txEl>
                                              <p:pRg st="2" end="2"/>
                                            </p:txEl>
                                          </p:spTgt>
                                        </p:tgtEl>
                                        <p:attrNameLst>
                                          <p:attrName>style.visibility</p:attrName>
                                        </p:attrNameLst>
                                      </p:cBhvr>
                                      <p:to>
                                        <p:strVal val="visible"/>
                                      </p:to>
                                    </p:set>
                                    <p:animEffect transition="in" filter="circle(in)">
                                      <p:cBhvr>
                                        <p:cTn id="11" dur="2000"/>
                                        <p:tgtEl>
                                          <p:spTgt spid="31751">
                                            <p:txEl>
                                              <p:pRg st="2" end="2"/>
                                            </p:txEl>
                                          </p:spTgt>
                                        </p:tgtEl>
                                      </p:cBhvr>
                                    </p:animEffect>
                                  </p:childTnLst>
                                </p:cTn>
                              </p:par>
                            </p:childTnLst>
                          </p:cTn>
                        </p:par>
                        <p:par>
                          <p:cTn id="12" fill="hold">
                            <p:stCondLst>
                              <p:cond delay="3000"/>
                            </p:stCondLst>
                            <p:childTnLst>
                              <p:par>
                                <p:cTn id="13" presetID="6" presetClass="entr" presetSubtype="16" fill="hold" nodeType="afterEffect">
                                  <p:stCondLst>
                                    <p:cond delay="0"/>
                                  </p:stCondLst>
                                  <p:childTnLst>
                                    <p:set>
                                      <p:cBhvr>
                                        <p:cTn id="14" dur="1" fill="hold">
                                          <p:stCondLst>
                                            <p:cond delay="0"/>
                                          </p:stCondLst>
                                        </p:cTn>
                                        <p:tgtEl>
                                          <p:spTgt spid="31751">
                                            <p:txEl>
                                              <p:pRg st="3" end="3"/>
                                            </p:txEl>
                                          </p:spTgt>
                                        </p:tgtEl>
                                        <p:attrNameLst>
                                          <p:attrName>style.visibility</p:attrName>
                                        </p:attrNameLst>
                                      </p:cBhvr>
                                      <p:to>
                                        <p:strVal val="visible"/>
                                      </p:to>
                                    </p:set>
                                    <p:animEffect transition="in" filter="circle(in)">
                                      <p:cBhvr>
                                        <p:cTn id="15" dur="2000"/>
                                        <p:tgtEl>
                                          <p:spTgt spid="31751">
                                            <p:txEl>
                                              <p:pRg st="3" end="3"/>
                                            </p:txEl>
                                          </p:spTgt>
                                        </p:tgtEl>
                                      </p:cBhvr>
                                    </p:animEffect>
                                  </p:childTnLst>
                                </p:cTn>
                              </p:par>
                            </p:childTnLst>
                          </p:cTn>
                        </p:par>
                        <p:par>
                          <p:cTn id="16" fill="hold">
                            <p:stCondLst>
                              <p:cond delay="5000"/>
                            </p:stCondLst>
                            <p:childTnLst>
                              <p:par>
                                <p:cTn id="17" presetID="6" presetClass="entr" presetSubtype="16" fill="hold" nodeType="afterEffect">
                                  <p:stCondLst>
                                    <p:cond delay="0"/>
                                  </p:stCondLst>
                                  <p:childTnLst>
                                    <p:set>
                                      <p:cBhvr>
                                        <p:cTn id="18" dur="1" fill="hold">
                                          <p:stCondLst>
                                            <p:cond delay="0"/>
                                          </p:stCondLst>
                                        </p:cTn>
                                        <p:tgtEl>
                                          <p:spTgt spid="31751">
                                            <p:txEl>
                                              <p:pRg st="5" end="5"/>
                                            </p:txEl>
                                          </p:spTgt>
                                        </p:tgtEl>
                                        <p:attrNameLst>
                                          <p:attrName>style.visibility</p:attrName>
                                        </p:attrNameLst>
                                      </p:cBhvr>
                                      <p:to>
                                        <p:strVal val="visible"/>
                                      </p:to>
                                    </p:set>
                                    <p:animEffect transition="in" filter="circle(in)">
                                      <p:cBhvr>
                                        <p:cTn id="19" dur="2000"/>
                                        <p:tgtEl>
                                          <p:spTgt spid="31751">
                                            <p:txEl>
                                              <p:pRg st="5" end="5"/>
                                            </p:txEl>
                                          </p:spTgt>
                                        </p:tgtEl>
                                      </p:cBhvr>
                                    </p:animEffect>
                                  </p:childTnLst>
                                </p:cTn>
                              </p:par>
                            </p:childTnLst>
                          </p:cTn>
                        </p:par>
                        <p:par>
                          <p:cTn id="20" fill="hold">
                            <p:stCondLst>
                              <p:cond delay="7000"/>
                            </p:stCondLst>
                            <p:childTnLst>
                              <p:par>
                                <p:cTn id="21" presetID="6" presetClass="entr" presetSubtype="16" fill="hold" nodeType="afterEffect">
                                  <p:stCondLst>
                                    <p:cond delay="0"/>
                                  </p:stCondLst>
                                  <p:childTnLst>
                                    <p:set>
                                      <p:cBhvr>
                                        <p:cTn id="22" dur="1" fill="hold">
                                          <p:stCondLst>
                                            <p:cond delay="0"/>
                                          </p:stCondLst>
                                        </p:cTn>
                                        <p:tgtEl>
                                          <p:spTgt spid="31751">
                                            <p:txEl>
                                              <p:pRg st="7" end="7"/>
                                            </p:txEl>
                                          </p:spTgt>
                                        </p:tgtEl>
                                        <p:attrNameLst>
                                          <p:attrName>style.visibility</p:attrName>
                                        </p:attrNameLst>
                                      </p:cBhvr>
                                      <p:to>
                                        <p:strVal val="visible"/>
                                      </p:to>
                                    </p:set>
                                    <p:animEffect transition="in" filter="circle(in)">
                                      <p:cBhvr>
                                        <p:cTn id="23" dur="2000"/>
                                        <p:tgtEl>
                                          <p:spTgt spid="3175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31747"/>
                                        </p:tgtEl>
                                        <p:attrNameLst>
                                          <p:attrName>style.visibility</p:attrName>
                                        </p:attrNameLst>
                                      </p:cBhvr>
                                      <p:to>
                                        <p:strVal val="visible"/>
                                      </p:to>
                                    </p:set>
                                    <p:animEffect transition="in" filter="wedge">
                                      <p:cBhvr>
                                        <p:cTn id="28" dur="20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3.The Framing of Constitution of India.</a:t>
            </a:r>
          </a:p>
        </p:txBody>
      </p:sp>
      <p:sp>
        <p:nvSpPr>
          <p:cNvPr id="32770" name="Slide Number Placeholder 5"/>
          <p:cNvSpPr>
            <a:spLocks noGrp="1"/>
          </p:cNvSpPr>
          <p:nvPr>
            <p:ph type="sldNum" sz="quarter" idx="12"/>
          </p:nvPr>
        </p:nvSpPr>
        <p:spPr/>
        <p:txBody>
          <a:bodyPr/>
          <a:lstStyle/>
          <a:p>
            <a:pPr>
              <a:defRPr/>
            </a:pPr>
            <a:fld id="{DAA17CA2-AEE2-47E5-AA41-3FB7924C82DC}" type="slidenum">
              <a:rPr lang="es-ES"/>
              <a:pPr>
                <a:defRPr/>
              </a:pPr>
              <a:t>15</a:t>
            </a:fld>
            <a:endParaRPr lang="es-ES"/>
          </a:p>
        </p:txBody>
      </p:sp>
      <p:pic>
        <p:nvPicPr>
          <p:cNvPr id="24580"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4581"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4582"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pic>
        <p:nvPicPr>
          <p:cNvPr id="32775" name="Picture 7" descr="republic"/>
          <p:cNvPicPr>
            <a:picLocks noChangeAspect="1" noChangeArrowheads="1"/>
          </p:cNvPicPr>
          <p:nvPr/>
        </p:nvPicPr>
        <p:blipFill>
          <a:blip r:embed="rId5"/>
          <a:srcRect/>
          <a:stretch>
            <a:fillRect/>
          </a:stretch>
        </p:blipFill>
        <p:spPr bwMode="auto">
          <a:xfrm>
            <a:off x="4572000" y="1863725"/>
            <a:ext cx="4387850" cy="4460875"/>
          </a:xfrm>
          <a:prstGeom prst="rect">
            <a:avLst/>
          </a:prstGeom>
          <a:ln>
            <a:headEnd/>
            <a:tailEnd/>
          </a:ln>
        </p:spPr>
        <p:style>
          <a:lnRef idx="2">
            <a:schemeClr val="accent1"/>
          </a:lnRef>
          <a:fillRef idx="1">
            <a:schemeClr val="lt1"/>
          </a:fillRef>
          <a:effectRef idx="0">
            <a:schemeClr val="accent1"/>
          </a:effectRef>
          <a:fontRef idx="minor">
            <a:schemeClr val="dk1"/>
          </a:fontRef>
        </p:style>
      </p:pic>
      <p:pic>
        <p:nvPicPr>
          <p:cNvPr id="32776" name="Picture 8" descr="republic_day_india_2008_funenclavec"/>
          <p:cNvPicPr>
            <a:picLocks noChangeAspect="1" noChangeArrowheads="1"/>
          </p:cNvPicPr>
          <p:nvPr/>
        </p:nvPicPr>
        <p:blipFill>
          <a:blip r:embed="rId6"/>
          <a:srcRect/>
          <a:stretch>
            <a:fillRect/>
          </a:stretch>
        </p:blipFill>
        <p:spPr bwMode="auto">
          <a:xfrm>
            <a:off x="179388" y="1878013"/>
            <a:ext cx="4256087" cy="4133850"/>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24585" name="Text Box 9"/>
          <p:cNvSpPr txBox="1">
            <a:spLocks noChangeArrowheads="1"/>
          </p:cNvSpPr>
          <p:nvPr/>
        </p:nvSpPr>
        <p:spPr bwMode="auto">
          <a:xfrm>
            <a:off x="244475" y="6007100"/>
            <a:ext cx="4195763" cy="923925"/>
          </a:xfrm>
          <a:prstGeom prst="rect">
            <a:avLst/>
          </a:prstGeom>
          <a:noFill/>
          <a:ln w="9525" algn="ctr">
            <a:noFill/>
            <a:miter lim="800000"/>
            <a:headEnd/>
            <a:tailEnd/>
          </a:ln>
        </p:spPr>
        <p:txBody>
          <a:bodyPr>
            <a:spAutoFit/>
          </a:bodyPr>
          <a:lstStyle/>
          <a:p>
            <a:r>
              <a:rPr lang="en-US" sz="1800"/>
              <a:t>The 63rd  Republic Day  Celebrations on 26th January 2012 at New Delhi, India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checkerboard(across)">
                                      <p:cBhvr>
                                        <p:cTn id="7" dur="500"/>
                                        <p:tgtEl>
                                          <p:spTgt spid="32771"/>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32776"/>
                                        </p:tgtEl>
                                        <p:attrNameLst>
                                          <p:attrName>style.visibility</p:attrName>
                                        </p:attrNameLst>
                                      </p:cBhvr>
                                      <p:to>
                                        <p:strVal val="visible"/>
                                      </p:to>
                                    </p:set>
                                    <p:animEffect transition="in" filter="diamond(in)">
                                      <p:cBhvr>
                                        <p:cTn id="11" dur="1000"/>
                                        <p:tgtEl>
                                          <p:spTgt spid="32776"/>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32775"/>
                                        </p:tgtEl>
                                        <p:attrNameLst>
                                          <p:attrName>style.visibility</p:attrName>
                                        </p:attrNameLst>
                                      </p:cBhvr>
                                      <p:to>
                                        <p:strVal val="visible"/>
                                      </p:to>
                                    </p:set>
                                    <p:animEffect transition="in" filter="circle(in)">
                                      <p:cBhvr>
                                        <p:cTn id="15" dur="10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smtClean="0">
                <a:solidFill>
                  <a:schemeClr val="bg1"/>
                </a:solidFill>
              </a:rPr>
              <a:t>CONTENTS</a:t>
            </a:r>
          </a:p>
        </p:txBody>
      </p:sp>
      <p:sp>
        <p:nvSpPr>
          <p:cNvPr id="33794" name="Slide Number Placeholder 5"/>
          <p:cNvSpPr>
            <a:spLocks noGrp="1"/>
          </p:cNvSpPr>
          <p:nvPr>
            <p:ph type="sldNum" sz="quarter" idx="12"/>
          </p:nvPr>
        </p:nvSpPr>
        <p:spPr/>
        <p:txBody>
          <a:bodyPr/>
          <a:lstStyle/>
          <a:p>
            <a:pPr>
              <a:defRPr/>
            </a:pPr>
            <a:fld id="{DCD3D747-7DD9-44BE-838E-556E6FD93FCB}" type="slidenum">
              <a:rPr lang="es-ES"/>
              <a:pPr>
                <a:defRPr/>
              </a:pPr>
              <a:t>16</a:t>
            </a:fld>
            <a:endParaRPr lang="es-ES"/>
          </a:p>
        </p:txBody>
      </p:sp>
      <p:pic>
        <p:nvPicPr>
          <p:cNvPr id="25604"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33797" name="Picture 4" descr="range56(1)"/>
          <p:cNvPicPr>
            <a:picLocks noChangeAspect="1" noChangeArrowheads="1"/>
          </p:cNvPicPr>
          <p:nvPr/>
        </p:nvPicPr>
        <p:blipFill>
          <a:blip r:embed="rId4"/>
          <a:srcRect/>
          <a:stretch>
            <a:fillRect/>
          </a:stretch>
        </p:blipFill>
        <p:spPr bwMode="auto">
          <a:xfrm>
            <a:off x="0" y="6286500"/>
            <a:ext cx="9144000" cy="571500"/>
          </a:xfrm>
          <a:prstGeom prst="rect">
            <a:avLst/>
          </a:prstGeom>
          <a:noFill/>
          <a:ln w="9525">
            <a:noFill/>
            <a:miter lim="800000"/>
            <a:headEnd/>
            <a:tailEnd/>
          </a:ln>
        </p:spPr>
      </p:pic>
      <p:pic>
        <p:nvPicPr>
          <p:cNvPr id="25606"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25635"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6"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1.What Is Constitution Anyway?</a:t>
              </a:r>
            </a:p>
          </p:txBody>
        </p:sp>
        <p:pic>
          <p:nvPicPr>
            <p:cNvPr id="25637" name="Picture 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25632"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3"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2.Why Do We Need Constitution?</a:t>
              </a:r>
            </a:p>
          </p:txBody>
        </p:sp>
        <p:pic>
          <p:nvPicPr>
            <p:cNvPr id="25634"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3014663"/>
            <a:ext cx="5759450" cy="431800"/>
            <a:chOff x="521" y="2704"/>
            <a:chExt cx="3492" cy="318"/>
          </a:xfrm>
        </p:grpSpPr>
        <p:sp>
          <p:nvSpPr>
            <p:cNvPr id="25629"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0"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3.The Framing of Constitution of India</a:t>
              </a:r>
            </a:p>
          </p:txBody>
        </p:sp>
        <p:pic>
          <p:nvPicPr>
            <p:cNvPr id="25631" name="Picture 21"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751263"/>
            <a:ext cx="5759450" cy="431800"/>
            <a:chOff x="521" y="2704"/>
            <a:chExt cx="3492" cy="318"/>
          </a:xfrm>
        </p:grpSpPr>
        <p:sp>
          <p:nvSpPr>
            <p:cNvPr id="25626"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7"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rgbClr val="FFFF00"/>
                  </a:solidFill>
                </a:rPr>
                <a:t>4.The Preamble to Constitution of India.</a:t>
              </a:r>
            </a:p>
          </p:txBody>
        </p:sp>
        <p:pic>
          <p:nvPicPr>
            <p:cNvPr id="25628" name="Picture 25"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349750"/>
            <a:ext cx="5759450" cy="431800"/>
            <a:chOff x="521" y="2704"/>
            <a:chExt cx="3492" cy="318"/>
          </a:xfrm>
        </p:grpSpPr>
        <p:sp>
          <p:nvSpPr>
            <p:cNvPr id="25623"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4"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25625" name="Picture 2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5040313"/>
            <a:ext cx="5759450" cy="431800"/>
            <a:chOff x="0" y="3249"/>
            <a:chExt cx="3628" cy="272"/>
          </a:xfrm>
        </p:grpSpPr>
        <p:sp>
          <p:nvSpPr>
            <p:cNvPr id="25620" name="Rectangle 31"/>
            <p:cNvSpPr>
              <a:spLocks noChangeArrowheads="1"/>
            </p:cNvSpPr>
            <p:nvPr/>
          </p:nvSpPr>
          <p:spPr bwMode="auto">
            <a:xfrm>
              <a:off x="0" y="3249"/>
              <a:ext cx="3628" cy="272"/>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1" name="Rectangle 32"/>
            <p:cNvSpPr>
              <a:spLocks noChangeArrowheads="1"/>
            </p:cNvSpPr>
            <p:nvPr/>
          </p:nvSpPr>
          <p:spPr bwMode="auto">
            <a:xfrm>
              <a:off x="249" y="3294"/>
              <a:ext cx="3379" cy="194"/>
            </a:xfrm>
            <a:prstGeom prst="rect">
              <a:avLst/>
            </a:prstGeom>
            <a:solidFill>
              <a:srgbClr val="3399FF"/>
            </a:solidFill>
            <a:ln w="9525">
              <a:noFill/>
              <a:miter lim="800000"/>
              <a:headEnd/>
              <a:tailEnd/>
            </a:ln>
          </p:spPr>
          <p:txBody>
            <a:bodyPr anchor="ctr"/>
            <a:lstStyle/>
            <a:p>
              <a:r>
                <a:rPr lang="en-US" dirty="0">
                  <a:solidFill>
                    <a:schemeClr val="bg1"/>
                  </a:solidFill>
                </a:rPr>
                <a:t>6.Main Characteristics of Constitution of India.</a:t>
              </a:r>
            </a:p>
          </p:txBody>
        </p:sp>
        <p:pic>
          <p:nvPicPr>
            <p:cNvPr id="25622" name="Picture 33"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722938"/>
            <a:ext cx="5759450" cy="431800"/>
            <a:chOff x="521" y="2704"/>
            <a:chExt cx="3492" cy="318"/>
          </a:xfrm>
        </p:grpSpPr>
        <p:sp>
          <p:nvSpPr>
            <p:cNvPr id="25617"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18"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25619" name="Picture 37"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1773238"/>
            <a:ext cx="3132137" cy="4237037"/>
            <a:chOff x="3787" y="1117"/>
            <a:chExt cx="1973" cy="2669"/>
          </a:xfrm>
        </p:grpSpPr>
        <p:pic>
          <p:nvPicPr>
            <p:cNvPr id="25615" name="Picture 39" descr="the-constitution-of-india-21"/>
            <p:cNvPicPr>
              <a:picLocks noChangeAspect="1" noChangeArrowheads="1"/>
            </p:cNvPicPr>
            <p:nvPr/>
          </p:nvPicPr>
          <p:blipFill>
            <a:blip r:embed="rId7"/>
            <a:srcRect/>
            <a:stretch>
              <a:fillRect/>
            </a:stretch>
          </p:blipFill>
          <p:spPr bwMode="auto">
            <a:xfrm>
              <a:off x="3833" y="1117"/>
              <a:ext cx="1811" cy="2495"/>
            </a:xfrm>
            <a:prstGeom prst="rect">
              <a:avLst/>
            </a:prstGeom>
            <a:noFill/>
            <a:ln w="9525">
              <a:noFill/>
              <a:miter lim="800000"/>
              <a:headEnd/>
              <a:tailEnd/>
            </a:ln>
          </p:spPr>
        </p:pic>
        <p:sp>
          <p:nvSpPr>
            <p:cNvPr id="25616"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r>
                <a:rPr lang="en-US" sz="1200"/>
                <a:t>. </a:t>
              </a:r>
            </a:p>
          </p:txBody>
        </p:sp>
      </p:grpSp>
    </p:spTree>
  </p:cSld>
  <p:clrMapOvr>
    <a:masterClrMapping/>
  </p:clrMapOvr>
  <p:transition>
    <p:sndAc>
      <p:stSnd>
        <p:snd r:embed="rId2" name="coin.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edge">
                                      <p:cBhvr>
                                        <p:cTn id="7" dur="1000"/>
                                        <p:tgtEl>
                                          <p:spTgt spid="33795"/>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amond(in)">
                                      <p:cBhvr>
                                        <p:cTn id="11" dur="1000"/>
                                        <p:tgtEl>
                                          <p:spTgt spid="9"/>
                                        </p:tgtEl>
                                      </p:cBhvr>
                                    </p:animEffect>
                                  </p:childTnLst>
                                </p:cTn>
                              </p:par>
                            </p:childTnLst>
                          </p:cTn>
                        </p:par>
                        <p:par>
                          <p:cTn id="12" fill="hold">
                            <p:stCondLst>
                              <p:cond delay="2000"/>
                            </p:stCondLst>
                            <p:childTnLst>
                              <p:par>
                                <p:cTn id="13" presetID="14" presetClass="entr" presetSubtype="10" fill="hold" nodeType="afterEffect">
                                  <p:stCondLst>
                                    <p:cond delay="0"/>
                                  </p:stCondLst>
                                  <p:childTnLst>
                                    <p:set>
                                      <p:cBhvr>
                                        <p:cTn id="14" dur="1" fill="hold">
                                          <p:stCondLst>
                                            <p:cond delay="0"/>
                                          </p:stCondLst>
                                        </p:cTn>
                                        <p:tgtEl>
                                          <p:spTgt spid="33797"/>
                                        </p:tgtEl>
                                        <p:attrNameLst>
                                          <p:attrName>style.visibility</p:attrName>
                                        </p:attrNameLst>
                                      </p:cBhvr>
                                      <p:to>
                                        <p:strVal val="visible"/>
                                      </p:to>
                                    </p:set>
                                    <p:animEffect transition="in" filter="randombar(horizontal)">
                                      <p:cBhvr>
                                        <p:cTn id="15" dur="500"/>
                                        <p:tgtEl>
                                          <p:spTgt spid="33797"/>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par>
                                <p:cTn id="25" presetID="14" presetClass="entr" presetSubtype="1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par>
                                <p:cTn id="31" presetID="14" presetClass="entr" presetSubtype="1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par>
                                <p:cTn id="34" presetID="14" presetClass="entr" presetSubtype="1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randombar(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 4.The Preamble to Constitution of India.</a:t>
            </a:r>
          </a:p>
        </p:txBody>
      </p:sp>
      <p:sp>
        <p:nvSpPr>
          <p:cNvPr id="34818" name="Slide Number Placeholder 5"/>
          <p:cNvSpPr>
            <a:spLocks noGrp="1"/>
          </p:cNvSpPr>
          <p:nvPr>
            <p:ph type="sldNum" sz="quarter" idx="12"/>
          </p:nvPr>
        </p:nvSpPr>
        <p:spPr/>
        <p:txBody>
          <a:bodyPr/>
          <a:lstStyle/>
          <a:p>
            <a:pPr>
              <a:defRPr/>
            </a:pPr>
            <a:fld id="{BA2B6359-D55E-4822-A117-F044947CF924}" type="slidenum">
              <a:rPr lang="es-ES"/>
              <a:pPr>
                <a:defRPr/>
              </a:pPr>
              <a:t>17</a:t>
            </a:fld>
            <a:endParaRPr lang="es-ES"/>
          </a:p>
        </p:txBody>
      </p:sp>
      <p:pic>
        <p:nvPicPr>
          <p:cNvPr id="26628"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6629"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6630"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4823" name="Text Box 6"/>
          <p:cNvSpPr txBox="1">
            <a:spLocks noChangeArrowheads="1"/>
          </p:cNvSpPr>
          <p:nvPr/>
        </p:nvSpPr>
        <p:spPr bwMode="auto">
          <a:xfrm>
            <a:off x="0" y="1557338"/>
            <a:ext cx="9144000" cy="581025"/>
          </a:xfrm>
          <a:prstGeom prst="rect">
            <a:avLst/>
          </a:prstGeom>
          <a:noFill/>
          <a:ln w="9525" algn="ctr">
            <a:noFill/>
            <a:miter lim="800000"/>
            <a:headEnd/>
            <a:tailEnd/>
          </a:ln>
        </p:spPr>
        <p:txBody>
          <a:bodyPr>
            <a:spAutoFit/>
          </a:bodyPr>
          <a:lstStyle/>
          <a:p>
            <a:r>
              <a:rPr lang="en-US" sz="1600" b="1">
                <a:solidFill>
                  <a:srgbClr val="000000"/>
                </a:solidFill>
              </a:rPr>
              <a:t>The Preamble to the Constitution of India is a brief introductory statement that sets out the guiding purpose and principles of the document.</a:t>
            </a:r>
            <a:r>
              <a:rPr lang="en-US" sz="1600">
                <a:solidFill>
                  <a:srgbClr val="000000"/>
                </a:solidFill>
              </a:rPr>
              <a:t> </a:t>
            </a:r>
            <a:endParaRPr lang="en-US" sz="1600"/>
          </a:p>
        </p:txBody>
      </p:sp>
      <p:sp>
        <p:nvSpPr>
          <p:cNvPr id="281607" name="AutoShape 7"/>
          <p:cNvSpPr>
            <a:spLocks noChangeArrowheads="1"/>
          </p:cNvSpPr>
          <p:nvPr/>
        </p:nvSpPr>
        <p:spPr bwMode="auto">
          <a:xfrm>
            <a:off x="369888" y="2254250"/>
            <a:ext cx="8378825" cy="4090988"/>
          </a:xfrm>
          <a:prstGeom prst="roundRect">
            <a:avLst>
              <a:gd name="adj" fmla="val 16667"/>
            </a:avLst>
          </a:prstGeom>
          <a:solidFill>
            <a:srgbClr val="3399FF"/>
          </a:solidFill>
          <a:ln w="9525" algn="ctr">
            <a:solidFill>
              <a:schemeClr val="accent2"/>
            </a:solidFill>
            <a:round/>
            <a:headEnd/>
            <a:tailEnd/>
          </a:ln>
        </p:spPr>
        <p:txBody>
          <a:bodyPr anchor="ctr">
            <a:spAutoFit/>
          </a:bodyPr>
          <a:lstStyle/>
          <a:p>
            <a:r>
              <a:rPr lang="en-US" sz="1800" b="1">
                <a:solidFill>
                  <a:schemeClr val="bg1"/>
                </a:solidFill>
              </a:rPr>
              <a:t>WE, THE PEOPLE OF INDIA,</a:t>
            </a:r>
            <a:r>
              <a:rPr lang="en-US" sz="1800">
                <a:solidFill>
                  <a:schemeClr val="bg1"/>
                </a:solidFill>
              </a:rPr>
              <a:t> having solemnly resolved to constitute India into a </a:t>
            </a:r>
            <a:r>
              <a:rPr lang="en-US" sz="1800" b="1">
                <a:solidFill>
                  <a:srgbClr val="FFFF00"/>
                </a:solidFill>
              </a:rPr>
              <a:t>SOVEREIGN</a:t>
            </a:r>
            <a:r>
              <a:rPr lang="en-US" sz="1800" b="1">
                <a:solidFill>
                  <a:schemeClr val="bg1"/>
                </a:solidFill>
              </a:rPr>
              <a:t> </a:t>
            </a:r>
            <a:r>
              <a:rPr lang="en-US" sz="1800" b="1">
                <a:solidFill>
                  <a:srgbClr val="FFFF00"/>
                </a:solidFill>
              </a:rPr>
              <a:t>SOCIALIST</a:t>
            </a:r>
            <a:r>
              <a:rPr lang="en-US" sz="1800" b="1">
                <a:solidFill>
                  <a:schemeClr val="bg1"/>
                </a:solidFill>
              </a:rPr>
              <a:t> </a:t>
            </a:r>
            <a:r>
              <a:rPr lang="en-US" sz="1800" b="1">
                <a:solidFill>
                  <a:srgbClr val="FFFF00"/>
                </a:solidFill>
              </a:rPr>
              <a:t>SECULAR</a:t>
            </a:r>
            <a:r>
              <a:rPr lang="en-US" sz="1800" b="1">
                <a:solidFill>
                  <a:schemeClr val="bg1"/>
                </a:solidFill>
              </a:rPr>
              <a:t> </a:t>
            </a:r>
            <a:r>
              <a:rPr lang="en-US" sz="1800" b="1">
                <a:solidFill>
                  <a:srgbClr val="FFFF00"/>
                </a:solidFill>
              </a:rPr>
              <a:t>DEMOCRATIC</a:t>
            </a:r>
            <a:r>
              <a:rPr lang="en-US" sz="1800" b="1">
                <a:solidFill>
                  <a:schemeClr val="bg1"/>
                </a:solidFill>
              </a:rPr>
              <a:t> </a:t>
            </a:r>
            <a:r>
              <a:rPr lang="en-US" sz="1800" b="1">
                <a:solidFill>
                  <a:srgbClr val="FFFF00"/>
                </a:solidFill>
              </a:rPr>
              <a:t>REPUBLIC</a:t>
            </a:r>
            <a:r>
              <a:rPr lang="en-US" sz="1800">
                <a:solidFill>
                  <a:schemeClr val="bg1"/>
                </a:solidFill>
              </a:rPr>
              <a:t> and to secure to all its citizens: </a:t>
            </a:r>
            <a:br>
              <a:rPr lang="en-US" sz="1800">
                <a:solidFill>
                  <a:schemeClr val="bg1"/>
                </a:solidFill>
              </a:rPr>
            </a:br>
            <a:r>
              <a:rPr lang="en-US" sz="1000">
                <a:solidFill>
                  <a:schemeClr val="bg1"/>
                </a:solidFill>
              </a:rPr>
              <a:t/>
            </a:r>
            <a:br>
              <a:rPr lang="en-US" sz="1000">
                <a:solidFill>
                  <a:schemeClr val="bg1"/>
                </a:solidFill>
              </a:rPr>
            </a:br>
            <a:r>
              <a:rPr lang="en-US" sz="1800" b="1">
                <a:solidFill>
                  <a:schemeClr val="bg1"/>
                </a:solidFill>
              </a:rPr>
              <a:t>JUSTICE</a:t>
            </a:r>
            <a:r>
              <a:rPr lang="en-US" sz="1800">
                <a:solidFill>
                  <a:schemeClr val="bg1"/>
                </a:solidFill>
              </a:rPr>
              <a:t>, social, economic and political;</a:t>
            </a:r>
            <a:br>
              <a:rPr lang="en-US" sz="1800">
                <a:solidFill>
                  <a:schemeClr val="bg1"/>
                </a:solidFill>
              </a:rPr>
            </a:br>
            <a:r>
              <a:rPr lang="en-US" sz="1800" b="1">
                <a:solidFill>
                  <a:schemeClr val="bg1"/>
                </a:solidFill>
              </a:rPr>
              <a:t>LIBERTY</a:t>
            </a:r>
            <a:r>
              <a:rPr lang="en-US" sz="1800">
                <a:solidFill>
                  <a:schemeClr val="bg1"/>
                </a:solidFill>
              </a:rPr>
              <a:t> of thought, expression, belief, faith and worship; </a:t>
            </a:r>
            <a:br>
              <a:rPr lang="en-US" sz="1800">
                <a:solidFill>
                  <a:schemeClr val="bg1"/>
                </a:solidFill>
              </a:rPr>
            </a:br>
            <a:r>
              <a:rPr lang="en-US" sz="1800" b="1">
                <a:solidFill>
                  <a:schemeClr val="bg1"/>
                </a:solidFill>
              </a:rPr>
              <a:t>EQUALITY</a:t>
            </a:r>
            <a:r>
              <a:rPr lang="en-US" sz="1800">
                <a:solidFill>
                  <a:schemeClr val="bg1"/>
                </a:solidFill>
              </a:rPr>
              <a:t> of status and of opportunity; </a:t>
            </a:r>
            <a:br>
              <a:rPr lang="en-US" sz="1800">
                <a:solidFill>
                  <a:schemeClr val="bg1"/>
                </a:solidFill>
              </a:rPr>
            </a:br>
            <a:r>
              <a:rPr lang="en-US" sz="1800">
                <a:solidFill>
                  <a:schemeClr val="bg1"/>
                </a:solidFill>
              </a:rPr>
              <a:t>and to promote among them all</a:t>
            </a:r>
            <a:br>
              <a:rPr lang="en-US" sz="1800">
                <a:solidFill>
                  <a:schemeClr val="bg1"/>
                </a:solidFill>
              </a:rPr>
            </a:br>
            <a:r>
              <a:rPr lang="en-US" sz="1800" b="1">
                <a:solidFill>
                  <a:schemeClr val="bg1"/>
                </a:solidFill>
              </a:rPr>
              <a:t>FRATERNITY</a:t>
            </a:r>
            <a:r>
              <a:rPr lang="en-US" sz="1800">
                <a:solidFill>
                  <a:schemeClr val="bg1"/>
                </a:solidFill>
              </a:rPr>
              <a:t> assuring the dignity of the individual and the unity and integrity of the Nation; </a:t>
            </a:r>
            <a:br>
              <a:rPr lang="en-US" sz="1800">
                <a:solidFill>
                  <a:schemeClr val="bg1"/>
                </a:solidFill>
              </a:rPr>
            </a:br>
            <a:r>
              <a:rPr lang="en-US" sz="1000">
                <a:solidFill>
                  <a:schemeClr val="bg1"/>
                </a:solidFill>
              </a:rPr>
              <a:t/>
            </a:r>
            <a:br>
              <a:rPr lang="en-US" sz="1000">
                <a:solidFill>
                  <a:schemeClr val="bg1"/>
                </a:solidFill>
              </a:rPr>
            </a:br>
            <a:r>
              <a:rPr lang="en-US" sz="1800" b="1">
                <a:solidFill>
                  <a:schemeClr val="bg1"/>
                </a:solidFill>
              </a:rPr>
              <a:t>IN OUR CONSTITUENT ASSEMBLY</a:t>
            </a:r>
            <a:r>
              <a:rPr lang="en-US" sz="1800">
                <a:solidFill>
                  <a:schemeClr val="bg1"/>
                </a:solidFill>
              </a:rPr>
              <a:t> this twenty-sixth day of November, 1949, do </a:t>
            </a:r>
            <a:r>
              <a:rPr lang="en-US" sz="1800" b="1">
                <a:solidFill>
                  <a:schemeClr val="bg1"/>
                </a:solidFill>
              </a:rPr>
              <a:t>HEREBY ADOPT, ENACT AND GIVE TO OURSELVES THIS CONSTITUTION.</a:t>
            </a:r>
            <a:r>
              <a:rPr 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diamond(in)">
                                      <p:cBhvr>
                                        <p:cTn id="7" dur="1000"/>
                                        <p:tgtEl>
                                          <p:spTgt spid="3481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823">
                                            <p:txEl>
                                              <p:pRg st="0" end="0"/>
                                            </p:txEl>
                                          </p:spTgt>
                                        </p:tgtEl>
                                        <p:attrNameLst>
                                          <p:attrName>style.visibility</p:attrName>
                                        </p:attrNameLst>
                                      </p:cBhvr>
                                      <p:to>
                                        <p:strVal val="visible"/>
                                      </p:to>
                                    </p:set>
                                    <p:animEffect transition="in" filter="fade">
                                      <p:cBhvr>
                                        <p:cTn id="11" dur="1000"/>
                                        <p:tgtEl>
                                          <p:spTgt spid="34823">
                                            <p:txEl>
                                              <p:pRg st="0" end="0"/>
                                            </p:txEl>
                                          </p:spTgt>
                                        </p:tgtEl>
                                      </p:cBhvr>
                                    </p:animEffect>
                                  </p:childTnLst>
                                </p:cTn>
                              </p:par>
                            </p:childTnLst>
                          </p:cTn>
                        </p:par>
                        <p:par>
                          <p:cTn id="12" fill="hold">
                            <p:stCondLst>
                              <p:cond delay="2000"/>
                            </p:stCondLst>
                            <p:childTnLst>
                              <p:par>
                                <p:cTn id="13" presetID="21" presetClass="entr" presetSubtype="4" fill="hold" grpId="0" nodeType="afterEffect">
                                  <p:stCondLst>
                                    <p:cond delay="0"/>
                                  </p:stCondLst>
                                  <p:childTnLst>
                                    <p:set>
                                      <p:cBhvr>
                                        <p:cTn id="14" dur="1" fill="hold">
                                          <p:stCondLst>
                                            <p:cond delay="0"/>
                                          </p:stCondLst>
                                        </p:cTn>
                                        <p:tgtEl>
                                          <p:spTgt spid="281607"/>
                                        </p:tgtEl>
                                        <p:attrNameLst>
                                          <p:attrName>style.visibility</p:attrName>
                                        </p:attrNameLst>
                                      </p:cBhvr>
                                      <p:to>
                                        <p:strVal val="visible"/>
                                      </p:to>
                                    </p:set>
                                    <p:animEffect transition="in" filter="wheel(4)">
                                      <p:cBhvr>
                                        <p:cTn id="15" dur="1000"/>
                                        <p:tgtEl>
                                          <p:spTgt spid="28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4.The </a:t>
            </a:r>
            <a:r>
              <a:rPr lang="en-US" sz="2800" dirty="0">
                <a:solidFill>
                  <a:schemeClr val="bg1"/>
                </a:solidFill>
              </a:rPr>
              <a:t>Preamble to Constitution of India.</a:t>
            </a:r>
          </a:p>
        </p:txBody>
      </p:sp>
      <p:sp>
        <p:nvSpPr>
          <p:cNvPr id="7" name="Slide Number Placeholder 5"/>
          <p:cNvSpPr>
            <a:spLocks noGrp="1"/>
          </p:cNvSpPr>
          <p:nvPr>
            <p:ph type="sldNum" sz="quarter" idx="12"/>
          </p:nvPr>
        </p:nvSpPr>
        <p:spPr/>
        <p:txBody>
          <a:bodyPr/>
          <a:lstStyle/>
          <a:p>
            <a:pPr>
              <a:defRPr/>
            </a:pPr>
            <a:fld id="{C3234F5D-4C5A-4EE2-B588-4DC054E817CE}" type="slidenum">
              <a:rPr lang="es-ES" smtClean="0"/>
              <a:pPr>
                <a:defRPr/>
              </a:pPr>
              <a:t>18</a:t>
            </a:fld>
            <a:endParaRPr lang="es-ES" smtClean="0"/>
          </a:p>
        </p:txBody>
      </p:sp>
      <p:pic>
        <p:nvPicPr>
          <p:cNvPr id="27652"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27653"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27654"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27655" name="Text Box 6"/>
          <p:cNvSpPr txBox="1">
            <a:spLocks noChangeArrowheads="1"/>
          </p:cNvSpPr>
          <p:nvPr/>
        </p:nvSpPr>
        <p:spPr bwMode="auto">
          <a:xfrm>
            <a:off x="0" y="1600200"/>
            <a:ext cx="9144000" cy="4664075"/>
          </a:xfrm>
          <a:prstGeom prst="rect">
            <a:avLst/>
          </a:prstGeom>
          <a:noFill/>
          <a:ln w="9525" algn="ctr">
            <a:noFill/>
            <a:miter lim="800000"/>
            <a:headEnd/>
            <a:tailEnd/>
          </a:ln>
        </p:spPr>
        <p:txBody>
          <a:bodyPr>
            <a:spAutoFit/>
          </a:bodyPr>
          <a:lstStyle/>
          <a:p>
            <a:pPr marL="342900" indent="-342900"/>
            <a:r>
              <a:rPr lang="en-US"/>
              <a:t>The first words of the Preamble - </a:t>
            </a:r>
            <a:r>
              <a:rPr lang="en-US" b="1"/>
              <a:t>"We, the people"</a:t>
            </a:r>
            <a:r>
              <a:rPr lang="en-US"/>
              <a:t> - signifies that power is ultimately vested in the hands of the People of India. So far the Preamble has been amended only once in 1976 by 42</a:t>
            </a:r>
            <a:r>
              <a:rPr lang="en-US" baseline="30000"/>
              <a:t>nd</a:t>
            </a:r>
            <a:r>
              <a:rPr lang="en-US"/>
              <a:t> amendment (change) which inserted the words Socialism, Secularism and Integrity. </a:t>
            </a:r>
            <a:r>
              <a:rPr lang="en-US" b="1"/>
              <a:t>A brief description of these concepts are as follows</a:t>
            </a:r>
            <a:r>
              <a:rPr lang="en-US"/>
              <a:t> (in the order they come in Preamble)-</a:t>
            </a:r>
          </a:p>
          <a:p>
            <a:pPr marL="342900" indent="-342900"/>
            <a:endParaRPr lang="en-US"/>
          </a:p>
          <a:p>
            <a:pPr marL="342900" indent="-342900">
              <a:buFontTx/>
              <a:buAutoNum type="arabicPeriod"/>
            </a:pPr>
            <a:r>
              <a:rPr lang="en-US" b="1"/>
              <a:t>Sovereign-</a:t>
            </a:r>
            <a:r>
              <a:rPr lang="en-US"/>
              <a:t> It means free to follow internal and external Policies.</a:t>
            </a:r>
          </a:p>
          <a:p>
            <a:pPr marL="342900" indent="-342900">
              <a:buFontTx/>
              <a:buAutoNum type="arabicPeriod"/>
            </a:pPr>
            <a:endParaRPr lang="en-US"/>
          </a:p>
          <a:p>
            <a:pPr marL="342900" indent="-342900">
              <a:buFontTx/>
              <a:buAutoNum type="arabicPeriod"/>
            </a:pPr>
            <a:r>
              <a:rPr lang="en-US" b="1"/>
              <a:t>Secular-</a:t>
            </a:r>
            <a:r>
              <a:rPr lang="en-US"/>
              <a:t> It means no particular Religion is preferred.</a:t>
            </a:r>
          </a:p>
          <a:p>
            <a:pPr marL="342900" indent="-342900">
              <a:buFontTx/>
              <a:buAutoNum type="arabicPeriod"/>
            </a:pPr>
            <a:endParaRPr lang="en-US"/>
          </a:p>
          <a:p>
            <a:pPr marL="342900" indent="-342900">
              <a:buFontTx/>
              <a:buAutoNum type="arabicPeriod"/>
            </a:pPr>
            <a:r>
              <a:rPr lang="en-US" b="1"/>
              <a:t>Socialist-</a:t>
            </a:r>
            <a:r>
              <a:rPr lang="en-US"/>
              <a:t> It means no concentration of Power and Money.</a:t>
            </a:r>
          </a:p>
          <a:p>
            <a:pPr marL="342900" indent="-342900">
              <a:buFontTx/>
              <a:buAutoNum type="arabicPeriod"/>
            </a:pPr>
            <a:endParaRPr lang="en-US"/>
          </a:p>
          <a:p>
            <a:pPr marL="342900" indent="-342900">
              <a:buFontTx/>
              <a:buAutoNum type="arabicPeriod"/>
            </a:pPr>
            <a:r>
              <a:rPr lang="en-US" b="1"/>
              <a:t>Democratic-</a:t>
            </a:r>
            <a:r>
              <a:rPr lang="en-US"/>
              <a:t> It means rule by elected representative of the People of India.</a:t>
            </a:r>
          </a:p>
          <a:p>
            <a:pPr marL="342900" indent="-342900">
              <a:buFontTx/>
              <a:buAutoNum type="arabicPeriod"/>
            </a:pPr>
            <a:endParaRPr lang="en-US"/>
          </a:p>
          <a:p>
            <a:pPr marL="342900" indent="-342900">
              <a:buFontTx/>
              <a:buAutoNum type="arabicPeriod"/>
            </a:pPr>
            <a:r>
              <a:rPr lang="en-US" b="1"/>
              <a:t>Republic-</a:t>
            </a:r>
            <a:r>
              <a:rPr lang="en-US"/>
              <a:t> It means no room for hereditary ruler or monarch.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83650"/>
                                        </p:tgtEl>
                                        <p:attrNameLst>
                                          <p:attrName>style.visibility</p:attrName>
                                        </p:attrNameLst>
                                      </p:cBhvr>
                                      <p:to>
                                        <p:strVal val="visible"/>
                                      </p:to>
                                    </p:set>
                                    <p:animEffect transition="in" filter="wheel(4)">
                                      <p:cBhvr>
                                        <p:cTn id="7" dur="1000"/>
                                        <p:tgtEl>
                                          <p:spTgt spid="283650"/>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283650"/>
                                        </p:tgtEl>
                                        <p:attrNameLst>
                                          <p:attrName>style.visibility</p:attrName>
                                        </p:attrNameLst>
                                      </p:cBhvr>
                                      <p:to>
                                        <p:strVal val="visible"/>
                                      </p:to>
                                    </p:set>
                                    <p:anim calcmode="lin" valueType="num">
                                      <p:cBhvr>
                                        <p:cTn id="11" dur="500" fill="hold"/>
                                        <p:tgtEl>
                                          <p:spTgt spid="283650"/>
                                        </p:tgtEl>
                                        <p:attrNameLst>
                                          <p:attrName>ppt_w</p:attrName>
                                        </p:attrNameLst>
                                      </p:cBhvr>
                                      <p:tavLst>
                                        <p:tav tm="0">
                                          <p:val>
                                            <p:fltVal val="0"/>
                                          </p:val>
                                        </p:tav>
                                        <p:tav tm="100000">
                                          <p:val>
                                            <p:strVal val="#ppt_w"/>
                                          </p:val>
                                        </p:tav>
                                      </p:tavLst>
                                    </p:anim>
                                    <p:anim calcmode="lin" valueType="num">
                                      <p:cBhvr>
                                        <p:cTn id="12" dur="500" fill="hold"/>
                                        <p:tgtEl>
                                          <p:spTgt spid="283650"/>
                                        </p:tgtEl>
                                        <p:attrNameLst>
                                          <p:attrName>ppt_h</p:attrName>
                                        </p:attrNameLst>
                                      </p:cBhvr>
                                      <p:tavLst>
                                        <p:tav tm="0">
                                          <p:val>
                                            <p:fltVal val="0"/>
                                          </p:val>
                                        </p:tav>
                                        <p:tav tm="100000">
                                          <p:val>
                                            <p:strVal val="#ppt_h"/>
                                          </p:val>
                                        </p:tav>
                                      </p:tavLst>
                                    </p:anim>
                                    <p:animEffect transition="in" filter="fade">
                                      <p:cBhvr>
                                        <p:cTn id="13" dur="500"/>
                                        <p:tgtEl>
                                          <p:spTgt spid="283650"/>
                                        </p:tgtEl>
                                      </p:cBhvr>
                                    </p:animEffect>
                                  </p:childTnLst>
                                </p:cTn>
                              </p:par>
                            </p:childTnLst>
                          </p:cTn>
                        </p:par>
                        <p:par>
                          <p:cTn id="14" fill="hold">
                            <p:stCondLst>
                              <p:cond delay="1500"/>
                            </p:stCondLst>
                            <p:childTnLst>
                              <p:par>
                                <p:cTn id="15" presetID="6" presetClass="entr" presetSubtype="16" fill="hold" grpId="0" nodeType="after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circle(in)">
                                      <p:cBhvr>
                                        <p:cTn id="17" dur="10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76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4.The </a:t>
            </a:r>
            <a:r>
              <a:rPr lang="en-US" sz="2800" dirty="0">
                <a:solidFill>
                  <a:schemeClr val="bg1"/>
                </a:solidFill>
              </a:rPr>
              <a:t>Preamble to Constitution of India.</a:t>
            </a:r>
          </a:p>
        </p:txBody>
      </p:sp>
      <p:sp>
        <p:nvSpPr>
          <p:cNvPr id="11" name="Slide Number Placeholder 5"/>
          <p:cNvSpPr>
            <a:spLocks noGrp="1"/>
          </p:cNvSpPr>
          <p:nvPr>
            <p:ph type="sldNum" sz="quarter" idx="12"/>
          </p:nvPr>
        </p:nvSpPr>
        <p:spPr/>
        <p:txBody>
          <a:bodyPr/>
          <a:lstStyle/>
          <a:p>
            <a:pPr>
              <a:defRPr/>
            </a:pPr>
            <a:fld id="{2F7E6E30-D7A6-48EB-A3F1-AC1EB94A683E}" type="slidenum">
              <a:rPr lang="es-ES" smtClean="0"/>
              <a:pPr>
                <a:defRPr/>
              </a:pPr>
              <a:t>19</a:t>
            </a:fld>
            <a:endParaRPr lang="es-ES" smtClean="0"/>
          </a:p>
        </p:txBody>
      </p:sp>
      <p:pic>
        <p:nvPicPr>
          <p:cNvPr id="28676" name="Picture 3" descr="orange3"/>
          <p:cNvPicPr>
            <a:picLocks noChangeAspect="1" noChangeArrowheads="1"/>
          </p:cNvPicPr>
          <p:nvPr/>
        </p:nvPicPr>
        <p:blipFill>
          <a:blip r:embed="rId2"/>
          <a:srcRect/>
          <a:stretch>
            <a:fillRect/>
          </a:stretch>
        </p:blipFill>
        <p:spPr bwMode="auto">
          <a:xfrm>
            <a:off x="0" y="-300038"/>
            <a:ext cx="9144000" cy="871538"/>
          </a:xfrm>
          <a:prstGeom prst="rect">
            <a:avLst/>
          </a:prstGeom>
          <a:noFill/>
          <a:ln w="9525">
            <a:noFill/>
            <a:miter lim="800000"/>
            <a:headEnd/>
            <a:tailEnd/>
          </a:ln>
        </p:spPr>
      </p:pic>
      <p:pic>
        <p:nvPicPr>
          <p:cNvPr id="28677" name="Picture 4" descr="range56(1)"/>
          <p:cNvPicPr>
            <a:picLocks noChangeAspect="1" noChangeArrowheads="1"/>
          </p:cNvPicPr>
          <p:nvPr/>
        </p:nvPicPr>
        <p:blipFill>
          <a:blip r:embed="rId3"/>
          <a:srcRect/>
          <a:stretch>
            <a:fillRect/>
          </a:stretch>
        </p:blipFill>
        <p:spPr bwMode="auto">
          <a:xfrm>
            <a:off x="0" y="6286500"/>
            <a:ext cx="9144000" cy="1055688"/>
          </a:xfrm>
          <a:prstGeom prst="rect">
            <a:avLst/>
          </a:prstGeom>
          <a:noFill/>
          <a:ln w="9525">
            <a:noFill/>
            <a:miter lim="800000"/>
            <a:headEnd/>
            <a:tailEnd/>
          </a:ln>
        </p:spPr>
      </p:pic>
      <p:pic>
        <p:nvPicPr>
          <p:cNvPr id="2867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28679" name="Text Box 6"/>
          <p:cNvSpPr txBox="1">
            <a:spLocks noChangeArrowheads="1"/>
          </p:cNvSpPr>
          <p:nvPr/>
        </p:nvSpPr>
        <p:spPr bwMode="auto">
          <a:xfrm>
            <a:off x="0" y="1552575"/>
            <a:ext cx="9144000" cy="1169988"/>
          </a:xfrm>
          <a:prstGeom prst="rect">
            <a:avLst/>
          </a:prstGeom>
          <a:noFill/>
          <a:ln w="9525" algn="ctr">
            <a:noFill/>
            <a:miter lim="800000"/>
            <a:headEnd/>
            <a:tailEnd/>
          </a:ln>
        </p:spPr>
        <p:txBody>
          <a:bodyPr>
            <a:spAutoFit/>
          </a:bodyPr>
          <a:lstStyle/>
          <a:p>
            <a:r>
              <a:rPr lang="en-US" sz="1800"/>
              <a:t>The preamble-page, along with other pages of the First and original</a:t>
            </a:r>
            <a:r>
              <a:rPr lang="en-US" sz="1800" b="1"/>
              <a:t> Book of Constitution of India</a:t>
            </a:r>
            <a:r>
              <a:rPr lang="en-US" sz="1800"/>
              <a:t>, was designed (Art) and decorated (Frames) solely by renowned painter Beohar shakha</a:t>
            </a:r>
            <a:r>
              <a:rPr lang="en-US" sz="1600"/>
              <a:t>. </a:t>
            </a:r>
          </a:p>
          <a:p>
            <a:endParaRPr lang="en-US" sz="1600"/>
          </a:p>
        </p:txBody>
      </p:sp>
      <p:sp>
        <p:nvSpPr>
          <p:cNvPr id="28680" name="Text Box 8"/>
          <p:cNvSpPr txBox="1">
            <a:spLocks noChangeArrowheads="1"/>
          </p:cNvSpPr>
          <p:nvPr/>
        </p:nvSpPr>
        <p:spPr bwMode="auto">
          <a:xfrm>
            <a:off x="0" y="6021388"/>
            <a:ext cx="7888288" cy="274637"/>
          </a:xfrm>
          <a:prstGeom prst="rect">
            <a:avLst/>
          </a:prstGeom>
          <a:noFill/>
          <a:ln w="9525" algn="ctr">
            <a:noFill/>
            <a:miter lim="800000"/>
            <a:headEnd/>
            <a:tailEnd/>
          </a:ln>
        </p:spPr>
        <p:txBody>
          <a:bodyPr wrap="none">
            <a:spAutoFit/>
          </a:bodyPr>
          <a:lstStyle/>
          <a:p>
            <a:r>
              <a:rPr lang="en-US" sz="1200"/>
              <a:t>Hindi (Left) and English (Middle) versions of Preamble as available in the First book of Constitution of India (Right).</a:t>
            </a:r>
          </a:p>
        </p:txBody>
      </p:sp>
      <p:grpSp>
        <p:nvGrpSpPr>
          <p:cNvPr id="2" name="Group 10"/>
          <p:cNvGrpSpPr>
            <a:grpSpLocks/>
          </p:cNvGrpSpPr>
          <p:nvPr/>
        </p:nvGrpSpPr>
        <p:grpSpPr bwMode="auto">
          <a:xfrm>
            <a:off x="0" y="2432050"/>
            <a:ext cx="9015413" cy="4425950"/>
            <a:chOff x="22" y="1344"/>
            <a:chExt cx="5679" cy="2441"/>
          </a:xfrm>
        </p:grpSpPr>
        <p:pic>
          <p:nvPicPr>
            <p:cNvPr id="28682" name="Picture 7" descr="constitution-of-india"/>
            <p:cNvPicPr>
              <a:picLocks noChangeAspect="1" noChangeArrowheads="1"/>
            </p:cNvPicPr>
            <p:nvPr/>
          </p:nvPicPr>
          <p:blipFill>
            <a:blip r:embed="rId5"/>
            <a:srcRect/>
            <a:stretch>
              <a:fillRect/>
            </a:stretch>
          </p:blipFill>
          <p:spPr bwMode="auto">
            <a:xfrm>
              <a:off x="22" y="1344"/>
              <a:ext cx="3811" cy="2441"/>
            </a:xfrm>
            <a:prstGeom prst="rect">
              <a:avLst/>
            </a:prstGeom>
            <a:noFill/>
            <a:ln w="9525">
              <a:noFill/>
              <a:miter lim="800000"/>
              <a:headEnd/>
              <a:tailEnd/>
            </a:ln>
          </p:spPr>
        </p:pic>
        <p:pic>
          <p:nvPicPr>
            <p:cNvPr id="28683" name="Picture 9" descr="the-constitution-of-india-21"/>
            <p:cNvPicPr>
              <a:picLocks noChangeAspect="1" noChangeArrowheads="1"/>
            </p:cNvPicPr>
            <p:nvPr/>
          </p:nvPicPr>
          <p:blipFill>
            <a:blip r:embed="rId6"/>
            <a:srcRect/>
            <a:stretch>
              <a:fillRect/>
            </a:stretch>
          </p:blipFill>
          <p:spPr bwMode="auto">
            <a:xfrm>
              <a:off x="3870" y="1344"/>
              <a:ext cx="1831" cy="240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diamond(in)">
                                      <p:cBhvr>
                                        <p:cTn id="7" dur="1000"/>
                                        <p:tgtEl>
                                          <p:spTgt spid="282626"/>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282626"/>
                                        </p:tgtEl>
                                        <p:attrNameLst>
                                          <p:attrName>style.visibility</p:attrName>
                                        </p:attrNameLst>
                                      </p:cBhvr>
                                      <p:to>
                                        <p:strVal val="visible"/>
                                      </p:to>
                                    </p:set>
                                    <p:anim calcmode="lin" valueType="num">
                                      <p:cBhvr>
                                        <p:cTn id="11" dur="500" fill="hold"/>
                                        <p:tgtEl>
                                          <p:spTgt spid="282626"/>
                                        </p:tgtEl>
                                        <p:attrNameLst>
                                          <p:attrName>ppt_w</p:attrName>
                                        </p:attrNameLst>
                                      </p:cBhvr>
                                      <p:tavLst>
                                        <p:tav tm="0">
                                          <p:val>
                                            <p:fltVal val="0"/>
                                          </p:val>
                                        </p:tav>
                                        <p:tav tm="100000">
                                          <p:val>
                                            <p:strVal val="#ppt_w"/>
                                          </p:val>
                                        </p:tav>
                                      </p:tavLst>
                                    </p:anim>
                                    <p:anim calcmode="lin" valueType="num">
                                      <p:cBhvr>
                                        <p:cTn id="12" dur="500" fill="hold"/>
                                        <p:tgtEl>
                                          <p:spTgt spid="282626"/>
                                        </p:tgtEl>
                                        <p:attrNameLst>
                                          <p:attrName>ppt_h</p:attrName>
                                        </p:attrNameLst>
                                      </p:cBhvr>
                                      <p:tavLst>
                                        <p:tav tm="0">
                                          <p:val>
                                            <p:fltVal val="0"/>
                                          </p:val>
                                        </p:tav>
                                        <p:tav tm="100000">
                                          <p:val>
                                            <p:strVal val="#ppt_h"/>
                                          </p:val>
                                        </p:tav>
                                      </p:tavLst>
                                    </p:anim>
                                    <p:animEffect transition="in" filter="fade">
                                      <p:cBhvr>
                                        <p:cTn id="13" dur="500"/>
                                        <p:tgtEl>
                                          <p:spTgt spid="282626"/>
                                        </p:tgtEl>
                                      </p:cBhvr>
                                    </p:animEffect>
                                  </p:childTnLst>
                                </p:cTn>
                              </p:par>
                            </p:childTnLst>
                          </p:cTn>
                        </p:par>
                        <p:par>
                          <p:cTn id="14" fill="hold">
                            <p:stCondLst>
                              <p:cond delay="1500"/>
                            </p:stCondLst>
                            <p:childTnLst>
                              <p:par>
                                <p:cTn id="15" presetID="20" presetClass="entr" presetSubtype="0" fill="hold" nodeType="afterEffect">
                                  <p:stCondLst>
                                    <p:cond delay="0"/>
                                  </p:stCondLst>
                                  <p:childTnLst>
                                    <p:set>
                                      <p:cBhvr>
                                        <p:cTn id="16" dur="1" fill="hold">
                                          <p:stCondLst>
                                            <p:cond delay="0"/>
                                          </p:stCondLst>
                                        </p:cTn>
                                        <p:tgtEl>
                                          <p:spTgt spid="28679">
                                            <p:txEl>
                                              <p:pRg st="0" end="0"/>
                                            </p:txEl>
                                          </p:spTgt>
                                        </p:tgtEl>
                                        <p:attrNameLst>
                                          <p:attrName>style.visibility</p:attrName>
                                        </p:attrNameLst>
                                      </p:cBhvr>
                                      <p:to>
                                        <p:strVal val="visible"/>
                                      </p:to>
                                    </p:set>
                                    <p:animEffect transition="in" filter="wedge">
                                      <p:cBhvr>
                                        <p:cTn id="17" dur="1000"/>
                                        <p:tgtEl>
                                          <p:spTgt spid="28679">
                                            <p:txEl>
                                              <p:pRg st="0" end="0"/>
                                            </p:txEl>
                                          </p:spTgt>
                                        </p:tgtEl>
                                      </p:cBhvr>
                                    </p:animEffect>
                                  </p:childTnLst>
                                </p:cTn>
                              </p:par>
                            </p:childTnLst>
                          </p:cTn>
                        </p:par>
                        <p:par>
                          <p:cTn id="18" fill="hold">
                            <p:stCondLst>
                              <p:cond delay="2500"/>
                            </p:stCondLst>
                            <p:childTnLst>
                              <p:par>
                                <p:cTn id="19" presetID="21"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4)">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981075"/>
            <a:ext cx="9144000" cy="576263"/>
          </a:xfrm>
          <a:solidFill>
            <a:srgbClr val="33CCFF"/>
          </a:solidFill>
        </p:spPr>
        <p:txBody>
          <a:bodyPr/>
          <a:lstStyle/>
          <a:p>
            <a:pPr eaLnBrk="1" fontAlgn="auto" hangingPunct="1">
              <a:spcAft>
                <a:spcPts val="0"/>
              </a:spcAft>
              <a:defRPr/>
            </a:pPr>
            <a:r>
              <a:rPr lang="en-US" sz="2800" dirty="0" smtClean="0">
                <a:solidFill>
                  <a:schemeClr val="bg1"/>
                </a:solidFill>
              </a:rPr>
              <a:t>CONTENTS</a:t>
            </a:r>
          </a:p>
        </p:txBody>
      </p:sp>
      <p:sp>
        <p:nvSpPr>
          <p:cNvPr id="4098" name="Slide Number Placeholder 5"/>
          <p:cNvSpPr>
            <a:spLocks noGrp="1"/>
          </p:cNvSpPr>
          <p:nvPr>
            <p:ph type="sldNum" sz="quarter" idx="12"/>
          </p:nvPr>
        </p:nvSpPr>
        <p:spPr/>
        <p:txBody>
          <a:bodyPr/>
          <a:lstStyle/>
          <a:p>
            <a:pPr>
              <a:defRPr/>
            </a:pPr>
            <a:fld id="{B6EED074-B2B4-49B1-8E13-D1519EE26047}" type="slidenum">
              <a:rPr lang="es-ES"/>
              <a:pPr>
                <a:defRPr/>
              </a:pPr>
              <a:t>2</a:t>
            </a:fld>
            <a:endParaRPr lang="es-ES"/>
          </a:p>
        </p:txBody>
      </p:sp>
      <p:pic>
        <p:nvPicPr>
          <p:cNvPr id="11268" name="Picture 4"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11269" name="Picture 5" descr="range56(1)"/>
          <p:cNvPicPr>
            <a:picLocks noChangeAspect="1" noChangeArrowheads="1"/>
          </p:cNvPicPr>
          <p:nvPr/>
        </p:nvPicPr>
        <p:blipFill>
          <a:blip r:embed="rId4"/>
          <a:srcRect/>
          <a:stretch>
            <a:fillRect/>
          </a:stretch>
        </p:blipFill>
        <p:spPr bwMode="auto">
          <a:xfrm>
            <a:off x="0" y="6191250"/>
            <a:ext cx="9144000" cy="666750"/>
          </a:xfrm>
          <a:prstGeom prst="rect">
            <a:avLst/>
          </a:prstGeom>
          <a:noFill/>
          <a:ln w="9525">
            <a:noFill/>
            <a:miter lim="800000"/>
            <a:headEnd/>
            <a:tailEnd/>
          </a:ln>
        </p:spPr>
      </p:pic>
      <p:pic>
        <p:nvPicPr>
          <p:cNvPr id="11270" name="Picture 10"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14"/>
          <p:cNvGrpSpPr>
            <a:grpSpLocks/>
          </p:cNvGrpSpPr>
          <p:nvPr/>
        </p:nvGrpSpPr>
        <p:grpSpPr bwMode="auto">
          <a:xfrm>
            <a:off x="0" y="1773238"/>
            <a:ext cx="5759450" cy="431800"/>
            <a:chOff x="521" y="2704"/>
            <a:chExt cx="3492" cy="318"/>
          </a:xfrm>
        </p:grpSpPr>
        <p:sp>
          <p:nvSpPr>
            <p:cNvPr id="11299" name="Rectangle 12"/>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300" name="Rectangle 7"/>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rgbClr val="FFFF00"/>
                  </a:solidFill>
                </a:rPr>
                <a:t>1.What Is Constitution Anyway?</a:t>
              </a:r>
            </a:p>
          </p:txBody>
        </p:sp>
        <p:pic>
          <p:nvPicPr>
            <p:cNvPr id="11301"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35"/>
          <p:cNvGrpSpPr>
            <a:grpSpLocks/>
          </p:cNvGrpSpPr>
          <p:nvPr/>
        </p:nvGrpSpPr>
        <p:grpSpPr bwMode="auto">
          <a:xfrm>
            <a:off x="0" y="2349500"/>
            <a:ext cx="5759450" cy="431800"/>
            <a:chOff x="521" y="2704"/>
            <a:chExt cx="3492" cy="318"/>
          </a:xfrm>
        </p:grpSpPr>
        <p:sp>
          <p:nvSpPr>
            <p:cNvPr id="11296" name="Rectangle 36"/>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97" name="Rectangle 37"/>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2.Why Do We Need Constitution?</a:t>
              </a:r>
            </a:p>
          </p:txBody>
        </p:sp>
        <p:pic>
          <p:nvPicPr>
            <p:cNvPr id="11298" name="Picture 38"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43"/>
          <p:cNvGrpSpPr>
            <a:grpSpLocks/>
          </p:cNvGrpSpPr>
          <p:nvPr/>
        </p:nvGrpSpPr>
        <p:grpSpPr bwMode="auto">
          <a:xfrm>
            <a:off x="0" y="2922588"/>
            <a:ext cx="5759450" cy="431800"/>
            <a:chOff x="521" y="2704"/>
            <a:chExt cx="3492" cy="318"/>
          </a:xfrm>
        </p:grpSpPr>
        <p:sp>
          <p:nvSpPr>
            <p:cNvPr id="11293" name="Rectangle 44"/>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94" name="Rectangle 45"/>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3.The Framing of Constitution of India.</a:t>
              </a:r>
            </a:p>
          </p:txBody>
        </p:sp>
        <p:pic>
          <p:nvPicPr>
            <p:cNvPr id="11295" name="Picture 46"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47"/>
          <p:cNvGrpSpPr>
            <a:grpSpLocks/>
          </p:cNvGrpSpPr>
          <p:nvPr/>
        </p:nvGrpSpPr>
        <p:grpSpPr bwMode="auto">
          <a:xfrm>
            <a:off x="0" y="3567113"/>
            <a:ext cx="5759450" cy="431800"/>
            <a:chOff x="521" y="2704"/>
            <a:chExt cx="3492" cy="318"/>
          </a:xfrm>
        </p:grpSpPr>
        <p:sp>
          <p:nvSpPr>
            <p:cNvPr id="11290" name="Rectangle 48"/>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91" name="Rectangle 49"/>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4.The Preamble to Constitution of India.</a:t>
              </a:r>
            </a:p>
          </p:txBody>
        </p:sp>
        <p:pic>
          <p:nvPicPr>
            <p:cNvPr id="11292" name="Picture 50"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51"/>
          <p:cNvGrpSpPr>
            <a:grpSpLocks/>
          </p:cNvGrpSpPr>
          <p:nvPr/>
        </p:nvGrpSpPr>
        <p:grpSpPr bwMode="auto">
          <a:xfrm>
            <a:off x="0" y="4211638"/>
            <a:ext cx="5759450" cy="431800"/>
            <a:chOff x="521" y="2704"/>
            <a:chExt cx="3492" cy="318"/>
          </a:xfrm>
        </p:grpSpPr>
        <p:sp>
          <p:nvSpPr>
            <p:cNvPr id="11287" name="Rectangle 52"/>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88" name="Rectangle 53"/>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11289" name="Picture 54"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67"/>
          <p:cNvGrpSpPr>
            <a:grpSpLocks/>
          </p:cNvGrpSpPr>
          <p:nvPr/>
        </p:nvGrpSpPr>
        <p:grpSpPr bwMode="auto">
          <a:xfrm>
            <a:off x="0" y="4856163"/>
            <a:ext cx="5759450" cy="431800"/>
            <a:chOff x="0" y="3249"/>
            <a:chExt cx="3628" cy="272"/>
          </a:xfrm>
        </p:grpSpPr>
        <p:sp>
          <p:nvSpPr>
            <p:cNvPr id="11284" name="Rectangle 56"/>
            <p:cNvSpPr>
              <a:spLocks noChangeArrowheads="1"/>
            </p:cNvSpPr>
            <p:nvPr/>
          </p:nvSpPr>
          <p:spPr bwMode="auto">
            <a:xfrm>
              <a:off x="0" y="3249"/>
              <a:ext cx="3628" cy="272"/>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85" name="Rectangle 57"/>
            <p:cNvSpPr>
              <a:spLocks noChangeArrowheads="1"/>
            </p:cNvSpPr>
            <p:nvPr/>
          </p:nvSpPr>
          <p:spPr bwMode="auto">
            <a:xfrm>
              <a:off x="249" y="3294"/>
              <a:ext cx="3379" cy="194"/>
            </a:xfrm>
            <a:prstGeom prst="rect">
              <a:avLst/>
            </a:prstGeom>
            <a:solidFill>
              <a:srgbClr val="3399FF"/>
            </a:solidFill>
            <a:ln w="9525">
              <a:noFill/>
              <a:miter lim="800000"/>
              <a:headEnd/>
              <a:tailEnd/>
            </a:ln>
          </p:spPr>
          <p:txBody>
            <a:bodyPr anchor="ctr"/>
            <a:lstStyle/>
            <a:p>
              <a:r>
                <a:rPr lang="en-US" dirty="0">
                  <a:solidFill>
                    <a:schemeClr val="bg1"/>
                  </a:solidFill>
                </a:rPr>
                <a:t>6.Main Characteristics of Constitution of India.</a:t>
              </a:r>
            </a:p>
          </p:txBody>
        </p:sp>
        <p:pic>
          <p:nvPicPr>
            <p:cNvPr id="11286" name="Picture 58"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63"/>
          <p:cNvGrpSpPr>
            <a:grpSpLocks/>
          </p:cNvGrpSpPr>
          <p:nvPr/>
        </p:nvGrpSpPr>
        <p:grpSpPr bwMode="auto">
          <a:xfrm>
            <a:off x="0" y="5454650"/>
            <a:ext cx="5759450" cy="431800"/>
            <a:chOff x="521" y="2704"/>
            <a:chExt cx="3492" cy="318"/>
          </a:xfrm>
        </p:grpSpPr>
        <p:sp>
          <p:nvSpPr>
            <p:cNvPr id="11281" name="Rectangle 64"/>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1282" name="Rectangle 65"/>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11283" name="Picture 66"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72"/>
          <p:cNvGrpSpPr>
            <a:grpSpLocks/>
          </p:cNvGrpSpPr>
          <p:nvPr/>
        </p:nvGrpSpPr>
        <p:grpSpPr bwMode="auto">
          <a:xfrm>
            <a:off x="5861050" y="2232025"/>
            <a:ext cx="3282950" cy="3625850"/>
            <a:chOff x="3787" y="1583"/>
            <a:chExt cx="1973" cy="2495"/>
          </a:xfrm>
        </p:grpSpPr>
        <p:pic>
          <p:nvPicPr>
            <p:cNvPr id="11279" name="Picture 68" descr="the-constitution-of-india-21"/>
            <p:cNvPicPr>
              <a:picLocks noChangeAspect="1" noChangeArrowheads="1"/>
            </p:cNvPicPr>
            <p:nvPr/>
          </p:nvPicPr>
          <p:blipFill>
            <a:blip r:embed="rId7"/>
            <a:srcRect/>
            <a:stretch>
              <a:fillRect/>
            </a:stretch>
          </p:blipFill>
          <p:spPr bwMode="auto">
            <a:xfrm>
              <a:off x="3982" y="1583"/>
              <a:ext cx="1599" cy="2495"/>
            </a:xfrm>
            <a:prstGeom prst="rect">
              <a:avLst/>
            </a:prstGeom>
            <a:noFill/>
            <a:ln w="9525">
              <a:noFill/>
              <a:miter lim="800000"/>
              <a:headEnd/>
              <a:tailEnd/>
            </a:ln>
          </p:spPr>
        </p:pic>
        <p:sp>
          <p:nvSpPr>
            <p:cNvPr id="11280" name="Text Box 71"/>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pPr algn="ctr"/>
              <a:endParaRPr lang="en-US" sz="1200"/>
            </a:p>
          </p:txBody>
        </p:sp>
      </p:grpSp>
    </p:spTree>
  </p:cSld>
  <p:clrMapOvr>
    <a:masterClrMapping/>
  </p:clrMapOvr>
  <p:transition>
    <p:sndAc>
      <p:stSnd>
        <p:snd r:embed="rId2" name="cashreg.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1000" fill="hold"/>
                                        <p:tgtEl>
                                          <p:spTgt spid="4099"/>
                                        </p:tgtEl>
                                        <p:attrNameLst>
                                          <p:attrName>ppt_x</p:attrName>
                                        </p:attrNameLst>
                                      </p:cBhvr>
                                      <p:tavLst>
                                        <p:tav tm="0">
                                          <p:val>
                                            <p:strVal val="#ppt_x"/>
                                          </p:val>
                                        </p:tav>
                                        <p:tav tm="100000">
                                          <p:val>
                                            <p:strVal val="#ppt_x"/>
                                          </p:val>
                                        </p:tav>
                                      </p:tavLst>
                                    </p:anim>
                                    <p:anim calcmode="lin" valueType="num">
                                      <p:cBhvr additive="base">
                                        <p:cTn id="8" dur="1000" fill="hold"/>
                                        <p:tgtEl>
                                          <p:spTgt spid="409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8" presetClass="entr" presetSubtype="16"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1000"/>
                                        <p:tgtEl>
                                          <p:spTgt spid="9"/>
                                        </p:tgtEl>
                                      </p:cBhvr>
                                    </p:animEffect>
                                  </p:childTnLst>
                                </p:cTn>
                              </p:par>
                            </p:childTnLst>
                          </p:cTn>
                        </p:par>
                        <p:par>
                          <p:cTn id="13" fill="hold">
                            <p:stCondLst>
                              <p:cond delay="2000"/>
                            </p:stCondLst>
                            <p:childTnLst>
                              <p:par>
                                <p:cTn id="14" presetID="53"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par>
                          <p:cTn id="19" fill="hold">
                            <p:stCondLst>
                              <p:cond delay="2500"/>
                            </p:stCondLst>
                            <p:childTnLst>
                              <p:par>
                                <p:cTn id="20" presetID="53"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par>
                          <p:cTn id="25" fill="hold">
                            <p:stCondLst>
                              <p:cond delay="3000"/>
                            </p:stCondLst>
                            <p:childTnLst>
                              <p:par>
                                <p:cTn id="26" presetID="53"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par>
                          <p:cTn id="31" fill="hold">
                            <p:stCondLst>
                              <p:cond delay="3500"/>
                            </p:stCondLst>
                            <p:childTnLst>
                              <p:par>
                                <p:cTn id="32" presetID="53" presetClass="entr" presetSubtype="0" fill="hold" nodeType="afterEffect">
                                  <p:stCondLst>
                                    <p:cond delay="50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4500"/>
                            </p:stCondLst>
                            <p:childTnLst>
                              <p:par>
                                <p:cTn id="38" presetID="53" presetClass="entr" presetSubtype="0" fill="hold" nodeType="afterEffect">
                                  <p:stCondLst>
                                    <p:cond delay="500"/>
                                  </p:stCondLst>
                                  <p:childTnLst>
                                    <p:set>
                                      <p:cBhvr>
                                        <p:cTn id="39" dur="1" fill="hold">
                                          <p:stCondLst>
                                            <p:cond delay="0"/>
                                          </p:stCondLst>
                                        </p:cTn>
                                        <p:tgtEl>
                                          <p:spTgt spid="6"/>
                                        </p:tgtEl>
                                        <p:attrNameLst>
                                          <p:attrName>style.visibility</p:attrName>
                                        </p:attrNameLst>
                                      </p:cBhvr>
                                      <p:to>
                                        <p:strVal val="visible"/>
                                      </p:to>
                                    </p:set>
                                    <p:anim calcmode="lin" valueType="num">
                                      <p:cBhvr>
                                        <p:cTn id="40" dur="500" fill="hold"/>
                                        <p:tgtEl>
                                          <p:spTgt spid="6"/>
                                        </p:tgtEl>
                                        <p:attrNameLst>
                                          <p:attrName>ppt_w</p:attrName>
                                        </p:attrNameLst>
                                      </p:cBhvr>
                                      <p:tavLst>
                                        <p:tav tm="0">
                                          <p:val>
                                            <p:fltVal val="0"/>
                                          </p:val>
                                        </p:tav>
                                        <p:tav tm="100000">
                                          <p:val>
                                            <p:strVal val="#ppt_w"/>
                                          </p:val>
                                        </p:tav>
                                      </p:tavLst>
                                    </p:anim>
                                    <p:anim calcmode="lin" valueType="num">
                                      <p:cBhvr>
                                        <p:cTn id="41" dur="500" fill="hold"/>
                                        <p:tgtEl>
                                          <p:spTgt spid="6"/>
                                        </p:tgtEl>
                                        <p:attrNameLst>
                                          <p:attrName>ppt_h</p:attrName>
                                        </p:attrNameLst>
                                      </p:cBhvr>
                                      <p:tavLst>
                                        <p:tav tm="0">
                                          <p:val>
                                            <p:fltVal val="0"/>
                                          </p:val>
                                        </p:tav>
                                        <p:tav tm="100000">
                                          <p:val>
                                            <p:strVal val="#ppt_h"/>
                                          </p:val>
                                        </p:tav>
                                      </p:tavLst>
                                    </p:anim>
                                    <p:animEffect transition="in" filter="fade">
                                      <p:cBhvr>
                                        <p:cTn id="42" dur="500"/>
                                        <p:tgtEl>
                                          <p:spTgt spid="6"/>
                                        </p:tgtEl>
                                      </p:cBhvr>
                                    </p:animEffect>
                                  </p:childTnLst>
                                </p:cTn>
                              </p:par>
                            </p:childTnLst>
                          </p:cTn>
                        </p:par>
                        <p:par>
                          <p:cTn id="43" fill="hold">
                            <p:stCondLst>
                              <p:cond delay="5500"/>
                            </p:stCondLst>
                            <p:childTnLst>
                              <p:par>
                                <p:cTn id="44" presetID="53" presetClass="entr" presetSubtype="0" fill="hold" nodeType="afterEffect">
                                  <p:stCondLst>
                                    <p:cond delay="50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par>
                          <p:cTn id="49" fill="hold">
                            <p:stCondLst>
                              <p:cond delay="6500"/>
                            </p:stCondLst>
                            <p:childTnLst>
                              <p:par>
                                <p:cTn id="50" presetID="53" presetClass="entr" presetSubtype="0" fill="hold" nodeType="afterEffect">
                                  <p:stCondLst>
                                    <p:cond delay="50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fltVal val="0"/>
                                          </p:val>
                                        </p:tav>
                                        <p:tav tm="100000">
                                          <p:val>
                                            <p:strVal val="#ppt_h"/>
                                          </p:val>
                                        </p:tav>
                                      </p:tavLst>
                                    </p:anim>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a:solidFill>
                  <a:schemeClr val="bg1"/>
                </a:solidFill>
              </a:rPr>
              <a:t>CONTENTS</a:t>
            </a:r>
          </a:p>
        </p:txBody>
      </p:sp>
      <p:sp>
        <p:nvSpPr>
          <p:cNvPr id="41" name="Slide Number Placeholder 5"/>
          <p:cNvSpPr>
            <a:spLocks noGrp="1"/>
          </p:cNvSpPr>
          <p:nvPr>
            <p:ph type="sldNum" sz="quarter" idx="12"/>
          </p:nvPr>
        </p:nvSpPr>
        <p:spPr/>
        <p:txBody>
          <a:bodyPr/>
          <a:lstStyle/>
          <a:p>
            <a:pPr>
              <a:defRPr/>
            </a:pPr>
            <a:fld id="{DCC08122-EBB8-4677-AD77-AD044AD39310}" type="slidenum">
              <a:rPr lang="es-ES" smtClean="0"/>
              <a:pPr>
                <a:defRPr/>
              </a:pPr>
              <a:t>20</a:t>
            </a:fld>
            <a:endParaRPr lang="es-ES" smtClean="0"/>
          </a:p>
        </p:txBody>
      </p:sp>
      <p:pic>
        <p:nvPicPr>
          <p:cNvPr id="29700"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29701" name="Picture 4" descr="range56(1)"/>
          <p:cNvPicPr>
            <a:picLocks noChangeAspect="1" noChangeArrowheads="1"/>
          </p:cNvPicPr>
          <p:nvPr/>
        </p:nvPicPr>
        <p:blipFill>
          <a:blip r:embed="rId4"/>
          <a:srcRect/>
          <a:stretch>
            <a:fillRect/>
          </a:stretch>
        </p:blipFill>
        <p:spPr bwMode="auto">
          <a:xfrm>
            <a:off x="0" y="6286500"/>
            <a:ext cx="9144000" cy="779463"/>
          </a:xfrm>
          <a:prstGeom prst="rect">
            <a:avLst/>
          </a:prstGeom>
          <a:noFill/>
          <a:ln w="9525">
            <a:noFill/>
            <a:miter lim="800000"/>
            <a:headEnd/>
            <a:tailEnd/>
          </a:ln>
        </p:spPr>
      </p:pic>
      <p:pic>
        <p:nvPicPr>
          <p:cNvPr id="29702"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29731"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32"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1.What Is Constitution Anyway?</a:t>
              </a:r>
            </a:p>
          </p:txBody>
        </p:sp>
        <p:pic>
          <p:nvPicPr>
            <p:cNvPr id="29733" name="Picture 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29728"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29"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2.Why Do We Need Constitution?</a:t>
              </a:r>
            </a:p>
          </p:txBody>
        </p:sp>
        <p:pic>
          <p:nvPicPr>
            <p:cNvPr id="29730"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3014663"/>
            <a:ext cx="5759450" cy="431800"/>
            <a:chOff x="521" y="2704"/>
            <a:chExt cx="3492" cy="318"/>
          </a:xfrm>
        </p:grpSpPr>
        <p:sp>
          <p:nvSpPr>
            <p:cNvPr id="29725"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26"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3.The Framing of Constitution of India</a:t>
              </a:r>
            </a:p>
          </p:txBody>
        </p:sp>
        <p:pic>
          <p:nvPicPr>
            <p:cNvPr id="29727" name="Picture 21"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705225"/>
            <a:ext cx="5759450" cy="431800"/>
            <a:chOff x="521" y="2704"/>
            <a:chExt cx="3492" cy="318"/>
          </a:xfrm>
        </p:grpSpPr>
        <p:sp>
          <p:nvSpPr>
            <p:cNvPr id="29722"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23"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4.The Preamble to Constitution of India.</a:t>
              </a:r>
            </a:p>
          </p:txBody>
        </p:sp>
        <p:pic>
          <p:nvPicPr>
            <p:cNvPr id="29724" name="Picture 25"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257675"/>
            <a:ext cx="5759450" cy="431800"/>
            <a:chOff x="521" y="2704"/>
            <a:chExt cx="3492" cy="318"/>
          </a:xfrm>
        </p:grpSpPr>
        <p:sp>
          <p:nvSpPr>
            <p:cNvPr id="29719"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20"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a:solidFill>
                    <a:srgbClr val="FFFF00"/>
                  </a:solidFill>
                </a:rPr>
                <a:t>5.What Is The constitution of India?</a:t>
              </a:r>
            </a:p>
          </p:txBody>
        </p:sp>
        <p:pic>
          <p:nvPicPr>
            <p:cNvPr id="29721" name="Picture 2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4902200"/>
            <a:ext cx="5759450" cy="431800"/>
            <a:chOff x="0" y="3249"/>
            <a:chExt cx="3628" cy="272"/>
          </a:xfrm>
        </p:grpSpPr>
        <p:sp>
          <p:nvSpPr>
            <p:cNvPr id="29716" name="Rectangle 31"/>
            <p:cNvSpPr>
              <a:spLocks noChangeArrowheads="1"/>
            </p:cNvSpPr>
            <p:nvPr/>
          </p:nvSpPr>
          <p:spPr bwMode="auto">
            <a:xfrm>
              <a:off x="0" y="3249"/>
              <a:ext cx="3628" cy="272"/>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17" name="Rectangle 32"/>
            <p:cNvSpPr>
              <a:spLocks noChangeArrowheads="1"/>
            </p:cNvSpPr>
            <p:nvPr/>
          </p:nvSpPr>
          <p:spPr bwMode="auto">
            <a:xfrm>
              <a:off x="249" y="3294"/>
              <a:ext cx="3379" cy="194"/>
            </a:xfrm>
            <a:prstGeom prst="rect">
              <a:avLst/>
            </a:prstGeom>
            <a:solidFill>
              <a:srgbClr val="3399FF"/>
            </a:solidFill>
            <a:ln w="9525">
              <a:noFill/>
              <a:miter lim="800000"/>
              <a:headEnd/>
              <a:tailEnd/>
            </a:ln>
          </p:spPr>
          <p:txBody>
            <a:bodyPr anchor="ctr"/>
            <a:lstStyle/>
            <a:p>
              <a:r>
                <a:rPr lang="en-US" dirty="0">
                  <a:solidFill>
                    <a:schemeClr val="bg1"/>
                  </a:solidFill>
                </a:rPr>
                <a:t>6.Main Characteristics of Constitution of India.</a:t>
              </a:r>
            </a:p>
          </p:txBody>
        </p:sp>
        <p:pic>
          <p:nvPicPr>
            <p:cNvPr id="29718" name="Picture 33"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500688"/>
            <a:ext cx="5759450" cy="431800"/>
            <a:chOff x="521" y="2704"/>
            <a:chExt cx="3492" cy="318"/>
          </a:xfrm>
        </p:grpSpPr>
        <p:sp>
          <p:nvSpPr>
            <p:cNvPr id="29713"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9714"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29715" name="Picture 37"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1773238"/>
            <a:ext cx="3132137" cy="4237037"/>
            <a:chOff x="3787" y="1117"/>
            <a:chExt cx="1973" cy="2669"/>
          </a:xfrm>
        </p:grpSpPr>
        <p:pic>
          <p:nvPicPr>
            <p:cNvPr id="29711" name="Picture 39" descr="the-constitution-of-india-21"/>
            <p:cNvPicPr>
              <a:picLocks noChangeAspect="1" noChangeArrowheads="1"/>
            </p:cNvPicPr>
            <p:nvPr/>
          </p:nvPicPr>
          <p:blipFill>
            <a:blip r:embed="rId7"/>
            <a:srcRect/>
            <a:stretch>
              <a:fillRect/>
            </a:stretch>
          </p:blipFill>
          <p:spPr bwMode="auto">
            <a:xfrm>
              <a:off x="3833" y="1117"/>
              <a:ext cx="1811" cy="2495"/>
            </a:xfrm>
            <a:prstGeom prst="rect">
              <a:avLst/>
            </a:prstGeom>
            <a:noFill/>
            <a:ln w="9525">
              <a:noFill/>
              <a:miter lim="800000"/>
              <a:headEnd/>
              <a:tailEnd/>
            </a:ln>
          </p:spPr>
        </p:pic>
        <p:sp>
          <p:nvSpPr>
            <p:cNvPr id="29712"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endParaRPr lang="en-US" sz="1200"/>
            </a:p>
          </p:txBody>
        </p:sp>
      </p:grpSp>
    </p:spTree>
  </p:cSld>
  <p:clrMapOvr>
    <a:masterClrMapping/>
  </p:clrMapOvr>
  <p:transition>
    <p:sndAc>
      <p:stSnd>
        <p:snd r:embed="rId2" name="camera.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diamond(in)">
                                      <p:cBhvr>
                                        <p:cTn id="7" dur="1000"/>
                                        <p:tgtEl>
                                          <p:spTgt spid="286722"/>
                                        </p:tgtEl>
                                      </p:cBhvr>
                                    </p:animEffect>
                                  </p:childTnLst>
                                </p:cTn>
                              </p:par>
                            </p:childTnLst>
                          </p:cTn>
                        </p:par>
                        <p:par>
                          <p:cTn id="8" fill="hold">
                            <p:stCondLst>
                              <p:cond delay="1000"/>
                            </p:stCondLst>
                            <p:childTnLst>
                              <p:par>
                                <p:cTn id="9" presetID="21"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8)">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11" name="Slide Number Placeholder 5"/>
          <p:cNvSpPr>
            <a:spLocks noGrp="1"/>
          </p:cNvSpPr>
          <p:nvPr>
            <p:ph type="sldNum" sz="quarter" idx="12"/>
          </p:nvPr>
        </p:nvSpPr>
        <p:spPr/>
        <p:txBody>
          <a:bodyPr/>
          <a:lstStyle/>
          <a:p>
            <a:pPr>
              <a:defRPr/>
            </a:pPr>
            <a:fld id="{25C87359-C49C-4489-A6D2-8E4E250D053E}" type="slidenum">
              <a:rPr lang="es-ES" smtClean="0"/>
              <a:pPr>
                <a:defRPr/>
              </a:pPr>
              <a:t>21</a:t>
            </a:fld>
            <a:endParaRPr lang="es-ES" smtClean="0"/>
          </a:p>
        </p:txBody>
      </p:sp>
      <p:pic>
        <p:nvPicPr>
          <p:cNvPr id="30724"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0725"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30726"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0727" name="Text Box 6"/>
          <p:cNvSpPr txBox="1">
            <a:spLocks noChangeArrowheads="1"/>
          </p:cNvSpPr>
          <p:nvPr/>
        </p:nvSpPr>
        <p:spPr bwMode="auto">
          <a:xfrm>
            <a:off x="0" y="2117725"/>
            <a:ext cx="9144000" cy="1311275"/>
          </a:xfrm>
          <a:prstGeom prst="rect">
            <a:avLst/>
          </a:prstGeom>
          <a:noFill/>
          <a:ln w="9525" algn="ctr">
            <a:noFill/>
            <a:miter lim="800000"/>
            <a:headEnd/>
            <a:tailEnd/>
          </a:ln>
        </p:spPr>
        <p:txBody>
          <a:bodyPr>
            <a:spAutoFit/>
          </a:bodyPr>
          <a:lstStyle/>
          <a:p>
            <a:r>
              <a:rPr lang="en-US"/>
              <a:t>Constitution of India is considered to be the supreme law of the country, as it puts forth the framework of fundamental political principles. It establishes the structure, procedures, powers and duties of the government and mentions the fundamental rights, directive principles and duties of citizens.</a:t>
            </a:r>
          </a:p>
        </p:txBody>
      </p:sp>
      <p:sp>
        <p:nvSpPr>
          <p:cNvPr id="30728" name="Text Box 7"/>
          <p:cNvSpPr txBox="1">
            <a:spLocks noChangeArrowheads="1"/>
          </p:cNvSpPr>
          <p:nvPr/>
        </p:nvSpPr>
        <p:spPr bwMode="auto">
          <a:xfrm>
            <a:off x="0" y="3500438"/>
            <a:ext cx="9144000" cy="2835275"/>
          </a:xfrm>
          <a:prstGeom prst="rect">
            <a:avLst/>
          </a:prstGeom>
          <a:noFill/>
          <a:ln w="9525" algn="ctr">
            <a:noFill/>
            <a:miter lim="800000"/>
            <a:headEnd/>
            <a:tailEnd/>
          </a:ln>
        </p:spPr>
        <p:txBody>
          <a:bodyPr>
            <a:spAutoFit/>
          </a:bodyPr>
          <a:lstStyle/>
          <a:p>
            <a:r>
              <a:rPr lang="en-US"/>
              <a:t>The Constitution declares India as a Sovereign, Socialist Democratic, and Republic with a parliamentary form of government. </a:t>
            </a:r>
          </a:p>
          <a:p>
            <a:r>
              <a:rPr lang="en-US"/>
              <a:t>The Indian Constitution shows Federal as well as Unitary System. </a:t>
            </a:r>
          </a:p>
          <a:p>
            <a:endParaRPr lang="en-US"/>
          </a:p>
          <a:p>
            <a:r>
              <a:rPr lang="en-US"/>
              <a:t>1. </a:t>
            </a:r>
            <a:r>
              <a:rPr lang="en-US" b="1"/>
              <a:t>Federal System-</a:t>
            </a:r>
            <a:r>
              <a:rPr lang="en-US"/>
              <a:t> powers are divided and/or shared between state and central governments </a:t>
            </a:r>
          </a:p>
          <a:p>
            <a:endParaRPr lang="en-US"/>
          </a:p>
          <a:p>
            <a:r>
              <a:rPr lang="en-US"/>
              <a:t>2. </a:t>
            </a:r>
            <a:r>
              <a:rPr lang="en-US" b="1"/>
              <a:t>Union System-</a:t>
            </a:r>
            <a:r>
              <a:rPr lang="en-US"/>
              <a:t> power concentration in central government with weak state Government</a:t>
            </a:r>
          </a:p>
        </p:txBody>
      </p:sp>
      <p:grpSp>
        <p:nvGrpSpPr>
          <p:cNvPr id="2" name="Group 8"/>
          <p:cNvGrpSpPr>
            <a:grpSpLocks/>
          </p:cNvGrpSpPr>
          <p:nvPr/>
        </p:nvGrpSpPr>
        <p:grpSpPr bwMode="auto">
          <a:xfrm>
            <a:off x="0" y="1638300"/>
            <a:ext cx="4356100" cy="396875"/>
            <a:chOff x="476" y="3022"/>
            <a:chExt cx="2450" cy="250"/>
          </a:xfrm>
        </p:grpSpPr>
        <p:sp>
          <p:nvSpPr>
            <p:cNvPr id="30730" name="Rectangle 9"/>
            <p:cNvSpPr>
              <a:spLocks noChangeArrowheads="1"/>
            </p:cNvSpPr>
            <p:nvPr/>
          </p:nvSpPr>
          <p:spPr bwMode="auto">
            <a:xfrm>
              <a:off x="476" y="3022"/>
              <a:ext cx="2450" cy="227"/>
            </a:xfrm>
            <a:prstGeom prst="rect">
              <a:avLst/>
            </a:prstGeom>
            <a:solidFill>
              <a:srgbClr val="3399FF"/>
            </a:solidFill>
            <a:ln w="9525" algn="ctr">
              <a:noFill/>
              <a:miter lim="800000"/>
              <a:headEnd/>
              <a:tailEnd/>
            </a:ln>
          </p:spPr>
          <p:txBody>
            <a:bodyPr wrap="none" anchor="ctr">
              <a:spAutoFit/>
            </a:bodyPr>
            <a:lstStyle/>
            <a:p>
              <a:endParaRPr lang="en-US"/>
            </a:p>
          </p:txBody>
        </p:sp>
        <p:sp>
          <p:nvSpPr>
            <p:cNvPr id="30731" name="Text Box 10"/>
            <p:cNvSpPr txBox="1">
              <a:spLocks noChangeArrowheads="1"/>
            </p:cNvSpPr>
            <p:nvPr/>
          </p:nvSpPr>
          <p:spPr bwMode="auto">
            <a:xfrm>
              <a:off x="521" y="3022"/>
              <a:ext cx="2359" cy="250"/>
            </a:xfrm>
            <a:prstGeom prst="rect">
              <a:avLst/>
            </a:prstGeom>
            <a:noFill/>
            <a:ln w="9525" algn="ctr">
              <a:noFill/>
              <a:miter lim="800000"/>
              <a:headEnd/>
              <a:tailEnd/>
            </a:ln>
          </p:spPr>
          <p:txBody>
            <a:bodyPr>
              <a:spAutoFit/>
            </a:bodyPr>
            <a:lstStyle/>
            <a:p>
              <a:r>
                <a:rPr lang="en-US">
                  <a:solidFill>
                    <a:schemeClr val="bg1"/>
                  </a:solidFill>
                </a:rPr>
                <a:t>(i) Constitution of India In General:-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plus(in)">
                                      <p:cBhvr>
                                        <p:cTn id="7" dur="1000"/>
                                        <p:tgtEl>
                                          <p:spTgt spid="284674"/>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30727">
                                            <p:txEl>
                                              <p:pRg st="0" end="0"/>
                                            </p:txEl>
                                          </p:spTgt>
                                        </p:tgtEl>
                                        <p:attrNameLst>
                                          <p:attrName>style.visibility</p:attrName>
                                        </p:attrNameLst>
                                      </p:cBhvr>
                                      <p:to>
                                        <p:strVal val="visible"/>
                                      </p:to>
                                    </p:set>
                                    <p:animEffect transition="in" filter="circle(in)">
                                      <p:cBhvr>
                                        <p:cTn id="15" dur="2000"/>
                                        <p:tgtEl>
                                          <p:spTgt spid="30727">
                                            <p:txEl>
                                              <p:pRg st="0" end="0"/>
                                            </p:txEl>
                                          </p:spTgt>
                                        </p:tgtEl>
                                      </p:cBhvr>
                                    </p:animEffect>
                                  </p:childTnLst>
                                </p:cTn>
                              </p:par>
                            </p:childTnLst>
                          </p:cTn>
                        </p:par>
                        <p:par>
                          <p:cTn id="16" fill="hold">
                            <p:stCondLst>
                              <p:cond delay="3500"/>
                            </p:stCondLst>
                            <p:childTnLst>
                              <p:par>
                                <p:cTn id="17" presetID="20" presetClass="entr" presetSubtype="0" fill="hold" nodeType="afterEffect">
                                  <p:stCondLst>
                                    <p:cond delay="0"/>
                                  </p:stCondLst>
                                  <p:childTnLst>
                                    <p:set>
                                      <p:cBhvr>
                                        <p:cTn id="18" dur="1" fill="hold">
                                          <p:stCondLst>
                                            <p:cond delay="0"/>
                                          </p:stCondLst>
                                        </p:cTn>
                                        <p:tgtEl>
                                          <p:spTgt spid="30728">
                                            <p:txEl>
                                              <p:pRg st="0" end="0"/>
                                            </p:txEl>
                                          </p:spTgt>
                                        </p:tgtEl>
                                        <p:attrNameLst>
                                          <p:attrName>style.visibility</p:attrName>
                                        </p:attrNameLst>
                                      </p:cBhvr>
                                      <p:to>
                                        <p:strVal val="visible"/>
                                      </p:to>
                                    </p:set>
                                    <p:animEffect transition="in" filter="wedge">
                                      <p:cBhvr>
                                        <p:cTn id="19" dur="1000"/>
                                        <p:tgtEl>
                                          <p:spTgt spid="30728">
                                            <p:txEl>
                                              <p:pRg st="0" end="0"/>
                                            </p:txEl>
                                          </p:spTgt>
                                        </p:tgtEl>
                                      </p:cBhvr>
                                    </p:animEffect>
                                  </p:childTnLst>
                                </p:cTn>
                              </p:par>
                            </p:childTnLst>
                          </p:cTn>
                        </p:par>
                        <p:par>
                          <p:cTn id="20" fill="hold">
                            <p:stCondLst>
                              <p:cond delay="4500"/>
                            </p:stCondLst>
                            <p:childTnLst>
                              <p:par>
                                <p:cTn id="21" presetID="20" presetClass="entr" presetSubtype="0" fill="hold" nodeType="afterEffect">
                                  <p:stCondLst>
                                    <p:cond delay="0"/>
                                  </p:stCondLst>
                                  <p:childTnLst>
                                    <p:set>
                                      <p:cBhvr>
                                        <p:cTn id="22" dur="1" fill="hold">
                                          <p:stCondLst>
                                            <p:cond delay="0"/>
                                          </p:stCondLst>
                                        </p:cTn>
                                        <p:tgtEl>
                                          <p:spTgt spid="30728">
                                            <p:txEl>
                                              <p:pRg st="1" end="1"/>
                                            </p:txEl>
                                          </p:spTgt>
                                        </p:tgtEl>
                                        <p:attrNameLst>
                                          <p:attrName>style.visibility</p:attrName>
                                        </p:attrNameLst>
                                      </p:cBhvr>
                                      <p:to>
                                        <p:strVal val="visible"/>
                                      </p:to>
                                    </p:set>
                                    <p:animEffect transition="in" filter="wedge">
                                      <p:cBhvr>
                                        <p:cTn id="23" dur="1000"/>
                                        <p:tgtEl>
                                          <p:spTgt spid="30728">
                                            <p:txEl>
                                              <p:pRg st="1" end="1"/>
                                            </p:txEl>
                                          </p:spTgt>
                                        </p:tgtEl>
                                      </p:cBhvr>
                                    </p:animEffect>
                                  </p:childTnLst>
                                </p:cTn>
                              </p:par>
                            </p:childTnLst>
                          </p:cTn>
                        </p:par>
                        <p:par>
                          <p:cTn id="24" fill="hold">
                            <p:stCondLst>
                              <p:cond delay="5500"/>
                            </p:stCondLst>
                            <p:childTnLst>
                              <p:par>
                                <p:cTn id="25" presetID="20" presetClass="entr" presetSubtype="0" fill="hold" nodeType="afterEffect">
                                  <p:stCondLst>
                                    <p:cond delay="0"/>
                                  </p:stCondLst>
                                  <p:childTnLst>
                                    <p:set>
                                      <p:cBhvr>
                                        <p:cTn id="26" dur="1" fill="hold">
                                          <p:stCondLst>
                                            <p:cond delay="0"/>
                                          </p:stCondLst>
                                        </p:cTn>
                                        <p:tgtEl>
                                          <p:spTgt spid="30728">
                                            <p:txEl>
                                              <p:pRg st="3" end="3"/>
                                            </p:txEl>
                                          </p:spTgt>
                                        </p:tgtEl>
                                        <p:attrNameLst>
                                          <p:attrName>style.visibility</p:attrName>
                                        </p:attrNameLst>
                                      </p:cBhvr>
                                      <p:to>
                                        <p:strVal val="visible"/>
                                      </p:to>
                                    </p:set>
                                    <p:animEffect transition="in" filter="wedge">
                                      <p:cBhvr>
                                        <p:cTn id="27" dur="1000"/>
                                        <p:tgtEl>
                                          <p:spTgt spid="30728">
                                            <p:txEl>
                                              <p:pRg st="3" end="3"/>
                                            </p:txEl>
                                          </p:spTgt>
                                        </p:tgtEl>
                                      </p:cBhvr>
                                    </p:animEffect>
                                  </p:childTnLst>
                                </p:cTn>
                              </p:par>
                            </p:childTnLst>
                          </p:cTn>
                        </p:par>
                        <p:par>
                          <p:cTn id="28" fill="hold">
                            <p:stCondLst>
                              <p:cond delay="6500"/>
                            </p:stCondLst>
                            <p:childTnLst>
                              <p:par>
                                <p:cTn id="29" presetID="20" presetClass="entr" presetSubtype="0" fill="hold" nodeType="afterEffect">
                                  <p:stCondLst>
                                    <p:cond delay="0"/>
                                  </p:stCondLst>
                                  <p:childTnLst>
                                    <p:set>
                                      <p:cBhvr>
                                        <p:cTn id="30" dur="1" fill="hold">
                                          <p:stCondLst>
                                            <p:cond delay="0"/>
                                          </p:stCondLst>
                                        </p:cTn>
                                        <p:tgtEl>
                                          <p:spTgt spid="30728">
                                            <p:txEl>
                                              <p:pRg st="5" end="5"/>
                                            </p:txEl>
                                          </p:spTgt>
                                        </p:tgtEl>
                                        <p:attrNameLst>
                                          <p:attrName>style.visibility</p:attrName>
                                        </p:attrNameLst>
                                      </p:cBhvr>
                                      <p:to>
                                        <p:strVal val="visible"/>
                                      </p:to>
                                    </p:set>
                                    <p:animEffect transition="in" filter="wedge">
                                      <p:cBhvr>
                                        <p:cTn id="31" dur="1000"/>
                                        <p:tgtEl>
                                          <p:spTgt spid="307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58" name="Slide Number Placeholder 5"/>
          <p:cNvSpPr>
            <a:spLocks noGrp="1"/>
          </p:cNvSpPr>
          <p:nvPr>
            <p:ph type="sldNum" sz="quarter" idx="12"/>
          </p:nvPr>
        </p:nvSpPr>
        <p:spPr/>
        <p:txBody>
          <a:bodyPr/>
          <a:lstStyle/>
          <a:p>
            <a:pPr>
              <a:defRPr/>
            </a:pPr>
            <a:fld id="{D07B16F7-B3AE-463C-A0A0-8BBA14B9544E}" type="slidenum">
              <a:rPr lang="es-ES" smtClean="0"/>
              <a:pPr>
                <a:defRPr/>
              </a:pPr>
              <a:t>22</a:t>
            </a:fld>
            <a:endParaRPr lang="es-ES" smtClean="0"/>
          </a:p>
        </p:txBody>
      </p:sp>
      <p:pic>
        <p:nvPicPr>
          <p:cNvPr id="31748"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1749" name="Picture 4" descr="range56(1)"/>
          <p:cNvPicPr>
            <a:picLocks noChangeAspect="1" noChangeArrowheads="1"/>
          </p:cNvPicPr>
          <p:nvPr/>
        </p:nvPicPr>
        <p:blipFill>
          <a:blip r:embed="rId3"/>
          <a:srcRect/>
          <a:stretch>
            <a:fillRect/>
          </a:stretch>
        </p:blipFill>
        <p:spPr bwMode="auto">
          <a:xfrm>
            <a:off x="0" y="6286500"/>
            <a:ext cx="9144000" cy="917575"/>
          </a:xfrm>
          <a:prstGeom prst="rect">
            <a:avLst/>
          </a:prstGeom>
          <a:noFill/>
          <a:ln w="9525">
            <a:noFill/>
            <a:miter lim="800000"/>
            <a:headEnd/>
            <a:tailEnd/>
          </a:ln>
        </p:spPr>
      </p:pic>
      <p:pic>
        <p:nvPicPr>
          <p:cNvPr id="31750"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grpSp>
        <p:nvGrpSpPr>
          <p:cNvPr id="31751" name="Group 6"/>
          <p:cNvGrpSpPr>
            <a:grpSpLocks/>
          </p:cNvGrpSpPr>
          <p:nvPr/>
        </p:nvGrpSpPr>
        <p:grpSpPr bwMode="auto">
          <a:xfrm>
            <a:off x="0" y="1628775"/>
            <a:ext cx="3889375" cy="396875"/>
            <a:chOff x="476" y="3022"/>
            <a:chExt cx="2450" cy="250"/>
          </a:xfrm>
        </p:grpSpPr>
        <p:sp>
          <p:nvSpPr>
            <p:cNvPr id="31801" name="Rectangle 7"/>
            <p:cNvSpPr>
              <a:spLocks noChangeArrowheads="1"/>
            </p:cNvSpPr>
            <p:nvPr/>
          </p:nvSpPr>
          <p:spPr bwMode="auto">
            <a:xfrm>
              <a:off x="476" y="3022"/>
              <a:ext cx="2450" cy="227"/>
            </a:xfrm>
            <a:prstGeom prst="rect">
              <a:avLst/>
            </a:prstGeom>
            <a:solidFill>
              <a:srgbClr val="3399FF"/>
            </a:solidFill>
            <a:ln w="9525" algn="ctr">
              <a:noFill/>
              <a:miter lim="800000"/>
              <a:headEnd/>
              <a:tailEnd/>
            </a:ln>
          </p:spPr>
          <p:txBody>
            <a:bodyPr wrap="none" anchor="ctr">
              <a:spAutoFit/>
            </a:bodyPr>
            <a:lstStyle/>
            <a:p>
              <a:endParaRPr lang="en-US"/>
            </a:p>
          </p:txBody>
        </p:sp>
        <p:sp>
          <p:nvSpPr>
            <p:cNvPr id="31802" name="Text Box 8"/>
            <p:cNvSpPr txBox="1">
              <a:spLocks noChangeArrowheads="1"/>
            </p:cNvSpPr>
            <p:nvPr/>
          </p:nvSpPr>
          <p:spPr bwMode="auto">
            <a:xfrm>
              <a:off x="521" y="3022"/>
              <a:ext cx="2359" cy="250"/>
            </a:xfrm>
            <a:prstGeom prst="rect">
              <a:avLst/>
            </a:prstGeom>
            <a:noFill/>
            <a:ln w="9525" algn="ctr">
              <a:noFill/>
              <a:miter lim="800000"/>
              <a:headEnd/>
              <a:tailEnd/>
            </a:ln>
          </p:spPr>
          <p:txBody>
            <a:bodyPr>
              <a:spAutoFit/>
            </a:bodyPr>
            <a:lstStyle/>
            <a:p>
              <a:r>
                <a:rPr lang="en-US">
                  <a:solidFill>
                    <a:schemeClr val="bg1"/>
                  </a:solidFill>
                </a:rPr>
                <a:t>Both features are listed below:-</a:t>
              </a:r>
            </a:p>
          </p:txBody>
        </p:sp>
      </p:grpSp>
      <p:grpSp>
        <p:nvGrpSpPr>
          <p:cNvPr id="3" name="Group 121"/>
          <p:cNvGrpSpPr>
            <a:grpSpLocks/>
          </p:cNvGrpSpPr>
          <p:nvPr/>
        </p:nvGrpSpPr>
        <p:grpSpPr bwMode="auto">
          <a:xfrm>
            <a:off x="0" y="1628775"/>
            <a:ext cx="9144000" cy="1339850"/>
            <a:chOff x="0" y="1024"/>
            <a:chExt cx="5760" cy="595"/>
          </a:xfrm>
        </p:grpSpPr>
        <p:grpSp>
          <p:nvGrpSpPr>
            <p:cNvPr id="31796" name="Group 9"/>
            <p:cNvGrpSpPr>
              <a:grpSpLocks/>
            </p:cNvGrpSpPr>
            <p:nvPr/>
          </p:nvGrpSpPr>
          <p:grpSpPr bwMode="auto">
            <a:xfrm>
              <a:off x="0" y="1024"/>
              <a:ext cx="2835" cy="252"/>
              <a:chOff x="476" y="3022"/>
              <a:chExt cx="2450" cy="235"/>
            </a:xfrm>
          </p:grpSpPr>
          <p:sp>
            <p:nvSpPr>
              <p:cNvPr id="31799" name="Rectangle 10"/>
              <p:cNvSpPr>
                <a:spLocks noChangeArrowheads="1"/>
              </p:cNvSpPr>
              <p:nvPr/>
            </p:nvSpPr>
            <p:spPr bwMode="auto">
              <a:xfrm>
                <a:off x="476" y="3022"/>
                <a:ext cx="2450" cy="227"/>
              </a:xfrm>
              <a:prstGeom prst="rect">
                <a:avLst/>
              </a:prstGeom>
              <a:solidFill>
                <a:srgbClr val="3399FF"/>
              </a:solidFill>
              <a:ln w="9525" algn="ctr">
                <a:noFill/>
                <a:miter lim="800000"/>
                <a:headEnd/>
                <a:tailEnd/>
              </a:ln>
            </p:spPr>
            <p:txBody>
              <a:bodyPr wrap="none" anchor="ctr">
                <a:spAutoFit/>
              </a:bodyPr>
              <a:lstStyle/>
              <a:p>
                <a:endParaRPr lang="en-US"/>
              </a:p>
            </p:txBody>
          </p:sp>
          <p:sp>
            <p:nvSpPr>
              <p:cNvPr id="31800" name="Text Box 11"/>
              <p:cNvSpPr txBox="1">
                <a:spLocks noChangeArrowheads="1"/>
              </p:cNvSpPr>
              <p:nvPr/>
            </p:nvSpPr>
            <p:spPr bwMode="auto">
              <a:xfrm>
                <a:off x="521" y="3024"/>
                <a:ext cx="2359" cy="233"/>
              </a:xfrm>
              <a:prstGeom prst="rect">
                <a:avLst/>
              </a:prstGeom>
              <a:noFill/>
              <a:ln w="9525" algn="ctr">
                <a:noFill/>
                <a:miter lim="800000"/>
                <a:headEnd/>
                <a:tailEnd/>
              </a:ln>
            </p:spPr>
            <p:txBody>
              <a:bodyPr>
                <a:spAutoFit/>
              </a:bodyPr>
              <a:lstStyle/>
              <a:p>
                <a:r>
                  <a:rPr lang="en-US">
                    <a:solidFill>
                      <a:schemeClr val="bg1"/>
                    </a:solidFill>
                  </a:rPr>
                  <a:t>(ii) Structure of Constitution of India:-</a:t>
                </a:r>
              </a:p>
            </p:txBody>
          </p:sp>
        </p:grpSp>
        <p:sp>
          <p:nvSpPr>
            <p:cNvPr id="31797" name="Text Box 12"/>
            <p:cNvSpPr txBox="1">
              <a:spLocks noChangeArrowheads="1"/>
            </p:cNvSpPr>
            <p:nvPr/>
          </p:nvSpPr>
          <p:spPr bwMode="auto">
            <a:xfrm>
              <a:off x="0" y="1253"/>
              <a:ext cx="5760" cy="366"/>
            </a:xfrm>
            <a:prstGeom prst="rect">
              <a:avLst/>
            </a:prstGeom>
            <a:noFill/>
            <a:ln w="9525" algn="ctr">
              <a:noFill/>
              <a:miter lim="800000"/>
              <a:headEnd/>
              <a:tailEnd/>
            </a:ln>
          </p:spPr>
          <p:txBody>
            <a:bodyPr>
              <a:spAutoFit/>
            </a:bodyPr>
            <a:lstStyle/>
            <a:p>
              <a:r>
                <a:rPr lang="en-US" sz="1600"/>
                <a:t>consists of 1 preamble, 25 parts containing 450 articles, 12 schedules, 2 appendices and 97 amendments to date. Although it is federal in nature it also has a strong unitary bias.</a:t>
              </a:r>
            </a:p>
          </p:txBody>
        </p:sp>
        <p:sp>
          <p:nvSpPr>
            <p:cNvPr id="31798" name="Text Box 52"/>
            <p:cNvSpPr txBox="1">
              <a:spLocks noChangeArrowheads="1"/>
            </p:cNvSpPr>
            <p:nvPr/>
          </p:nvSpPr>
          <p:spPr bwMode="auto">
            <a:xfrm>
              <a:off x="2789" y="1082"/>
              <a:ext cx="2971" cy="212"/>
            </a:xfrm>
            <a:prstGeom prst="rect">
              <a:avLst/>
            </a:prstGeom>
            <a:noFill/>
            <a:ln w="9525" algn="ctr">
              <a:noFill/>
              <a:miter lim="800000"/>
              <a:headEnd/>
              <a:tailEnd/>
            </a:ln>
          </p:spPr>
          <p:txBody>
            <a:bodyPr>
              <a:spAutoFit/>
            </a:bodyPr>
            <a:lstStyle/>
            <a:p>
              <a:r>
                <a:rPr lang="en-US" sz="1600"/>
                <a:t>The Constitution, in its current form (March 2011),</a:t>
              </a:r>
            </a:p>
          </p:txBody>
        </p:sp>
      </p:grpSp>
      <p:grpSp>
        <p:nvGrpSpPr>
          <p:cNvPr id="5" name="Group 120"/>
          <p:cNvGrpSpPr>
            <a:grpSpLocks/>
          </p:cNvGrpSpPr>
          <p:nvPr/>
        </p:nvGrpSpPr>
        <p:grpSpPr bwMode="auto">
          <a:xfrm>
            <a:off x="244475" y="3152775"/>
            <a:ext cx="8456613" cy="3406775"/>
            <a:chOff x="113" y="1618"/>
            <a:chExt cx="5327" cy="2414"/>
          </a:xfrm>
        </p:grpSpPr>
        <p:sp>
          <p:nvSpPr>
            <p:cNvPr id="31754" name="Rectangle 13"/>
            <p:cNvSpPr>
              <a:spLocks noChangeArrowheads="1"/>
            </p:cNvSpPr>
            <p:nvPr/>
          </p:nvSpPr>
          <p:spPr bwMode="auto">
            <a:xfrm>
              <a:off x="1050" y="1618"/>
              <a:ext cx="1535" cy="283"/>
            </a:xfrm>
            <a:prstGeom prst="rect">
              <a:avLst/>
            </a:prstGeom>
            <a:solidFill>
              <a:srgbClr val="3399FF"/>
            </a:solidFill>
            <a:ln w="9525" algn="ctr">
              <a:solidFill>
                <a:schemeClr val="tx1"/>
              </a:solidFill>
              <a:miter lim="800000"/>
              <a:headEnd/>
              <a:tailEnd/>
            </a:ln>
          </p:spPr>
          <p:txBody>
            <a:bodyPr anchor="ctr">
              <a:spAutoFit/>
            </a:bodyPr>
            <a:lstStyle/>
            <a:p>
              <a:r>
                <a:rPr lang="en-US" dirty="0">
                  <a:solidFill>
                    <a:schemeClr val="bg1"/>
                  </a:solidFill>
                </a:rPr>
                <a:t>Constitution of India</a:t>
              </a:r>
            </a:p>
          </p:txBody>
        </p:sp>
        <p:sp>
          <p:nvSpPr>
            <p:cNvPr id="31755" name="Line 15"/>
            <p:cNvSpPr>
              <a:spLocks noChangeShapeType="1"/>
            </p:cNvSpPr>
            <p:nvPr/>
          </p:nvSpPr>
          <p:spPr bwMode="auto">
            <a:xfrm>
              <a:off x="1821" y="1896"/>
              <a:ext cx="0" cy="407"/>
            </a:xfrm>
            <a:prstGeom prst="line">
              <a:avLst/>
            </a:prstGeom>
            <a:noFill/>
            <a:ln w="25400">
              <a:solidFill>
                <a:srgbClr val="3399FF"/>
              </a:solidFill>
              <a:round/>
              <a:headEnd/>
              <a:tailEnd type="oval" w="lg" len="lg"/>
            </a:ln>
          </p:spPr>
          <p:txBody>
            <a:bodyPr wrap="none">
              <a:spAutoFit/>
            </a:bodyPr>
            <a:lstStyle/>
            <a:p>
              <a:endParaRPr lang="en-US"/>
            </a:p>
          </p:txBody>
        </p:sp>
        <p:sp>
          <p:nvSpPr>
            <p:cNvPr id="31756" name="Line 16"/>
            <p:cNvSpPr>
              <a:spLocks noChangeShapeType="1"/>
            </p:cNvSpPr>
            <p:nvPr/>
          </p:nvSpPr>
          <p:spPr bwMode="auto">
            <a:xfrm>
              <a:off x="522" y="2313"/>
              <a:ext cx="2631" cy="0"/>
            </a:xfrm>
            <a:prstGeom prst="line">
              <a:avLst/>
            </a:prstGeom>
            <a:noFill/>
            <a:ln w="25400">
              <a:solidFill>
                <a:srgbClr val="3399FF"/>
              </a:solidFill>
              <a:round/>
              <a:headEnd/>
              <a:tailEnd/>
            </a:ln>
          </p:spPr>
          <p:txBody>
            <a:bodyPr wrap="none">
              <a:spAutoFit/>
            </a:bodyPr>
            <a:lstStyle/>
            <a:p>
              <a:endParaRPr lang="en-US"/>
            </a:p>
          </p:txBody>
        </p:sp>
        <p:sp>
          <p:nvSpPr>
            <p:cNvPr id="31757" name="Line 18"/>
            <p:cNvSpPr>
              <a:spLocks noChangeShapeType="1"/>
            </p:cNvSpPr>
            <p:nvPr/>
          </p:nvSpPr>
          <p:spPr bwMode="auto">
            <a:xfrm flipH="1">
              <a:off x="518" y="2311"/>
              <a:ext cx="4" cy="281"/>
            </a:xfrm>
            <a:prstGeom prst="line">
              <a:avLst/>
            </a:prstGeom>
            <a:noFill/>
            <a:ln w="25400">
              <a:solidFill>
                <a:srgbClr val="3399FF"/>
              </a:solidFill>
              <a:round/>
              <a:headEnd/>
              <a:tailEnd type="triangle" w="lg" len="lg"/>
            </a:ln>
          </p:spPr>
          <p:txBody>
            <a:bodyPr>
              <a:spAutoFit/>
            </a:bodyPr>
            <a:lstStyle/>
            <a:p>
              <a:endParaRPr lang="en-US"/>
            </a:p>
          </p:txBody>
        </p:sp>
        <p:sp>
          <p:nvSpPr>
            <p:cNvPr id="31758" name="Line 19"/>
            <p:cNvSpPr>
              <a:spLocks noChangeShapeType="1"/>
            </p:cNvSpPr>
            <p:nvPr/>
          </p:nvSpPr>
          <p:spPr bwMode="auto">
            <a:xfrm flipH="1">
              <a:off x="3152" y="2311"/>
              <a:ext cx="1" cy="270"/>
            </a:xfrm>
            <a:prstGeom prst="line">
              <a:avLst/>
            </a:prstGeom>
            <a:noFill/>
            <a:ln w="25400">
              <a:solidFill>
                <a:srgbClr val="3399FF"/>
              </a:solidFill>
              <a:round/>
              <a:headEnd/>
              <a:tailEnd type="triangle" w="lg" len="lg"/>
            </a:ln>
          </p:spPr>
          <p:txBody>
            <a:bodyPr>
              <a:spAutoFit/>
            </a:bodyPr>
            <a:lstStyle/>
            <a:p>
              <a:endParaRPr lang="en-US"/>
            </a:p>
          </p:txBody>
        </p:sp>
        <p:grpSp>
          <p:nvGrpSpPr>
            <p:cNvPr id="31759" name="Group 117"/>
            <p:cNvGrpSpPr>
              <a:grpSpLocks/>
            </p:cNvGrpSpPr>
            <p:nvPr/>
          </p:nvGrpSpPr>
          <p:grpSpPr bwMode="auto">
            <a:xfrm>
              <a:off x="113" y="2597"/>
              <a:ext cx="1019" cy="256"/>
              <a:chOff x="113" y="2597"/>
              <a:chExt cx="1019" cy="256"/>
            </a:xfrm>
          </p:grpSpPr>
          <p:sp>
            <p:nvSpPr>
              <p:cNvPr id="31794" name="Rectangle 22"/>
              <p:cNvSpPr>
                <a:spLocks noChangeArrowheads="1"/>
              </p:cNvSpPr>
              <p:nvPr/>
            </p:nvSpPr>
            <p:spPr bwMode="auto">
              <a:xfrm>
                <a:off x="113" y="2598"/>
                <a:ext cx="807" cy="254"/>
              </a:xfrm>
              <a:prstGeom prst="rect">
                <a:avLst/>
              </a:prstGeom>
              <a:solidFill>
                <a:srgbClr val="3399FF"/>
              </a:solidFill>
              <a:ln w="9525" algn="ctr">
                <a:solidFill>
                  <a:schemeClr val="tx1"/>
                </a:solidFill>
                <a:miter lim="800000"/>
                <a:headEnd/>
                <a:tailEnd/>
              </a:ln>
            </p:spPr>
            <p:txBody>
              <a:bodyPr wrap="none" anchor="ctr">
                <a:spAutoFit/>
              </a:bodyPr>
              <a:lstStyle/>
              <a:p>
                <a:r>
                  <a:rPr lang="en-US">
                    <a:solidFill>
                      <a:schemeClr val="bg1"/>
                    </a:solidFill>
                  </a:rPr>
                  <a:t>Preamble</a:t>
                </a:r>
              </a:p>
            </p:txBody>
          </p:sp>
          <p:sp>
            <p:nvSpPr>
              <p:cNvPr id="31795" name="Rectangle 27"/>
              <p:cNvSpPr>
                <a:spLocks noChangeArrowheads="1"/>
              </p:cNvSpPr>
              <p:nvPr/>
            </p:nvSpPr>
            <p:spPr bwMode="auto">
              <a:xfrm>
                <a:off x="921" y="2597"/>
                <a:ext cx="211" cy="256"/>
              </a:xfrm>
              <a:prstGeom prst="rect">
                <a:avLst/>
              </a:prstGeom>
              <a:solidFill>
                <a:schemeClr val="bg1"/>
              </a:solidFill>
              <a:ln w="9525" algn="ctr">
                <a:solidFill>
                  <a:schemeClr val="tx1"/>
                </a:solidFill>
                <a:miter lim="800000"/>
                <a:headEnd/>
                <a:tailEnd/>
              </a:ln>
            </p:spPr>
            <p:txBody>
              <a:bodyPr anchor="ctr">
                <a:spAutoFit/>
              </a:bodyPr>
              <a:lstStyle/>
              <a:p>
                <a:pPr algn="ctr"/>
                <a:r>
                  <a:rPr lang="en-US"/>
                  <a:t>1</a:t>
                </a:r>
              </a:p>
            </p:txBody>
          </p:sp>
        </p:grpSp>
        <p:grpSp>
          <p:nvGrpSpPr>
            <p:cNvPr id="31760" name="Group 49"/>
            <p:cNvGrpSpPr>
              <a:grpSpLocks/>
            </p:cNvGrpSpPr>
            <p:nvPr/>
          </p:nvGrpSpPr>
          <p:grpSpPr bwMode="auto">
            <a:xfrm>
              <a:off x="2744" y="2597"/>
              <a:ext cx="816" cy="254"/>
              <a:chOff x="2744" y="2990"/>
              <a:chExt cx="816" cy="227"/>
            </a:xfrm>
          </p:grpSpPr>
          <p:sp>
            <p:nvSpPr>
              <p:cNvPr id="31792" name="Rectangle 39"/>
              <p:cNvSpPr>
                <a:spLocks noChangeArrowheads="1"/>
              </p:cNvSpPr>
              <p:nvPr/>
            </p:nvSpPr>
            <p:spPr bwMode="auto">
              <a:xfrm>
                <a:off x="2744" y="2990"/>
                <a:ext cx="498" cy="227"/>
              </a:xfrm>
              <a:prstGeom prst="rect">
                <a:avLst/>
              </a:prstGeom>
              <a:solidFill>
                <a:srgbClr val="3399FF"/>
              </a:solidFill>
              <a:ln w="9525" algn="ctr">
                <a:solidFill>
                  <a:schemeClr val="tx1"/>
                </a:solidFill>
                <a:miter lim="800000"/>
                <a:headEnd/>
                <a:tailEnd/>
              </a:ln>
            </p:spPr>
            <p:txBody>
              <a:bodyPr anchor="ctr">
                <a:spAutoFit/>
              </a:bodyPr>
              <a:lstStyle/>
              <a:p>
                <a:pPr algn="r"/>
                <a:r>
                  <a:rPr lang="en-US">
                    <a:solidFill>
                      <a:schemeClr val="bg1"/>
                    </a:solidFill>
                  </a:rPr>
                  <a:t>Parts</a:t>
                </a:r>
              </a:p>
            </p:txBody>
          </p:sp>
          <p:sp>
            <p:nvSpPr>
              <p:cNvPr id="31793" name="Rectangle 40"/>
              <p:cNvSpPr>
                <a:spLocks noChangeArrowheads="1"/>
              </p:cNvSpPr>
              <p:nvPr/>
            </p:nvSpPr>
            <p:spPr bwMode="auto">
              <a:xfrm>
                <a:off x="3197" y="2990"/>
                <a:ext cx="363" cy="227"/>
              </a:xfrm>
              <a:prstGeom prst="rect">
                <a:avLst/>
              </a:prstGeom>
              <a:solidFill>
                <a:schemeClr val="bg1"/>
              </a:solidFill>
              <a:ln w="9525" algn="ctr">
                <a:solidFill>
                  <a:schemeClr val="tx1"/>
                </a:solidFill>
                <a:miter lim="800000"/>
                <a:headEnd/>
                <a:tailEnd/>
              </a:ln>
            </p:spPr>
            <p:txBody>
              <a:bodyPr anchor="ctr">
                <a:spAutoFit/>
              </a:bodyPr>
              <a:lstStyle/>
              <a:p>
                <a:r>
                  <a:rPr lang="en-US"/>
                  <a:t>25</a:t>
                </a:r>
              </a:p>
            </p:txBody>
          </p:sp>
        </p:grpSp>
        <p:grpSp>
          <p:nvGrpSpPr>
            <p:cNvPr id="31761" name="Group 51"/>
            <p:cNvGrpSpPr>
              <a:grpSpLocks/>
            </p:cNvGrpSpPr>
            <p:nvPr/>
          </p:nvGrpSpPr>
          <p:grpSpPr bwMode="auto">
            <a:xfrm>
              <a:off x="2480" y="3104"/>
              <a:ext cx="1075" cy="254"/>
              <a:chOff x="2576" y="3400"/>
              <a:chExt cx="1075" cy="316"/>
            </a:xfrm>
          </p:grpSpPr>
          <p:sp>
            <p:nvSpPr>
              <p:cNvPr id="31790" name="Rectangle 47"/>
              <p:cNvSpPr>
                <a:spLocks noChangeArrowheads="1"/>
              </p:cNvSpPr>
              <p:nvPr/>
            </p:nvSpPr>
            <p:spPr bwMode="auto">
              <a:xfrm>
                <a:off x="2576" y="3400"/>
                <a:ext cx="661" cy="316"/>
              </a:xfrm>
              <a:prstGeom prst="rect">
                <a:avLst/>
              </a:prstGeom>
              <a:solidFill>
                <a:srgbClr val="3399FF"/>
              </a:solidFill>
              <a:ln w="9525" algn="ctr">
                <a:solidFill>
                  <a:schemeClr val="tx1"/>
                </a:solidFill>
                <a:miter lim="800000"/>
                <a:headEnd/>
                <a:tailEnd/>
              </a:ln>
            </p:spPr>
            <p:txBody>
              <a:bodyPr anchor="ctr">
                <a:spAutoFit/>
              </a:bodyPr>
              <a:lstStyle/>
              <a:p>
                <a:pPr algn="r"/>
                <a:r>
                  <a:rPr lang="en-US">
                    <a:solidFill>
                      <a:schemeClr val="bg1"/>
                    </a:solidFill>
                  </a:rPr>
                  <a:t>Articles</a:t>
                </a:r>
              </a:p>
            </p:txBody>
          </p:sp>
          <p:sp>
            <p:nvSpPr>
              <p:cNvPr id="31791" name="Rectangle 48"/>
              <p:cNvSpPr>
                <a:spLocks noChangeArrowheads="1"/>
              </p:cNvSpPr>
              <p:nvPr/>
            </p:nvSpPr>
            <p:spPr bwMode="auto">
              <a:xfrm>
                <a:off x="3243" y="3400"/>
                <a:ext cx="408" cy="316"/>
              </a:xfrm>
              <a:prstGeom prst="rect">
                <a:avLst/>
              </a:prstGeom>
              <a:solidFill>
                <a:schemeClr val="bg1"/>
              </a:solidFill>
              <a:ln w="9525" algn="ctr">
                <a:solidFill>
                  <a:schemeClr val="tx1"/>
                </a:solidFill>
                <a:miter lim="800000"/>
                <a:headEnd/>
                <a:tailEnd/>
              </a:ln>
            </p:spPr>
            <p:txBody>
              <a:bodyPr anchor="ctr">
                <a:spAutoFit/>
              </a:bodyPr>
              <a:lstStyle/>
              <a:p>
                <a:r>
                  <a:rPr lang="en-US"/>
                  <a:t>450</a:t>
                </a:r>
              </a:p>
            </p:txBody>
          </p:sp>
        </p:grpSp>
        <p:sp>
          <p:nvSpPr>
            <p:cNvPr id="31762" name="AutoShape 53"/>
            <p:cNvSpPr>
              <a:spLocks noChangeArrowheads="1"/>
            </p:cNvSpPr>
            <p:nvPr/>
          </p:nvSpPr>
          <p:spPr bwMode="auto">
            <a:xfrm>
              <a:off x="2880" y="2818"/>
              <a:ext cx="408" cy="294"/>
            </a:xfrm>
            <a:prstGeom prst="downArrow">
              <a:avLst>
                <a:gd name="adj1" fmla="val 46074"/>
                <a:gd name="adj2" fmla="val 42731"/>
              </a:avLst>
            </a:prstGeom>
            <a:solidFill>
              <a:srgbClr val="3399FF"/>
            </a:solidFill>
            <a:ln w="9525" algn="ctr">
              <a:noFill/>
              <a:miter lim="800000"/>
              <a:headEnd/>
              <a:tailEnd/>
            </a:ln>
          </p:spPr>
          <p:txBody>
            <a:bodyPr anchor="ctr">
              <a:spAutoFit/>
            </a:bodyPr>
            <a:lstStyle/>
            <a:p>
              <a:endParaRPr lang="en-US"/>
            </a:p>
          </p:txBody>
        </p:sp>
        <p:grpSp>
          <p:nvGrpSpPr>
            <p:cNvPr id="31763" name="Group 66"/>
            <p:cNvGrpSpPr>
              <a:grpSpLocks/>
            </p:cNvGrpSpPr>
            <p:nvPr/>
          </p:nvGrpSpPr>
          <p:grpSpPr bwMode="auto">
            <a:xfrm>
              <a:off x="612" y="3778"/>
              <a:ext cx="1406" cy="254"/>
              <a:chOff x="612" y="3535"/>
              <a:chExt cx="1406" cy="227"/>
            </a:xfrm>
          </p:grpSpPr>
          <p:sp>
            <p:nvSpPr>
              <p:cNvPr id="31788" name="Rectangle 55"/>
              <p:cNvSpPr>
                <a:spLocks noChangeArrowheads="1"/>
              </p:cNvSpPr>
              <p:nvPr/>
            </p:nvSpPr>
            <p:spPr bwMode="auto">
              <a:xfrm>
                <a:off x="612" y="3535"/>
                <a:ext cx="1069" cy="227"/>
              </a:xfrm>
              <a:prstGeom prst="rect">
                <a:avLst/>
              </a:prstGeom>
              <a:solidFill>
                <a:srgbClr val="3399FF"/>
              </a:solidFill>
              <a:ln w="9525" algn="ctr">
                <a:solidFill>
                  <a:schemeClr val="tx1"/>
                </a:solidFill>
                <a:miter lim="800000"/>
                <a:headEnd/>
                <a:tailEnd/>
              </a:ln>
            </p:spPr>
            <p:txBody>
              <a:bodyPr anchor="ctr">
                <a:spAutoFit/>
              </a:bodyPr>
              <a:lstStyle/>
              <a:p>
                <a:pPr algn="r"/>
                <a:r>
                  <a:rPr lang="en-US">
                    <a:solidFill>
                      <a:schemeClr val="bg1"/>
                    </a:solidFill>
                  </a:rPr>
                  <a:t>Amendments</a:t>
                </a:r>
              </a:p>
            </p:txBody>
          </p:sp>
          <p:sp>
            <p:nvSpPr>
              <p:cNvPr id="31789" name="Rectangle 56"/>
              <p:cNvSpPr>
                <a:spLocks noChangeArrowheads="1"/>
              </p:cNvSpPr>
              <p:nvPr/>
            </p:nvSpPr>
            <p:spPr bwMode="auto">
              <a:xfrm>
                <a:off x="1687" y="3535"/>
                <a:ext cx="331" cy="227"/>
              </a:xfrm>
              <a:prstGeom prst="rect">
                <a:avLst/>
              </a:prstGeom>
              <a:solidFill>
                <a:schemeClr val="bg1"/>
              </a:solidFill>
              <a:ln w="9525" algn="ctr">
                <a:solidFill>
                  <a:schemeClr val="tx1"/>
                </a:solidFill>
                <a:miter lim="800000"/>
                <a:headEnd/>
                <a:tailEnd/>
              </a:ln>
            </p:spPr>
            <p:txBody>
              <a:bodyPr anchor="ctr">
                <a:spAutoFit/>
              </a:bodyPr>
              <a:lstStyle/>
              <a:p>
                <a:r>
                  <a:rPr lang="en-US"/>
                  <a:t>97</a:t>
                </a:r>
              </a:p>
            </p:txBody>
          </p:sp>
        </p:grpSp>
        <p:grpSp>
          <p:nvGrpSpPr>
            <p:cNvPr id="31764" name="Group 113"/>
            <p:cNvGrpSpPr>
              <a:grpSpLocks/>
            </p:cNvGrpSpPr>
            <p:nvPr/>
          </p:nvGrpSpPr>
          <p:grpSpPr bwMode="auto">
            <a:xfrm>
              <a:off x="3742" y="3769"/>
              <a:ext cx="1179" cy="256"/>
              <a:chOff x="3742" y="3769"/>
              <a:chExt cx="1179" cy="256"/>
            </a:xfrm>
          </p:grpSpPr>
          <p:sp>
            <p:nvSpPr>
              <p:cNvPr id="31786" name="Rectangle 58"/>
              <p:cNvSpPr>
                <a:spLocks noChangeArrowheads="1"/>
              </p:cNvSpPr>
              <p:nvPr/>
            </p:nvSpPr>
            <p:spPr bwMode="auto">
              <a:xfrm>
                <a:off x="3742" y="3770"/>
                <a:ext cx="978" cy="254"/>
              </a:xfrm>
              <a:prstGeom prst="rect">
                <a:avLst/>
              </a:prstGeom>
              <a:solidFill>
                <a:srgbClr val="3399FF"/>
              </a:solidFill>
              <a:ln w="9525" algn="ctr">
                <a:solidFill>
                  <a:schemeClr val="tx1"/>
                </a:solidFill>
                <a:miter lim="800000"/>
                <a:headEnd/>
                <a:tailEnd/>
              </a:ln>
            </p:spPr>
            <p:txBody>
              <a:bodyPr anchor="ctr">
                <a:spAutoFit/>
              </a:bodyPr>
              <a:lstStyle/>
              <a:p>
                <a:pPr algn="r"/>
                <a:r>
                  <a:rPr lang="en-US">
                    <a:solidFill>
                      <a:schemeClr val="bg1"/>
                    </a:solidFill>
                  </a:rPr>
                  <a:t>Appendices</a:t>
                </a:r>
              </a:p>
            </p:txBody>
          </p:sp>
          <p:sp>
            <p:nvSpPr>
              <p:cNvPr id="31787" name="Rectangle 59"/>
              <p:cNvSpPr>
                <a:spLocks noChangeArrowheads="1"/>
              </p:cNvSpPr>
              <p:nvPr/>
            </p:nvSpPr>
            <p:spPr bwMode="auto">
              <a:xfrm>
                <a:off x="4726" y="3769"/>
                <a:ext cx="195" cy="256"/>
              </a:xfrm>
              <a:prstGeom prst="rect">
                <a:avLst/>
              </a:prstGeom>
              <a:solidFill>
                <a:schemeClr val="bg1"/>
              </a:solidFill>
              <a:ln w="9525" algn="ctr">
                <a:solidFill>
                  <a:schemeClr val="tx1"/>
                </a:solidFill>
                <a:miter lim="800000"/>
                <a:headEnd/>
                <a:tailEnd/>
              </a:ln>
            </p:spPr>
            <p:txBody>
              <a:bodyPr anchor="ctr">
                <a:spAutoFit/>
              </a:bodyPr>
              <a:lstStyle/>
              <a:p>
                <a:r>
                  <a:rPr lang="en-US"/>
                  <a:t>2</a:t>
                </a:r>
              </a:p>
            </p:txBody>
          </p:sp>
        </p:grpSp>
        <p:grpSp>
          <p:nvGrpSpPr>
            <p:cNvPr id="31765" name="Group 67"/>
            <p:cNvGrpSpPr>
              <a:grpSpLocks/>
            </p:cNvGrpSpPr>
            <p:nvPr/>
          </p:nvGrpSpPr>
          <p:grpSpPr bwMode="auto">
            <a:xfrm>
              <a:off x="2267" y="3778"/>
              <a:ext cx="1225" cy="254"/>
              <a:chOff x="2290" y="3489"/>
              <a:chExt cx="1225" cy="227"/>
            </a:xfrm>
          </p:grpSpPr>
          <p:sp>
            <p:nvSpPr>
              <p:cNvPr id="31784" name="Rectangle 61"/>
              <p:cNvSpPr>
                <a:spLocks noChangeArrowheads="1"/>
              </p:cNvSpPr>
              <p:nvPr/>
            </p:nvSpPr>
            <p:spPr bwMode="auto">
              <a:xfrm>
                <a:off x="2290" y="3489"/>
                <a:ext cx="888" cy="227"/>
              </a:xfrm>
              <a:prstGeom prst="rect">
                <a:avLst/>
              </a:prstGeom>
              <a:solidFill>
                <a:srgbClr val="3399FF"/>
              </a:solidFill>
              <a:ln w="9525" algn="ctr">
                <a:solidFill>
                  <a:schemeClr val="tx1"/>
                </a:solidFill>
                <a:miter lim="800000"/>
                <a:headEnd/>
                <a:tailEnd/>
              </a:ln>
            </p:spPr>
            <p:txBody>
              <a:bodyPr anchor="ctr">
                <a:spAutoFit/>
              </a:bodyPr>
              <a:lstStyle/>
              <a:p>
                <a:pPr algn="r"/>
                <a:r>
                  <a:rPr lang="en-US">
                    <a:solidFill>
                      <a:schemeClr val="bg1"/>
                    </a:solidFill>
                  </a:rPr>
                  <a:t>Schedules</a:t>
                </a:r>
              </a:p>
            </p:txBody>
          </p:sp>
          <p:sp>
            <p:nvSpPr>
              <p:cNvPr id="31785" name="Rectangle 62"/>
              <p:cNvSpPr>
                <a:spLocks noChangeArrowheads="1"/>
              </p:cNvSpPr>
              <p:nvPr/>
            </p:nvSpPr>
            <p:spPr bwMode="auto">
              <a:xfrm>
                <a:off x="3184" y="3489"/>
                <a:ext cx="331" cy="227"/>
              </a:xfrm>
              <a:prstGeom prst="rect">
                <a:avLst/>
              </a:prstGeom>
              <a:solidFill>
                <a:schemeClr val="bg1"/>
              </a:solidFill>
              <a:ln w="9525" algn="ctr">
                <a:solidFill>
                  <a:schemeClr val="tx1"/>
                </a:solidFill>
                <a:miter lim="800000"/>
                <a:headEnd/>
                <a:tailEnd/>
              </a:ln>
            </p:spPr>
            <p:txBody>
              <a:bodyPr anchor="ctr">
                <a:spAutoFit/>
              </a:bodyPr>
              <a:lstStyle/>
              <a:p>
                <a:r>
                  <a:rPr lang="en-US"/>
                  <a:t>12</a:t>
                </a:r>
              </a:p>
            </p:txBody>
          </p:sp>
        </p:grpSp>
        <p:sp>
          <p:nvSpPr>
            <p:cNvPr id="31766" name="Line 69"/>
            <p:cNvSpPr>
              <a:spLocks noChangeShapeType="1"/>
            </p:cNvSpPr>
            <p:nvPr/>
          </p:nvSpPr>
          <p:spPr bwMode="auto">
            <a:xfrm>
              <a:off x="2966" y="3321"/>
              <a:ext cx="3" cy="183"/>
            </a:xfrm>
            <a:prstGeom prst="line">
              <a:avLst/>
            </a:prstGeom>
            <a:noFill/>
            <a:ln w="25400">
              <a:solidFill>
                <a:srgbClr val="3399FF"/>
              </a:solidFill>
              <a:round/>
              <a:headEnd/>
              <a:tailEnd type="oval" w="lg" len="lg"/>
            </a:ln>
          </p:spPr>
          <p:txBody>
            <a:bodyPr>
              <a:spAutoFit/>
            </a:bodyPr>
            <a:lstStyle/>
            <a:p>
              <a:endParaRPr lang="en-US"/>
            </a:p>
          </p:txBody>
        </p:sp>
        <p:sp>
          <p:nvSpPr>
            <p:cNvPr id="31767" name="Line 70"/>
            <p:cNvSpPr>
              <a:spLocks noChangeShapeType="1"/>
            </p:cNvSpPr>
            <p:nvPr/>
          </p:nvSpPr>
          <p:spPr bwMode="auto">
            <a:xfrm flipV="1">
              <a:off x="1584" y="3515"/>
              <a:ext cx="2621" cy="0"/>
            </a:xfrm>
            <a:prstGeom prst="line">
              <a:avLst/>
            </a:prstGeom>
            <a:noFill/>
            <a:ln w="25400">
              <a:solidFill>
                <a:srgbClr val="3399FF"/>
              </a:solidFill>
              <a:round/>
              <a:headEnd/>
              <a:tailEnd/>
            </a:ln>
          </p:spPr>
          <p:txBody>
            <a:bodyPr>
              <a:spAutoFit/>
            </a:bodyPr>
            <a:lstStyle/>
            <a:p>
              <a:endParaRPr lang="en-US"/>
            </a:p>
          </p:txBody>
        </p:sp>
        <p:sp>
          <p:nvSpPr>
            <p:cNvPr id="31768" name="Line 71"/>
            <p:cNvSpPr>
              <a:spLocks noChangeShapeType="1"/>
            </p:cNvSpPr>
            <p:nvPr/>
          </p:nvSpPr>
          <p:spPr bwMode="auto">
            <a:xfrm flipH="1">
              <a:off x="1576" y="3501"/>
              <a:ext cx="1" cy="271"/>
            </a:xfrm>
            <a:prstGeom prst="line">
              <a:avLst/>
            </a:prstGeom>
            <a:noFill/>
            <a:ln w="25400">
              <a:solidFill>
                <a:srgbClr val="3399FF"/>
              </a:solidFill>
              <a:round/>
              <a:headEnd/>
              <a:tailEnd type="triangle" w="lg" len="lg"/>
            </a:ln>
          </p:spPr>
          <p:txBody>
            <a:bodyPr>
              <a:spAutoFit/>
            </a:bodyPr>
            <a:lstStyle/>
            <a:p>
              <a:endParaRPr lang="en-US"/>
            </a:p>
          </p:txBody>
        </p:sp>
        <p:sp>
          <p:nvSpPr>
            <p:cNvPr id="31769" name="Line 72"/>
            <p:cNvSpPr>
              <a:spLocks noChangeShapeType="1"/>
            </p:cNvSpPr>
            <p:nvPr/>
          </p:nvSpPr>
          <p:spPr bwMode="auto">
            <a:xfrm flipH="1">
              <a:off x="4202" y="3515"/>
              <a:ext cx="0" cy="244"/>
            </a:xfrm>
            <a:prstGeom prst="line">
              <a:avLst/>
            </a:prstGeom>
            <a:noFill/>
            <a:ln w="25400">
              <a:solidFill>
                <a:srgbClr val="3399FF"/>
              </a:solidFill>
              <a:round/>
              <a:headEnd/>
              <a:tailEnd type="triangle" w="lg" len="lg"/>
            </a:ln>
          </p:spPr>
          <p:txBody>
            <a:bodyPr>
              <a:spAutoFit/>
            </a:bodyPr>
            <a:lstStyle/>
            <a:p>
              <a:endParaRPr lang="en-US"/>
            </a:p>
          </p:txBody>
        </p:sp>
        <p:sp>
          <p:nvSpPr>
            <p:cNvPr id="31770" name="Line 73"/>
            <p:cNvSpPr>
              <a:spLocks noChangeShapeType="1"/>
            </p:cNvSpPr>
            <p:nvPr/>
          </p:nvSpPr>
          <p:spPr bwMode="auto">
            <a:xfrm flipH="1">
              <a:off x="2765" y="3515"/>
              <a:ext cx="0" cy="252"/>
            </a:xfrm>
            <a:prstGeom prst="line">
              <a:avLst/>
            </a:prstGeom>
            <a:noFill/>
            <a:ln w="25400">
              <a:solidFill>
                <a:srgbClr val="3399FF"/>
              </a:solidFill>
              <a:round/>
              <a:headEnd/>
              <a:tailEnd type="triangle" w="lg" len="lg"/>
            </a:ln>
          </p:spPr>
          <p:txBody>
            <a:bodyPr>
              <a:spAutoFit/>
            </a:bodyPr>
            <a:lstStyle/>
            <a:p>
              <a:endParaRPr lang="en-US"/>
            </a:p>
          </p:txBody>
        </p:sp>
        <p:cxnSp>
          <p:nvCxnSpPr>
            <p:cNvPr id="31771" name="AutoShape 79"/>
            <p:cNvCxnSpPr>
              <a:cxnSpLocks noChangeShapeType="1"/>
              <a:endCxn id="31790" idx="1"/>
            </p:cNvCxnSpPr>
            <p:nvPr/>
          </p:nvCxnSpPr>
          <p:spPr bwMode="auto">
            <a:xfrm flipV="1">
              <a:off x="1411" y="3231"/>
              <a:ext cx="1069" cy="530"/>
            </a:xfrm>
            <a:prstGeom prst="bentConnector3">
              <a:avLst>
                <a:gd name="adj1" fmla="val -940"/>
              </a:avLst>
            </a:prstGeom>
            <a:noFill/>
            <a:ln w="25400">
              <a:solidFill>
                <a:srgbClr val="3399FF"/>
              </a:solidFill>
              <a:prstDash val="dash"/>
              <a:miter lim="800000"/>
              <a:headEnd type="triangle" w="lg" len="lg"/>
              <a:tailEnd type="triangle" w="lg" len="lg"/>
            </a:ln>
          </p:spPr>
        </p:cxnSp>
        <p:cxnSp>
          <p:nvCxnSpPr>
            <p:cNvPr id="31772" name="AutoShape 81"/>
            <p:cNvCxnSpPr>
              <a:cxnSpLocks noChangeShapeType="1"/>
            </p:cNvCxnSpPr>
            <p:nvPr/>
          </p:nvCxnSpPr>
          <p:spPr bwMode="auto">
            <a:xfrm flipV="1">
              <a:off x="1411" y="2725"/>
              <a:ext cx="1341" cy="468"/>
            </a:xfrm>
            <a:prstGeom prst="bentConnector3">
              <a:avLst>
                <a:gd name="adj1" fmla="val -750"/>
              </a:avLst>
            </a:prstGeom>
            <a:noFill/>
            <a:ln w="25400">
              <a:solidFill>
                <a:srgbClr val="3399FF"/>
              </a:solidFill>
              <a:prstDash val="dash"/>
              <a:miter lim="800000"/>
              <a:headEnd/>
              <a:tailEnd type="triangle" w="lg" len="lg"/>
            </a:ln>
          </p:spPr>
        </p:cxnSp>
        <p:sp>
          <p:nvSpPr>
            <p:cNvPr id="31773" name="Line 83"/>
            <p:cNvSpPr>
              <a:spLocks noChangeShapeType="1"/>
            </p:cNvSpPr>
            <p:nvPr/>
          </p:nvSpPr>
          <p:spPr bwMode="auto">
            <a:xfrm flipV="1">
              <a:off x="864" y="2870"/>
              <a:ext cx="0" cy="871"/>
            </a:xfrm>
            <a:prstGeom prst="line">
              <a:avLst/>
            </a:prstGeom>
            <a:noFill/>
            <a:ln w="25400">
              <a:solidFill>
                <a:srgbClr val="3399FF"/>
              </a:solidFill>
              <a:prstDash val="dash"/>
              <a:round/>
              <a:headEnd/>
              <a:tailEnd type="triangle" w="lg" len="lg"/>
            </a:ln>
          </p:spPr>
          <p:txBody>
            <a:bodyPr wrap="none">
              <a:spAutoFit/>
            </a:bodyPr>
            <a:lstStyle/>
            <a:p>
              <a:endParaRPr lang="en-US"/>
            </a:p>
          </p:txBody>
        </p:sp>
        <p:sp>
          <p:nvSpPr>
            <p:cNvPr id="31774" name="Line 95"/>
            <p:cNvSpPr>
              <a:spLocks noChangeShapeType="1"/>
            </p:cNvSpPr>
            <p:nvPr/>
          </p:nvSpPr>
          <p:spPr bwMode="auto">
            <a:xfrm>
              <a:off x="3558" y="2742"/>
              <a:ext cx="202" cy="0"/>
            </a:xfrm>
            <a:prstGeom prst="line">
              <a:avLst/>
            </a:prstGeom>
            <a:noFill/>
            <a:ln w="28575">
              <a:solidFill>
                <a:srgbClr val="3399FF"/>
              </a:solidFill>
              <a:round/>
              <a:headEnd/>
              <a:tailEnd/>
            </a:ln>
          </p:spPr>
          <p:txBody>
            <a:bodyPr wrap="none">
              <a:spAutoFit/>
            </a:bodyPr>
            <a:lstStyle/>
            <a:p>
              <a:endParaRPr lang="en-US"/>
            </a:p>
          </p:txBody>
        </p:sp>
        <p:sp>
          <p:nvSpPr>
            <p:cNvPr id="31775" name="Line 97"/>
            <p:cNvSpPr>
              <a:spLocks noChangeShapeType="1"/>
            </p:cNvSpPr>
            <p:nvPr/>
          </p:nvSpPr>
          <p:spPr bwMode="auto">
            <a:xfrm>
              <a:off x="3559" y="3257"/>
              <a:ext cx="202" cy="0"/>
            </a:xfrm>
            <a:prstGeom prst="line">
              <a:avLst/>
            </a:prstGeom>
            <a:noFill/>
            <a:ln w="28575">
              <a:solidFill>
                <a:srgbClr val="3399FF"/>
              </a:solidFill>
              <a:round/>
              <a:headEnd/>
              <a:tailEnd/>
            </a:ln>
          </p:spPr>
          <p:txBody>
            <a:bodyPr wrap="none">
              <a:spAutoFit/>
            </a:bodyPr>
            <a:lstStyle/>
            <a:p>
              <a:endParaRPr lang="en-US"/>
            </a:p>
          </p:txBody>
        </p:sp>
        <p:cxnSp>
          <p:nvCxnSpPr>
            <p:cNvPr id="31776" name="AutoShape 100"/>
            <p:cNvCxnSpPr>
              <a:cxnSpLocks noChangeShapeType="1"/>
            </p:cNvCxnSpPr>
            <p:nvPr/>
          </p:nvCxnSpPr>
          <p:spPr bwMode="auto">
            <a:xfrm>
              <a:off x="3760" y="2743"/>
              <a:ext cx="1" cy="516"/>
            </a:xfrm>
            <a:prstGeom prst="straightConnector1">
              <a:avLst/>
            </a:prstGeom>
            <a:noFill/>
            <a:ln w="28575">
              <a:solidFill>
                <a:srgbClr val="3399FF"/>
              </a:solidFill>
              <a:round/>
              <a:headEnd/>
              <a:tailEnd/>
            </a:ln>
          </p:spPr>
        </p:cxnSp>
        <p:sp>
          <p:nvSpPr>
            <p:cNvPr id="31777" name="Rectangle 102"/>
            <p:cNvSpPr>
              <a:spLocks noChangeArrowheads="1"/>
            </p:cNvSpPr>
            <p:nvPr/>
          </p:nvSpPr>
          <p:spPr bwMode="auto">
            <a:xfrm>
              <a:off x="4167" y="1865"/>
              <a:ext cx="1266" cy="216"/>
            </a:xfrm>
            <a:prstGeom prst="rect">
              <a:avLst/>
            </a:prstGeom>
            <a:solidFill>
              <a:srgbClr val="CCFF99"/>
            </a:solidFill>
            <a:ln w="9525" algn="ctr">
              <a:solidFill>
                <a:schemeClr val="tx1"/>
              </a:solidFill>
              <a:miter lim="800000"/>
              <a:headEnd/>
              <a:tailEnd/>
            </a:ln>
          </p:spPr>
          <p:txBody>
            <a:bodyPr wrap="none" anchor="ctr">
              <a:spAutoFit/>
            </a:bodyPr>
            <a:lstStyle/>
            <a:p>
              <a:r>
                <a:rPr lang="en-US" sz="1600"/>
                <a:t>Fundamental Rights</a:t>
              </a:r>
            </a:p>
          </p:txBody>
        </p:sp>
        <p:cxnSp>
          <p:nvCxnSpPr>
            <p:cNvPr id="31778" name="AutoShape 105"/>
            <p:cNvCxnSpPr>
              <a:cxnSpLocks noChangeShapeType="1"/>
              <a:endCxn id="31777" idx="1"/>
            </p:cNvCxnSpPr>
            <p:nvPr/>
          </p:nvCxnSpPr>
          <p:spPr bwMode="auto">
            <a:xfrm rot="-5400000">
              <a:off x="3517" y="2315"/>
              <a:ext cx="992" cy="308"/>
            </a:xfrm>
            <a:prstGeom prst="bentConnector2">
              <a:avLst/>
            </a:prstGeom>
            <a:noFill/>
            <a:ln w="28575">
              <a:solidFill>
                <a:srgbClr val="3399FF"/>
              </a:solidFill>
              <a:miter lim="800000"/>
              <a:headEnd type="none" w="lg" len="lg"/>
              <a:tailEnd type="triangle" w="lg" len="lg"/>
            </a:ln>
          </p:spPr>
        </p:cxnSp>
        <p:sp>
          <p:nvSpPr>
            <p:cNvPr id="31779" name="Line 106"/>
            <p:cNvSpPr>
              <a:spLocks noChangeShapeType="1"/>
            </p:cNvSpPr>
            <p:nvPr/>
          </p:nvSpPr>
          <p:spPr bwMode="auto">
            <a:xfrm flipH="1">
              <a:off x="3747" y="2966"/>
              <a:ext cx="115" cy="0"/>
            </a:xfrm>
            <a:prstGeom prst="line">
              <a:avLst/>
            </a:prstGeom>
            <a:noFill/>
            <a:ln w="28575">
              <a:solidFill>
                <a:srgbClr val="3399FF"/>
              </a:solidFill>
              <a:round/>
              <a:headEnd/>
              <a:tailEnd/>
            </a:ln>
          </p:spPr>
          <p:txBody>
            <a:bodyPr>
              <a:spAutoFit/>
            </a:bodyPr>
            <a:lstStyle/>
            <a:p>
              <a:endParaRPr lang="en-US"/>
            </a:p>
          </p:txBody>
        </p:sp>
        <p:sp>
          <p:nvSpPr>
            <p:cNvPr id="31780" name="Line 108"/>
            <p:cNvSpPr>
              <a:spLocks noChangeShapeType="1"/>
            </p:cNvSpPr>
            <p:nvPr/>
          </p:nvSpPr>
          <p:spPr bwMode="auto">
            <a:xfrm>
              <a:off x="3867" y="2322"/>
              <a:ext cx="288" cy="0"/>
            </a:xfrm>
            <a:prstGeom prst="line">
              <a:avLst/>
            </a:prstGeom>
            <a:noFill/>
            <a:ln w="28575">
              <a:solidFill>
                <a:srgbClr val="3399FF"/>
              </a:solidFill>
              <a:round/>
              <a:headEnd/>
              <a:tailEnd type="triangle" w="lg" len="lg"/>
            </a:ln>
          </p:spPr>
          <p:txBody>
            <a:bodyPr wrap="none">
              <a:spAutoFit/>
            </a:bodyPr>
            <a:lstStyle/>
            <a:p>
              <a:endParaRPr lang="en-US"/>
            </a:p>
          </p:txBody>
        </p:sp>
        <p:sp>
          <p:nvSpPr>
            <p:cNvPr id="31781" name="Line 109"/>
            <p:cNvSpPr>
              <a:spLocks noChangeShapeType="1"/>
            </p:cNvSpPr>
            <p:nvPr/>
          </p:nvSpPr>
          <p:spPr bwMode="auto">
            <a:xfrm>
              <a:off x="3862" y="2653"/>
              <a:ext cx="288" cy="0"/>
            </a:xfrm>
            <a:prstGeom prst="line">
              <a:avLst/>
            </a:prstGeom>
            <a:noFill/>
            <a:ln w="28575">
              <a:solidFill>
                <a:srgbClr val="3399FF"/>
              </a:solidFill>
              <a:round/>
              <a:headEnd/>
              <a:tailEnd type="triangle" w="lg" len="lg"/>
            </a:ln>
          </p:spPr>
          <p:txBody>
            <a:bodyPr wrap="none">
              <a:spAutoFit/>
            </a:bodyPr>
            <a:lstStyle/>
            <a:p>
              <a:endParaRPr lang="en-US"/>
            </a:p>
          </p:txBody>
        </p:sp>
        <p:sp>
          <p:nvSpPr>
            <p:cNvPr id="31782" name="Rectangle 110"/>
            <p:cNvSpPr>
              <a:spLocks noChangeArrowheads="1"/>
            </p:cNvSpPr>
            <p:nvPr/>
          </p:nvSpPr>
          <p:spPr bwMode="auto">
            <a:xfrm>
              <a:off x="4162" y="2206"/>
              <a:ext cx="1272" cy="216"/>
            </a:xfrm>
            <a:prstGeom prst="rect">
              <a:avLst/>
            </a:prstGeom>
            <a:solidFill>
              <a:srgbClr val="CCFF99"/>
            </a:solidFill>
            <a:ln w="9525" algn="ctr">
              <a:solidFill>
                <a:schemeClr val="tx1"/>
              </a:solidFill>
              <a:miter lim="800000"/>
              <a:headEnd/>
              <a:tailEnd/>
            </a:ln>
          </p:spPr>
          <p:txBody>
            <a:bodyPr anchor="ctr">
              <a:spAutoFit/>
            </a:bodyPr>
            <a:lstStyle/>
            <a:p>
              <a:r>
                <a:rPr lang="en-US" sz="1600"/>
                <a:t>Directive Principles</a:t>
              </a:r>
            </a:p>
          </p:txBody>
        </p:sp>
        <p:sp>
          <p:nvSpPr>
            <p:cNvPr id="31783" name="Rectangle 111"/>
            <p:cNvSpPr>
              <a:spLocks noChangeArrowheads="1"/>
            </p:cNvSpPr>
            <p:nvPr/>
          </p:nvSpPr>
          <p:spPr bwMode="auto">
            <a:xfrm>
              <a:off x="4155" y="2529"/>
              <a:ext cx="1285" cy="216"/>
            </a:xfrm>
            <a:prstGeom prst="rect">
              <a:avLst/>
            </a:prstGeom>
            <a:solidFill>
              <a:srgbClr val="CCFF99"/>
            </a:solidFill>
            <a:ln w="9525" algn="ctr">
              <a:solidFill>
                <a:schemeClr val="tx1"/>
              </a:solidFill>
              <a:miter lim="800000"/>
              <a:headEnd/>
              <a:tailEnd/>
            </a:ln>
          </p:spPr>
          <p:txBody>
            <a:bodyPr anchor="ctr">
              <a:spAutoFit/>
            </a:bodyPr>
            <a:lstStyle/>
            <a:p>
              <a:r>
                <a:rPr lang="en-US" sz="1600"/>
                <a:t>Fundamental Duties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88770"/>
                                        </p:tgtEl>
                                        <p:attrNameLst>
                                          <p:attrName>style.visibility</p:attrName>
                                        </p:attrNameLst>
                                      </p:cBhvr>
                                      <p:to>
                                        <p:strVal val="visible"/>
                                      </p:to>
                                    </p:set>
                                    <p:animEffect transition="in" filter="dissolve">
                                      <p:cBhvr>
                                        <p:cTn id="7" dur="1000"/>
                                        <p:tgtEl>
                                          <p:spTgt spid="288770"/>
                                        </p:tgtEl>
                                      </p:cBhvr>
                                    </p:animEffect>
                                  </p:childTnLst>
                                </p:cTn>
                              </p:par>
                            </p:childTnLst>
                          </p:cTn>
                        </p:par>
                        <p:par>
                          <p:cTn id="8" fill="hold">
                            <p:stCondLst>
                              <p:cond delay="1000"/>
                            </p:stCondLst>
                            <p:childTnLst>
                              <p:par>
                                <p:cTn id="9" presetID="2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1000"/>
                                        <p:tgtEl>
                                          <p:spTgt spid="3"/>
                                        </p:tgtEl>
                                      </p:cBhvr>
                                    </p:animEffect>
                                  </p:childTnLst>
                                </p:cTn>
                              </p:par>
                            </p:childTnLst>
                          </p:cTn>
                        </p:par>
                        <p:par>
                          <p:cTn id="12" fill="hold">
                            <p:stCondLst>
                              <p:cond delay="2000"/>
                            </p:stCondLst>
                            <p:childTnLst>
                              <p:par>
                                <p:cTn id="13" presetID="21"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8)">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10" name="Slide Number Placeholder 5"/>
          <p:cNvSpPr>
            <a:spLocks noGrp="1"/>
          </p:cNvSpPr>
          <p:nvPr>
            <p:ph type="sldNum" sz="quarter" idx="12"/>
          </p:nvPr>
        </p:nvSpPr>
        <p:spPr/>
        <p:txBody>
          <a:bodyPr/>
          <a:lstStyle/>
          <a:p>
            <a:pPr>
              <a:defRPr/>
            </a:pPr>
            <a:fld id="{BCB64B6D-1A02-430B-9E3A-AF416E3B109F}" type="slidenum">
              <a:rPr lang="es-ES" smtClean="0"/>
              <a:pPr>
                <a:defRPr/>
              </a:pPr>
              <a:t>23</a:t>
            </a:fld>
            <a:endParaRPr lang="es-ES" smtClean="0"/>
          </a:p>
        </p:txBody>
      </p:sp>
      <p:pic>
        <p:nvPicPr>
          <p:cNvPr id="3379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3797"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3379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3799" name="Text Box 6"/>
          <p:cNvSpPr txBox="1">
            <a:spLocks noChangeArrowheads="1"/>
          </p:cNvSpPr>
          <p:nvPr/>
        </p:nvSpPr>
        <p:spPr bwMode="auto">
          <a:xfrm>
            <a:off x="0" y="2087563"/>
            <a:ext cx="9144000" cy="4054475"/>
          </a:xfrm>
          <a:prstGeom prst="rect">
            <a:avLst/>
          </a:prstGeom>
          <a:noFill/>
          <a:ln w="9525" algn="ctr">
            <a:noFill/>
            <a:miter lim="800000"/>
            <a:headEnd/>
            <a:tailEnd/>
          </a:ln>
        </p:spPr>
        <p:txBody>
          <a:bodyPr>
            <a:spAutoFit/>
          </a:bodyPr>
          <a:lstStyle/>
          <a:p>
            <a:r>
              <a:rPr lang="en-US" dirty="0"/>
              <a:t>A careful study of the Constitution will show that there are at least eight basic principles which are embodied in it and which form the foundation of the political system in India. These are: </a:t>
            </a:r>
          </a:p>
          <a:p>
            <a:endParaRPr lang="en-US" dirty="0"/>
          </a:p>
          <a:p>
            <a:r>
              <a:rPr lang="en-US" dirty="0"/>
              <a:t>(1) Popular sovereignty, </a:t>
            </a:r>
          </a:p>
          <a:p>
            <a:r>
              <a:rPr lang="en-US" dirty="0"/>
              <a:t>(2) Socialism, </a:t>
            </a:r>
          </a:p>
          <a:p>
            <a:r>
              <a:rPr lang="en-US" dirty="0"/>
              <a:t>(3) Secularism, </a:t>
            </a:r>
          </a:p>
          <a:p>
            <a:r>
              <a:rPr lang="en-US" dirty="0"/>
              <a:t>(4) Fundamental rights, </a:t>
            </a:r>
          </a:p>
          <a:p>
            <a:r>
              <a:rPr lang="en-US" dirty="0"/>
              <a:t>(5) Directive Principles of State Policy, </a:t>
            </a:r>
          </a:p>
          <a:p>
            <a:r>
              <a:rPr lang="en-US" dirty="0"/>
              <a:t>(6) Judicial independence,</a:t>
            </a:r>
          </a:p>
          <a:p>
            <a:r>
              <a:rPr lang="en-US" dirty="0"/>
              <a:t>(7) Federalism and </a:t>
            </a:r>
          </a:p>
          <a:p>
            <a:r>
              <a:rPr lang="en-US" dirty="0"/>
              <a:t>(8) Cabinet government. </a:t>
            </a:r>
          </a:p>
          <a:p>
            <a:endParaRPr lang="en-US" dirty="0"/>
          </a:p>
        </p:txBody>
      </p:sp>
      <p:grpSp>
        <p:nvGrpSpPr>
          <p:cNvPr id="33800" name="Group 7"/>
          <p:cNvGrpSpPr>
            <a:grpSpLocks/>
          </p:cNvGrpSpPr>
          <p:nvPr/>
        </p:nvGrpSpPr>
        <p:grpSpPr bwMode="auto">
          <a:xfrm>
            <a:off x="0" y="1628775"/>
            <a:ext cx="6354763" cy="396875"/>
            <a:chOff x="476" y="3022"/>
            <a:chExt cx="2450" cy="233"/>
          </a:xfrm>
        </p:grpSpPr>
        <p:sp>
          <p:nvSpPr>
            <p:cNvPr id="33801" name="Rectangle 8"/>
            <p:cNvSpPr>
              <a:spLocks noChangeArrowheads="1"/>
            </p:cNvSpPr>
            <p:nvPr/>
          </p:nvSpPr>
          <p:spPr bwMode="auto">
            <a:xfrm>
              <a:off x="476" y="3022"/>
              <a:ext cx="2450" cy="227"/>
            </a:xfrm>
            <a:prstGeom prst="rect">
              <a:avLst/>
            </a:prstGeom>
            <a:solidFill>
              <a:srgbClr val="3399FF"/>
            </a:solidFill>
            <a:ln w="9525" algn="ctr">
              <a:noFill/>
              <a:miter lim="800000"/>
              <a:headEnd/>
              <a:tailEnd/>
            </a:ln>
          </p:spPr>
          <p:txBody>
            <a:bodyPr wrap="none" anchor="ctr">
              <a:spAutoFit/>
            </a:bodyPr>
            <a:lstStyle/>
            <a:p>
              <a:endParaRPr lang="en-US"/>
            </a:p>
          </p:txBody>
        </p:sp>
        <p:sp>
          <p:nvSpPr>
            <p:cNvPr id="33802" name="Text Box 9"/>
            <p:cNvSpPr txBox="1">
              <a:spLocks noChangeArrowheads="1"/>
            </p:cNvSpPr>
            <p:nvPr/>
          </p:nvSpPr>
          <p:spPr bwMode="auto">
            <a:xfrm>
              <a:off x="521" y="3022"/>
              <a:ext cx="2359" cy="233"/>
            </a:xfrm>
            <a:prstGeom prst="rect">
              <a:avLst/>
            </a:prstGeom>
            <a:noFill/>
            <a:ln w="9525" algn="ctr">
              <a:noFill/>
              <a:miter lim="800000"/>
              <a:headEnd/>
              <a:tailEnd/>
            </a:ln>
          </p:spPr>
          <p:txBody>
            <a:bodyPr>
              <a:spAutoFit/>
            </a:bodyPr>
            <a:lstStyle/>
            <a:p>
              <a:r>
                <a:rPr lang="en-US" dirty="0">
                  <a:solidFill>
                    <a:schemeClr val="bg1"/>
                  </a:solidFill>
                </a:rPr>
                <a:t>(iv) The Basic Principles of the Constitution of India:-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92866"/>
                                        </p:tgtEl>
                                        <p:attrNameLst>
                                          <p:attrName>style.visibility</p:attrName>
                                        </p:attrNameLst>
                                      </p:cBhvr>
                                      <p:to>
                                        <p:strVal val="visible"/>
                                      </p:to>
                                    </p:set>
                                    <p:anim calcmode="lin" valueType="num">
                                      <p:cBhvr>
                                        <p:cTn id="7" dur="1000" fill="hold"/>
                                        <p:tgtEl>
                                          <p:spTgt spid="292866"/>
                                        </p:tgtEl>
                                        <p:attrNameLst>
                                          <p:attrName>ppt_w</p:attrName>
                                        </p:attrNameLst>
                                      </p:cBhvr>
                                      <p:tavLst>
                                        <p:tav tm="0">
                                          <p:val>
                                            <p:fltVal val="0"/>
                                          </p:val>
                                        </p:tav>
                                        <p:tav tm="100000">
                                          <p:val>
                                            <p:strVal val="#ppt_w"/>
                                          </p:val>
                                        </p:tav>
                                      </p:tavLst>
                                    </p:anim>
                                    <p:anim calcmode="lin" valueType="num">
                                      <p:cBhvr>
                                        <p:cTn id="8" dur="1000" fill="hold"/>
                                        <p:tgtEl>
                                          <p:spTgt spid="292866"/>
                                        </p:tgtEl>
                                        <p:attrNameLst>
                                          <p:attrName>ppt_h</p:attrName>
                                        </p:attrNameLst>
                                      </p:cBhvr>
                                      <p:tavLst>
                                        <p:tav tm="0">
                                          <p:val>
                                            <p:fltVal val="0"/>
                                          </p:val>
                                        </p:tav>
                                        <p:tav tm="100000">
                                          <p:val>
                                            <p:strVal val="#ppt_h"/>
                                          </p:val>
                                        </p:tav>
                                      </p:tavLst>
                                    </p:anim>
                                    <p:animEffect transition="in" filter="fade">
                                      <p:cBhvr>
                                        <p:cTn id="9" dur="1000"/>
                                        <p:tgtEl>
                                          <p:spTgt spid="292866"/>
                                        </p:tgtEl>
                                      </p:cBhvr>
                                    </p:animEffect>
                                  </p:childTnLst>
                                </p:cTn>
                              </p:par>
                            </p:childTnLst>
                          </p:cTn>
                        </p:par>
                        <p:par>
                          <p:cTn id="10" fill="hold">
                            <p:stCondLst>
                              <p:cond delay="1000"/>
                            </p:stCondLst>
                            <p:childTnLst>
                              <p:par>
                                <p:cTn id="11" presetID="8" presetClass="entr" presetSubtype="16" fill="hold" nodeType="afterEffect">
                                  <p:stCondLst>
                                    <p:cond delay="0"/>
                                  </p:stCondLst>
                                  <p:childTnLst>
                                    <p:set>
                                      <p:cBhvr>
                                        <p:cTn id="12" dur="1" fill="hold">
                                          <p:stCondLst>
                                            <p:cond delay="0"/>
                                          </p:stCondLst>
                                        </p:cTn>
                                        <p:tgtEl>
                                          <p:spTgt spid="33800"/>
                                        </p:tgtEl>
                                        <p:attrNameLst>
                                          <p:attrName>style.visibility</p:attrName>
                                        </p:attrNameLst>
                                      </p:cBhvr>
                                      <p:to>
                                        <p:strVal val="visible"/>
                                      </p:to>
                                    </p:set>
                                    <p:animEffect transition="in" filter="diamond(in)">
                                      <p:cBhvr>
                                        <p:cTn id="13" dur="1000"/>
                                        <p:tgtEl>
                                          <p:spTgt spid="33800"/>
                                        </p:tgtEl>
                                      </p:cBhvr>
                                    </p:animEffect>
                                  </p:childTnLst>
                                </p:cTn>
                              </p:par>
                            </p:childTnLst>
                          </p:cTn>
                        </p:par>
                        <p:par>
                          <p:cTn id="14" fill="hold">
                            <p:stCondLst>
                              <p:cond delay="2000"/>
                            </p:stCondLst>
                            <p:childTnLst>
                              <p:par>
                                <p:cTn id="15" presetID="20" presetClass="entr" presetSubtype="0" fill="hold" grpId="0" nodeType="after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wedge">
                                      <p:cBhvr>
                                        <p:cTn id="17" dur="10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nimBg="1"/>
      <p:bldP spid="337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9" name="Slide Number Placeholder 5"/>
          <p:cNvSpPr>
            <a:spLocks noGrp="1"/>
          </p:cNvSpPr>
          <p:nvPr>
            <p:ph type="sldNum" sz="quarter" idx="12"/>
          </p:nvPr>
        </p:nvSpPr>
        <p:spPr/>
        <p:txBody>
          <a:bodyPr/>
          <a:lstStyle/>
          <a:p>
            <a:pPr>
              <a:defRPr/>
            </a:pPr>
            <a:fld id="{E06E1BFE-7E06-410B-A842-82D3C3785968}" type="slidenum">
              <a:rPr lang="es-ES" smtClean="0"/>
              <a:pPr>
                <a:defRPr/>
              </a:pPr>
              <a:t>24</a:t>
            </a:fld>
            <a:endParaRPr lang="es-ES" smtClean="0"/>
          </a:p>
        </p:txBody>
      </p:sp>
      <p:pic>
        <p:nvPicPr>
          <p:cNvPr id="34820"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4821" name="Picture 4" descr="range56(1)"/>
          <p:cNvPicPr>
            <a:picLocks noChangeAspect="1" noChangeArrowheads="1"/>
          </p:cNvPicPr>
          <p:nvPr/>
        </p:nvPicPr>
        <p:blipFill>
          <a:blip r:embed="rId3"/>
          <a:srcRect/>
          <a:stretch>
            <a:fillRect/>
          </a:stretch>
        </p:blipFill>
        <p:spPr bwMode="auto">
          <a:xfrm>
            <a:off x="0" y="6286500"/>
            <a:ext cx="9144000" cy="1746300"/>
          </a:xfrm>
          <a:prstGeom prst="rect">
            <a:avLst/>
          </a:prstGeom>
          <a:noFill/>
          <a:ln w="9525">
            <a:noFill/>
            <a:miter lim="800000"/>
            <a:headEnd/>
            <a:tailEnd/>
          </a:ln>
        </p:spPr>
      </p:pic>
      <p:pic>
        <p:nvPicPr>
          <p:cNvPr id="34822"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4823" name="Text Box 6"/>
          <p:cNvSpPr txBox="1">
            <a:spLocks noChangeArrowheads="1"/>
          </p:cNvSpPr>
          <p:nvPr/>
        </p:nvSpPr>
        <p:spPr bwMode="auto">
          <a:xfrm>
            <a:off x="0" y="1600200"/>
            <a:ext cx="9144000" cy="3477875"/>
          </a:xfrm>
          <a:prstGeom prst="rect">
            <a:avLst/>
          </a:prstGeom>
          <a:noFill/>
          <a:ln w="9525" algn="ctr">
            <a:noFill/>
            <a:miter lim="800000"/>
            <a:headEnd/>
            <a:tailEnd/>
          </a:ln>
        </p:spPr>
        <p:txBody>
          <a:bodyPr>
            <a:spAutoFit/>
          </a:bodyPr>
          <a:lstStyle/>
          <a:p>
            <a:pPr marL="342900" indent="-342900"/>
            <a:r>
              <a:rPr lang="en-US" dirty="0"/>
              <a:t>Fundamental Rights are different from other rights available to us. While ordinary legal rights are protected and enforced by ordinary law, Fundamental Rights are protected and guaranteed by the constitution of the country.</a:t>
            </a:r>
          </a:p>
          <a:p>
            <a:pPr marL="342900" indent="-342900"/>
            <a:r>
              <a:rPr lang="en-US" dirty="0"/>
              <a:t>The Constitution of India recognizes certain basic fundamental rights for every citizen of India, such as</a:t>
            </a:r>
            <a:r>
              <a:rPr lang="en-US" dirty="0" smtClean="0"/>
              <a:t>:-</a:t>
            </a:r>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smtClean="0"/>
          </a:p>
          <a:p>
            <a:pPr marL="342900" indent="-342900"/>
            <a:endParaRPr lang="en-US" dirty="0"/>
          </a:p>
        </p:txBody>
      </p:sp>
      <p:pic>
        <p:nvPicPr>
          <p:cNvPr id="34824" name="Picture 10" descr="Justice-254x235"/>
          <p:cNvPicPr>
            <a:picLocks noChangeAspect="1" noChangeArrowheads="1"/>
          </p:cNvPicPr>
          <p:nvPr/>
        </p:nvPicPr>
        <p:blipFill>
          <a:blip r:embed="rId5"/>
          <a:srcRect/>
          <a:stretch>
            <a:fillRect/>
          </a:stretch>
        </p:blipFill>
        <p:spPr bwMode="auto">
          <a:xfrm>
            <a:off x="5897563" y="3154362"/>
            <a:ext cx="3246437" cy="3703637"/>
          </a:xfrm>
          <a:prstGeom prst="rect">
            <a:avLst/>
          </a:prstGeom>
          <a:noFill/>
          <a:ln w="9525">
            <a:noFill/>
            <a:miter lim="800000"/>
            <a:headEnd/>
            <a:tailEnd/>
          </a:ln>
        </p:spPr>
      </p:pic>
      <p:sp>
        <p:nvSpPr>
          <p:cNvPr id="34825" name="Text Box 7"/>
          <p:cNvSpPr txBox="1">
            <a:spLocks noChangeArrowheads="1"/>
          </p:cNvSpPr>
          <p:nvPr/>
        </p:nvSpPr>
        <p:spPr bwMode="auto">
          <a:xfrm>
            <a:off x="0" y="3530600"/>
            <a:ext cx="4265911" cy="3477875"/>
          </a:xfrm>
          <a:prstGeom prst="rect">
            <a:avLst/>
          </a:prstGeom>
          <a:noFill/>
          <a:ln w="9525" algn="ctr">
            <a:noFill/>
            <a:miter lim="800000"/>
            <a:headEnd/>
            <a:tailEnd/>
          </a:ln>
        </p:spPr>
        <p:txBody>
          <a:bodyPr wrap="none">
            <a:spAutoFit/>
          </a:bodyPr>
          <a:lstStyle/>
          <a:p>
            <a:pPr marL="342900" indent="-342900">
              <a:buFontTx/>
              <a:buAutoNum type="alphaLcParenBoth"/>
            </a:pPr>
            <a:r>
              <a:rPr lang="en-US" dirty="0"/>
              <a:t>Right to Equality</a:t>
            </a:r>
            <a:br>
              <a:rPr lang="en-US" dirty="0"/>
            </a:br>
            <a:endParaRPr lang="en-US" dirty="0"/>
          </a:p>
          <a:p>
            <a:pPr marL="342900" indent="-342900">
              <a:buFontTx/>
              <a:buAutoNum type="alphaLcParenBoth"/>
            </a:pPr>
            <a:r>
              <a:rPr lang="en-US" dirty="0"/>
              <a:t>Right to Freedom</a:t>
            </a:r>
            <a:br>
              <a:rPr lang="en-US" dirty="0"/>
            </a:br>
            <a:endParaRPr lang="en-US" dirty="0"/>
          </a:p>
          <a:p>
            <a:pPr marL="342900" indent="-342900">
              <a:buFontTx/>
              <a:buAutoNum type="alphaLcParenBoth"/>
            </a:pPr>
            <a:r>
              <a:rPr lang="en-US" dirty="0"/>
              <a:t>Right to Freedom of Religion</a:t>
            </a:r>
            <a:br>
              <a:rPr lang="en-US" dirty="0"/>
            </a:br>
            <a:endParaRPr lang="en-US" dirty="0"/>
          </a:p>
          <a:p>
            <a:pPr marL="342900" indent="-342900">
              <a:buFontTx/>
              <a:buAutoNum type="alphaLcParenBoth"/>
            </a:pPr>
            <a:r>
              <a:rPr lang="en-US" dirty="0"/>
              <a:t>Right against Exploitation</a:t>
            </a:r>
            <a:br>
              <a:rPr lang="en-US" dirty="0"/>
            </a:br>
            <a:endParaRPr lang="en-US" dirty="0"/>
          </a:p>
          <a:p>
            <a:pPr marL="342900" indent="-342900">
              <a:buFontTx/>
              <a:buAutoNum type="alphaLcParenBoth"/>
            </a:pPr>
            <a:r>
              <a:rPr lang="en-US" dirty="0"/>
              <a:t>Cultural &amp; Educational Rights</a:t>
            </a:r>
            <a:br>
              <a:rPr lang="en-US" dirty="0"/>
            </a:br>
            <a:endParaRPr lang="en-US" dirty="0"/>
          </a:p>
          <a:p>
            <a:pPr marL="342900" indent="-342900">
              <a:buFontTx/>
              <a:buAutoNum type="alphaLcParenBoth"/>
            </a:pPr>
            <a:r>
              <a:rPr lang="en-US" dirty="0"/>
              <a:t>Right to Constitutional Remedies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with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diamond(out)">
                                      <p:cBhvr>
                                        <p:cTn id="7" dur="1000"/>
                                        <p:tgtEl>
                                          <p:spTgt spid="324610"/>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34823"/>
                                        </p:tgtEl>
                                        <p:attrNameLst>
                                          <p:attrName>style.visibility</p:attrName>
                                        </p:attrNameLst>
                                      </p:cBhvr>
                                      <p:to>
                                        <p:strVal val="visible"/>
                                      </p:to>
                                    </p:set>
                                    <p:animEffect transition="in" filter="circle(in)">
                                      <p:cBhvr>
                                        <p:cTn id="11" dur="500"/>
                                        <p:tgtEl>
                                          <p:spTgt spid="34823"/>
                                        </p:tgtEl>
                                      </p:cBhvr>
                                    </p:animEffect>
                                  </p:childTnLst>
                                </p:cTn>
                              </p:par>
                            </p:childTnLst>
                          </p:cTn>
                        </p:par>
                        <p:par>
                          <p:cTn id="12" fill="hold">
                            <p:stCondLst>
                              <p:cond delay="1500"/>
                            </p:stCondLst>
                            <p:childTnLst>
                              <p:par>
                                <p:cTn id="13" presetID="20" presetClass="entr" presetSubtype="0" fill="hold" grpId="0" nodeType="afterEffect">
                                  <p:stCondLst>
                                    <p:cond delay="0"/>
                                  </p:stCondLst>
                                  <p:childTnLst>
                                    <p:set>
                                      <p:cBhvr>
                                        <p:cTn id="14" dur="1" fill="hold">
                                          <p:stCondLst>
                                            <p:cond delay="0"/>
                                          </p:stCondLst>
                                        </p:cTn>
                                        <p:tgtEl>
                                          <p:spTgt spid="34825"/>
                                        </p:tgtEl>
                                        <p:attrNameLst>
                                          <p:attrName>style.visibility</p:attrName>
                                        </p:attrNameLst>
                                      </p:cBhvr>
                                      <p:to>
                                        <p:strVal val="visible"/>
                                      </p:to>
                                    </p:set>
                                    <p:animEffect transition="in" filter="wedge">
                                      <p:cBhvr>
                                        <p:cTn id="15" dur="1000"/>
                                        <p:tgtEl>
                                          <p:spTgt spid="34825"/>
                                        </p:tgtEl>
                                      </p:cBhvr>
                                    </p:animEffect>
                                  </p:childTnLst>
                                </p:cTn>
                              </p:par>
                            </p:childTnLst>
                          </p:cTn>
                        </p:par>
                        <p:par>
                          <p:cTn id="16" fill="hold">
                            <p:stCondLst>
                              <p:cond delay="2500"/>
                            </p:stCondLst>
                            <p:childTnLst>
                              <p:par>
                                <p:cTn id="17" presetID="21" presetClass="entr" presetSubtype="4" fill="hold" nodeType="afterEffect">
                                  <p:stCondLst>
                                    <p:cond delay="0"/>
                                  </p:stCondLst>
                                  <p:childTnLst>
                                    <p:set>
                                      <p:cBhvr>
                                        <p:cTn id="18" dur="1" fill="hold">
                                          <p:stCondLst>
                                            <p:cond delay="0"/>
                                          </p:stCondLst>
                                        </p:cTn>
                                        <p:tgtEl>
                                          <p:spTgt spid="34824"/>
                                        </p:tgtEl>
                                        <p:attrNameLst>
                                          <p:attrName>style.visibility</p:attrName>
                                        </p:attrNameLst>
                                      </p:cBhvr>
                                      <p:to>
                                        <p:strVal val="visible"/>
                                      </p:to>
                                    </p:set>
                                    <p:animEffect transition="in" filter="wheel(4)">
                                      <p:cBhvr>
                                        <p:cTn id="19" dur="1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animBg="1"/>
      <p:bldP spid="34823" grpId="0"/>
      <p:bldP spid="348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10" name="Slide Number Placeholder 5"/>
          <p:cNvSpPr>
            <a:spLocks noGrp="1"/>
          </p:cNvSpPr>
          <p:nvPr>
            <p:ph type="sldNum" sz="quarter" idx="12"/>
          </p:nvPr>
        </p:nvSpPr>
        <p:spPr/>
        <p:txBody>
          <a:bodyPr/>
          <a:lstStyle/>
          <a:p>
            <a:pPr>
              <a:defRPr/>
            </a:pPr>
            <a:fld id="{6B13BD60-7B2E-4760-8E87-A5CAF6B0A13C}" type="slidenum">
              <a:rPr lang="es-ES" smtClean="0"/>
              <a:pPr>
                <a:defRPr/>
              </a:pPr>
              <a:t>25</a:t>
            </a:fld>
            <a:endParaRPr lang="es-ES" smtClean="0"/>
          </a:p>
        </p:txBody>
      </p:sp>
      <p:pic>
        <p:nvPicPr>
          <p:cNvPr id="35844"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35845" name="Picture 4" descr="range56(1)"/>
          <p:cNvPicPr>
            <a:picLocks noChangeAspect="1" noChangeArrowheads="1"/>
          </p:cNvPicPr>
          <p:nvPr/>
        </p:nvPicPr>
        <p:blipFill>
          <a:blip r:embed="rId4"/>
          <a:srcRect/>
          <a:stretch>
            <a:fillRect/>
          </a:stretch>
        </p:blipFill>
        <p:spPr bwMode="auto">
          <a:xfrm>
            <a:off x="0" y="6286500"/>
            <a:ext cx="9144000" cy="571500"/>
          </a:xfrm>
          <a:prstGeom prst="rect">
            <a:avLst/>
          </a:prstGeom>
          <a:noFill/>
          <a:ln w="9525">
            <a:noFill/>
            <a:miter lim="800000"/>
            <a:headEnd/>
            <a:tailEnd/>
          </a:ln>
        </p:spPr>
      </p:pic>
      <p:pic>
        <p:nvPicPr>
          <p:cNvPr id="35846"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sp>
        <p:nvSpPr>
          <p:cNvPr id="35847" name="Text Box 6"/>
          <p:cNvSpPr txBox="1">
            <a:spLocks noChangeArrowheads="1"/>
          </p:cNvSpPr>
          <p:nvPr/>
        </p:nvSpPr>
        <p:spPr bwMode="auto">
          <a:xfrm>
            <a:off x="0" y="1554163"/>
            <a:ext cx="9144000" cy="2835275"/>
          </a:xfrm>
          <a:prstGeom prst="rect">
            <a:avLst/>
          </a:prstGeom>
          <a:noFill/>
          <a:ln w="9525" algn="ctr">
            <a:noFill/>
            <a:miter lim="800000"/>
            <a:headEnd/>
            <a:tailEnd/>
          </a:ln>
        </p:spPr>
        <p:txBody>
          <a:bodyPr>
            <a:spAutoFit/>
          </a:bodyPr>
          <a:lstStyle/>
          <a:p>
            <a:r>
              <a:rPr lang="en-US" dirty="0"/>
              <a:t>Ordinary rights may be changed by the legislature by ordinary process of law making, but a fundamental right may only be changed by amending the Constitution itself. Besides this, no organ of the government can act in a manner that violates them.</a:t>
            </a:r>
          </a:p>
          <a:p>
            <a:r>
              <a:rPr lang="en-US" dirty="0"/>
              <a:t>Any infringement of fundamental rights can be challenged by any citizen of India in the court of law. The Constitution of India also prescribes some fundamental duties on every citizen in India.</a:t>
            </a:r>
          </a:p>
          <a:p>
            <a:r>
              <a:rPr lang="en-US" dirty="0"/>
              <a:t/>
            </a:r>
            <a:br>
              <a:rPr lang="en-US" dirty="0"/>
            </a:br>
            <a:endParaRPr lang="en-US" dirty="0"/>
          </a:p>
        </p:txBody>
      </p:sp>
      <p:pic>
        <p:nvPicPr>
          <p:cNvPr id="35848" name="Picture 7" descr="images"/>
          <p:cNvPicPr>
            <a:picLocks noChangeAspect="1" noChangeArrowheads="1"/>
          </p:cNvPicPr>
          <p:nvPr/>
        </p:nvPicPr>
        <p:blipFill>
          <a:blip r:embed="rId6"/>
          <a:srcRect/>
          <a:stretch>
            <a:fillRect/>
          </a:stretch>
        </p:blipFill>
        <p:spPr bwMode="auto">
          <a:xfrm>
            <a:off x="525463" y="3886200"/>
            <a:ext cx="2514600" cy="2241550"/>
          </a:xfrm>
          <a:prstGeom prst="rect">
            <a:avLst/>
          </a:prstGeom>
          <a:noFill/>
          <a:ln w="9525">
            <a:noFill/>
            <a:miter lim="800000"/>
            <a:headEnd/>
            <a:tailEnd/>
          </a:ln>
        </p:spPr>
      </p:pic>
      <p:pic>
        <p:nvPicPr>
          <p:cNvPr id="35849" name="Picture 8" descr="1231908947"/>
          <p:cNvPicPr>
            <a:picLocks noChangeAspect="1" noChangeArrowheads="1"/>
          </p:cNvPicPr>
          <p:nvPr/>
        </p:nvPicPr>
        <p:blipFill>
          <a:blip r:embed="rId7"/>
          <a:srcRect/>
          <a:stretch>
            <a:fillRect/>
          </a:stretch>
        </p:blipFill>
        <p:spPr bwMode="auto">
          <a:xfrm>
            <a:off x="3763963" y="4067175"/>
            <a:ext cx="1689100" cy="2006600"/>
          </a:xfrm>
          <a:prstGeom prst="rect">
            <a:avLst/>
          </a:prstGeom>
          <a:noFill/>
          <a:ln w="9525">
            <a:noFill/>
            <a:miter lim="800000"/>
            <a:headEnd/>
            <a:tailEnd/>
          </a:ln>
        </p:spPr>
      </p:pic>
      <p:pic>
        <p:nvPicPr>
          <p:cNvPr id="35850" name="Picture 9" descr="6129lady_of_justice_2"/>
          <p:cNvPicPr>
            <a:picLocks noChangeAspect="1" noChangeArrowheads="1"/>
          </p:cNvPicPr>
          <p:nvPr/>
        </p:nvPicPr>
        <p:blipFill>
          <a:blip r:embed="rId8"/>
          <a:srcRect/>
          <a:stretch>
            <a:fillRect/>
          </a:stretch>
        </p:blipFill>
        <p:spPr bwMode="auto">
          <a:xfrm>
            <a:off x="6403975" y="3382963"/>
            <a:ext cx="1965325" cy="2927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26658"/>
                                        </p:tgtEl>
                                        <p:attrNameLst>
                                          <p:attrName>style.visibility</p:attrName>
                                        </p:attrNameLst>
                                      </p:cBhvr>
                                      <p:to>
                                        <p:strVal val="visible"/>
                                      </p:to>
                                    </p:set>
                                    <p:animEffect transition="in" filter="diamond(in)">
                                      <p:cBhvr>
                                        <p:cTn id="7" dur="1000"/>
                                        <p:tgtEl>
                                          <p:spTgt spid="326658"/>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35847"/>
                                        </p:tgtEl>
                                        <p:attrNameLst>
                                          <p:attrName>style.visibility</p:attrName>
                                        </p:attrNameLst>
                                      </p:cBhvr>
                                      <p:to>
                                        <p:strVal val="visible"/>
                                      </p:to>
                                    </p:set>
                                    <p:animEffect transition="in" filter="wheel(4)">
                                      <p:cBhvr>
                                        <p:cTn id="10" dur="500"/>
                                        <p:tgtEl>
                                          <p:spTgt spid="35847"/>
                                        </p:tgtEl>
                                      </p:cBhvr>
                                    </p:animEffect>
                                  </p:childTnLst>
                                </p:cTn>
                              </p:par>
                            </p:childTnLst>
                          </p:cTn>
                        </p:par>
                        <p:par>
                          <p:cTn id="11" fill="hold">
                            <p:stCondLst>
                              <p:cond delay="1000"/>
                            </p:stCondLst>
                            <p:childTnLst>
                              <p:par>
                                <p:cTn id="12" presetID="24" presetClass="entr" presetSubtype="0" fill="hold" nodeType="afterEffect">
                                  <p:stCondLst>
                                    <p:cond delay="0"/>
                                  </p:stCondLst>
                                  <p:childTnLst>
                                    <p:set>
                                      <p:cBhvr>
                                        <p:cTn id="13" dur="1" fill="hold">
                                          <p:stCondLst>
                                            <p:cond delay="0"/>
                                          </p:stCondLst>
                                        </p:cTn>
                                        <p:tgtEl>
                                          <p:spTgt spid="35848"/>
                                        </p:tgtEl>
                                        <p:attrNameLst>
                                          <p:attrName>style.visibility</p:attrName>
                                        </p:attrNameLst>
                                      </p:cBhvr>
                                      <p:to>
                                        <p:strVal val="visible"/>
                                      </p:to>
                                    </p:set>
                                    <p:anim to="" calcmode="lin" valueType="num">
                                      <p:cBhvr>
                                        <p:cTn id="14" dur="1" fill="hold"/>
                                        <p:tgtEl>
                                          <p:spTgt spid="35848"/>
                                        </p:tgtEl>
                                        <p:attrNameLst>
                                          <p:attrName/>
                                        </p:attrNameLst>
                                      </p:cBhvr>
                                    </p:anim>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35849"/>
                                        </p:tgtEl>
                                        <p:attrNameLst>
                                          <p:attrName>style.visibility</p:attrName>
                                        </p:attrNameLst>
                                      </p:cBhvr>
                                      <p:to>
                                        <p:strVal val="visible"/>
                                      </p:to>
                                    </p:set>
                                    <p:anim calcmode="lin" valueType="num">
                                      <p:cBhvr>
                                        <p:cTn id="18" dur="2000" fill="hold"/>
                                        <p:tgtEl>
                                          <p:spTgt spid="35849"/>
                                        </p:tgtEl>
                                        <p:attrNameLst>
                                          <p:attrName>ppt_w</p:attrName>
                                        </p:attrNameLst>
                                      </p:cBhvr>
                                      <p:tavLst>
                                        <p:tav tm="0">
                                          <p:val>
                                            <p:fltVal val="0"/>
                                          </p:val>
                                        </p:tav>
                                        <p:tav tm="100000">
                                          <p:val>
                                            <p:strVal val="#ppt_w"/>
                                          </p:val>
                                        </p:tav>
                                      </p:tavLst>
                                    </p:anim>
                                    <p:anim calcmode="lin" valueType="num">
                                      <p:cBhvr>
                                        <p:cTn id="19" dur="2000" fill="hold"/>
                                        <p:tgtEl>
                                          <p:spTgt spid="35849"/>
                                        </p:tgtEl>
                                        <p:attrNameLst>
                                          <p:attrName>ppt_h</p:attrName>
                                        </p:attrNameLst>
                                      </p:cBhvr>
                                      <p:tavLst>
                                        <p:tav tm="0">
                                          <p:val>
                                            <p:fltVal val="0"/>
                                          </p:val>
                                        </p:tav>
                                        <p:tav tm="100000">
                                          <p:val>
                                            <p:strVal val="#ppt_h"/>
                                          </p:val>
                                        </p:tav>
                                      </p:tavLst>
                                    </p:anim>
                                    <p:animEffect transition="in" filter="fade">
                                      <p:cBhvr>
                                        <p:cTn id="20" dur="2000"/>
                                        <p:tgtEl>
                                          <p:spTgt spid="35849"/>
                                        </p:tgtEl>
                                      </p:cBhvr>
                                    </p:animEffect>
                                  </p:childTnLst>
                                </p:cTn>
                              </p:par>
                            </p:childTnLst>
                          </p:cTn>
                        </p:par>
                        <p:par>
                          <p:cTn id="21" fill="hold">
                            <p:stCondLst>
                              <p:cond delay="3000"/>
                            </p:stCondLst>
                            <p:childTnLst>
                              <p:par>
                                <p:cTn id="22" presetID="13" presetClass="entr" presetSubtype="16" fill="hold" nodeType="afterEffect">
                                  <p:stCondLst>
                                    <p:cond delay="0"/>
                                  </p:stCondLst>
                                  <p:childTnLst>
                                    <p:set>
                                      <p:cBhvr>
                                        <p:cTn id="23" dur="1" fill="hold">
                                          <p:stCondLst>
                                            <p:cond delay="0"/>
                                          </p:stCondLst>
                                        </p:cTn>
                                        <p:tgtEl>
                                          <p:spTgt spid="35850"/>
                                        </p:tgtEl>
                                        <p:attrNameLst>
                                          <p:attrName>style.visibility</p:attrName>
                                        </p:attrNameLst>
                                      </p:cBhvr>
                                      <p:to>
                                        <p:strVal val="visible"/>
                                      </p:to>
                                    </p:set>
                                    <p:animEffect transition="in" filter="plus(in)">
                                      <p:cBhvr>
                                        <p:cTn id="24" dur="20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animBg="1"/>
      <p:bldP spid="358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8" name="Slide Number Placeholder 5"/>
          <p:cNvSpPr>
            <a:spLocks noGrp="1"/>
          </p:cNvSpPr>
          <p:nvPr>
            <p:ph type="sldNum" sz="quarter" idx="12"/>
          </p:nvPr>
        </p:nvSpPr>
        <p:spPr/>
        <p:txBody>
          <a:bodyPr/>
          <a:lstStyle/>
          <a:p>
            <a:pPr>
              <a:defRPr/>
            </a:pPr>
            <a:fld id="{78FBDBC1-638D-4B26-B8EC-2EEC59A5E875}" type="slidenum">
              <a:rPr lang="es-ES" smtClean="0"/>
              <a:pPr>
                <a:defRPr/>
              </a:pPr>
              <a:t>26</a:t>
            </a:fld>
            <a:endParaRPr lang="es-ES" smtClean="0"/>
          </a:p>
        </p:txBody>
      </p:sp>
      <p:pic>
        <p:nvPicPr>
          <p:cNvPr id="36868"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6869" name="Picture 4" descr="range56(1)"/>
          <p:cNvPicPr>
            <a:picLocks noChangeAspect="1" noChangeArrowheads="1"/>
          </p:cNvPicPr>
          <p:nvPr/>
        </p:nvPicPr>
        <p:blipFill>
          <a:blip r:embed="rId3"/>
          <a:srcRect/>
          <a:stretch>
            <a:fillRect/>
          </a:stretch>
        </p:blipFill>
        <p:spPr bwMode="auto">
          <a:xfrm>
            <a:off x="0" y="6286500"/>
            <a:ext cx="9144000" cy="1424034"/>
          </a:xfrm>
          <a:prstGeom prst="rect">
            <a:avLst/>
          </a:prstGeom>
          <a:noFill/>
          <a:ln w="9525">
            <a:noFill/>
            <a:miter lim="800000"/>
            <a:headEnd/>
            <a:tailEnd/>
          </a:ln>
        </p:spPr>
      </p:pic>
      <p:pic>
        <p:nvPicPr>
          <p:cNvPr id="36870"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6871" name="Text Box 8"/>
          <p:cNvSpPr txBox="1">
            <a:spLocks noChangeArrowheads="1"/>
          </p:cNvSpPr>
          <p:nvPr/>
        </p:nvSpPr>
        <p:spPr bwMode="auto">
          <a:xfrm>
            <a:off x="0" y="4068763"/>
            <a:ext cx="9099550" cy="701675"/>
          </a:xfrm>
          <a:prstGeom prst="rect">
            <a:avLst/>
          </a:prstGeom>
          <a:noFill/>
          <a:ln w="9525" algn="ctr">
            <a:noFill/>
            <a:miter lim="800000"/>
            <a:headEnd/>
            <a:tailEnd/>
          </a:ln>
        </p:spPr>
        <p:txBody>
          <a:bodyPr>
            <a:spAutoFit/>
          </a:bodyPr>
          <a:lstStyle/>
          <a:p>
            <a:endParaRPr lang="en-US"/>
          </a:p>
          <a:p>
            <a:endParaRPr lang="en-US"/>
          </a:p>
        </p:txBody>
      </p:sp>
      <p:sp>
        <p:nvSpPr>
          <p:cNvPr id="36872" name="Text Box 10"/>
          <p:cNvSpPr txBox="1">
            <a:spLocks noChangeArrowheads="1"/>
          </p:cNvSpPr>
          <p:nvPr/>
        </p:nvSpPr>
        <p:spPr bwMode="auto">
          <a:xfrm>
            <a:off x="0" y="1579563"/>
            <a:ext cx="9144000" cy="6247864"/>
          </a:xfrm>
          <a:prstGeom prst="rect">
            <a:avLst/>
          </a:prstGeom>
          <a:noFill/>
          <a:ln w="9525" algn="ctr">
            <a:noFill/>
            <a:miter lim="800000"/>
            <a:headEnd/>
            <a:tailEnd/>
          </a:ln>
        </p:spPr>
        <p:txBody>
          <a:bodyPr>
            <a:spAutoFit/>
          </a:bodyPr>
          <a:lstStyle/>
          <a:p>
            <a:pPr marL="342900" indent="-342900"/>
            <a:r>
              <a:rPr lang="en-US" b="1" dirty="0" smtClean="0"/>
              <a:t> </a:t>
            </a:r>
            <a:r>
              <a:rPr lang="en-US" b="1" u="sng" dirty="0"/>
              <a:t>Fundamental Duties (Part IV Article 51A </a:t>
            </a:r>
            <a:r>
              <a:rPr lang="en-US" b="1" dirty="0"/>
              <a:t>)-</a:t>
            </a:r>
            <a:r>
              <a:rPr lang="en-US" dirty="0"/>
              <a:t> These Fundamental rights have been provided at the cost of some fundamental duties. These are considered as the duties that must be and should be performed by every citizen of India. These fundamental duties are defined as:</a:t>
            </a:r>
            <a:br>
              <a:rPr lang="en-US" dirty="0"/>
            </a:br>
            <a:r>
              <a:rPr lang="en-US" dirty="0"/>
              <a:t>It shall be the duty of every citizens of India: - </a:t>
            </a:r>
          </a:p>
          <a:p>
            <a:pPr marL="342900" indent="-342900"/>
            <a:endParaRPr lang="en-US" dirty="0"/>
          </a:p>
          <a:p>
            <a:pPr marL="342900" indent="-342900">
              <a:buFontTx/>
              <a:buAutoNum type="alphaLcPeriod"/>
            </a:pPr>
            <a:r>
              <a:rPr lang="en-US" dirty="0"/>
              <a:t>To abide by the Constitution.</a:t>
            </a:r>
          </a:p>
          <a:p>
            <a:pPr marL="342900" indent="-342900">
              <a:buFontTx/>
              <a:buAutoNum type="alphaLcPeriod"/>
            </a:pPr>
            <a:r>
              <a:rPr lang="en-US" dirty="0"/>
              <a:t>To uphold &amp; protect the sovereignty, unity and integrity of India.</a:t>
            </a:r>
          </a:p>
          <a:p>
            <a:pPr marL="342900" indent="-342900">
              <a:buFontTx/>
              <a:buAutoNum type="alphaLcPeriod"/>
            </a:pPr>
            <a:r>
              <a:rPr lang="en-US" dirty="0"/>
              <a:t>To Cherish &amp; follow the noble ideas which inspired our national struggle for freedom</a:t>
            </a:r>
          </a:p>
          <a:p>
            <a:pPr marL="342900" indent="-342900">
              <a:buFontTx/>
              <a:buAutoNum type="alphaLcPeriod"/>
            </a:pPr>
            <a:r>
              <a:rPr lang="en-US" dirty="0"/>
              <a:t>To defend the country &amp; render national service when called upon to do so.</a:t>
            </a:r>
          </a:p>
          <a:p>
            <a:pPr marL="342900" indent="-342900">
              <a:buFontTx/>
              <a:buAutoNum type="alphaLcPeriod"/>
            </a:pPr>
            <a:r>
              <a:rPr lang="en-US" dirty="0"/>
              <a:t>To promote harmony &amp; the spirit of common brotherhood.</a:t>
            </a:r>
          </a:p>
          <a:p>
            <a:pPr marL="342900" indent="-342900">
              <a:buFontTx/>
              <a:buAutoNum type="alphaLcPeriod"/>
            </a:pPr>
            <a:r>
              <a:rPr lang="en-US" dirty="0"/>
              <a:t>To value &amp; preserve the rich heritage of our composite culture.</a:t>
            </a:r>
          </a:p>
          <a:p>
            <a:pPr marL="342900" indent="-342900">
              <a:buFontTx/>
              <a:buAutoNum type="alphaLcPeriod"/>
            </a:pPr>
            <a:r>
              <a:rPr lang="en-US" dirty="0"/>
              <a:t>To protect &amp; improve the national environment.</a:t>
            </a:r>
          </a:p>
          <a:p>
            <a:pPr marL="342900" indent="-342900">
              <a:buFontTx/>
              <a:buAutoNum type="alphaLcPeriod"/>
            </a:pPr>
            <a:r>
              <a:rPr lang="en-US" dirty="0"/>
              <a:t>To develop the scientific temper, humanism and the spirit of inquiry and reform.</a:t>
            </a:r>
          </a:p>
          <a:p>
            <a:pPr marL="342900" indent="-342900">
              <a:buFontTx/>
              <a:buAutoNum type="alphaLcPeriod"/>
            </a:pPr>
            <a:r>
              <a:rPr lang="en-US" dirty="0"/>
              <a:t>To safeguard public property &amp; to abjure violence.</a:t>
            </a:r>
          </a:p>
          <a:p>
            <a:pPr marL="342900" indent="-342900">
              <a:buFontTx/>
              <a:buAutoNum type="alphaLcPeriod"/>
            </a:pPr>
            <a:r>
              <a:rPr lang="en-US" dirty="0"/>
              <a:t>To strive towards excellence in all spheres of individual &amp; collective activity, so that the nations constantly rises to higher levels of endeavor &amp; achievement.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1000" fill="hold"/>
                                        <p:tgtEl>
                                          <p:spTgt spid="289794"/>
                                        </p:tgtEl>
                                        <p:attrNameLst>
                                          <p:attrName>r</p:attrName>
                                        </p:attrNameLst>
                                      </p:cBhvr>
                                    </p:animRot>
                                  </p:childTnLst>
                                </p:cTn>
                              </p:par>
                            </p:childTnLst>
                          </p:cTn>
                        </p:par>
                        <p:par>
                          <p:cTn id="7" fill="hold">
                            <p:stCondLst>
                              <p:cond delay="1000"/>
                            </p:stCondLst>
                            <p:childTnLst>
                              <p:par>
                                <p:cTn id="8" presetID="13" presetClass="entr" presetSubtype="16" fill="hold" grpId="0" nodeType="afterEffect">
                                  <p:stCondLst>
                                    <p:cond delay="0"/>
                                  </p:stCondLst>
                                  <p:childTnLst>
                                    <p:set>
                                      <p:cBhvr>
                                        <p:cTn id="9" dur="1" fill="hold">
                                          <p:stCondLst>
                                            <p:cond delay="0"/>
                                          </p:stCondLst>
                                        </p:cTn>
                                        <p:tgtEl>
                                          <p:spTgt spid="36872"/>
                                        </p:tgtEl>
                                        <p:attrNameLst>
                                          <p:attrName>style.visibility</p:attrName>
                                        </p:attrNameLst>
                                      </p:cBhvr>
                                      <p:to>
                                        <p:strVal val="visible"/>
                                      </p:to>
                                    </p:set>
                                    <p:animEffect transition="in" filter="plus(in)">
                                      <p:cBhvr>
                                        <p:cTn id="10" dur="10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368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12" name="Slide Number Placeholder 5"/>
          <p:cNvSpPr>
            <a:spLocks noGrp="1"/>
          </p:cNvSpPr>
          <p:nvPr>
            <p:ph type="sldNum" sz="quarter" idx="12"/>
          </p:nvPr>
        </p:nvSpPr>
        <p:spPr/>
        <p:txBody>
          <a:bodyPr/>
          <a:lstStyle/>
          <a:p>
            <a:pPr>
              <a:defRPr/>
            </a:pPr>
            <a:fld id="{3C3CE74B-FD5B-4B03-AAB4-EDF8581953E5}" type="slidenum">
              <a:rPr lang="es-ES" smtClean="0"/>
              <a:pPr>
                <a:defRPr/>
              </a:pPr>
              <a:t>27</a:t>
            </a:fld>
            <a:endParaRPr lang="es-ES" smtClean="0"/>
          </a:p>
        </p:txBody>
      </p:sp>
      <p:pic>
        <p:nvPicPr>
          <p:cNvPr id="37892"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7893"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37894"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7895" name="Text Box 6"/>
          <p:cNvSpPr txBox="1">
            <a:spLocks noChangeArrowheads="1"/>
          </p:cNvSpPr>
          <p:nvPr/>
        </p:nvSpPr>
        <p:spPr bwMode="auto">
          <a:xfrm>
            <a:off x="0" y="2057400"/>
            <a:ext cx="8961438" cy="1311275"/>
          </a:xfrm>
          <a:prstGeom prst="rect">
            <a:avLst/>
          </a:prstGeom>
          <a:noFill/>
          <a:ln w="9525" algn="ctr">
            <a:noFill/>
            <a:miter lim="800000"/>
            <a:headEnd/>
            <a:tailEnd/>
          </a:ln>
        </p:spPr>
        <p:txBody>
          <a:bodyPr>
            <a:spAutoFit/>
          </a:bodyPr>
          <a:lstStyle/>
          <a:p>
            <a:r>
              <a:rPr lang="en-US" b="1" i="1" dirty="0"/>
              <a:t>The Indian Supreme Court and Election Commission</a:t>
            </a:r>
            <a:r>
              <a:rPr lang="en-US" dirty="0"/>
              <a:t> </a:t>
            </a:r>
            <a:r>
              <a:rPr lang="en-US" b="1" i="1" dirty="0"/>
              <a:t>are recognized as the bedrock of Indian democracy</a:t>
            </a:r>
            <a:r>
              <a:rPr lang="en-US" dirty="0"/>
              <a:t>; these two bodies stand up to the enormous powers that the constitution invests in the central government in general and to the unbridled powers of the Indian prime minister in particular. </a:t>
            </a:r>
          </a:p>
        </p:txBody>
      </p:sp>
      <p:grpSp>
        <p:nvGrpSpPr>
          <p:cNvPr id="37896" name="Group 7"/>
          <p:cNvGrpSpPr>
            <a:grpSpLocks/>
          </p:cNvGrpSpPr>
          <p:nvPr/>
        </p:nvGrpSpPr>
        <p:grpSpPr bwMode="auto">
          <a:xfrm>
            <a:off x="0" y="1628775"/>
            <a:ext cx="3657600" cy="396875"/>
            <a:chOff x="476" y="3022"/>
            <a:chExt cx="2450" cy="233"/>
          </a:xfrm>
        </p:grpSpPr>
        <p:sp>
          <p:nvSpPr>
            <p:cNvPr id="37899" name="Rectangle 8"/>
            <p:cNvSpPr>
              <a:spLocks noChangeArrowheads="1"/>
            </p:cNvSpPr>
            <p:nvPr/>
          </p:nvSpPr>
          <p:spPr bwMode="auto">
            <a:xfrm>
              <a:off x="476" y="3022"/>
              <a:ext cx="2450" cy="227"/>
            </a:xfrm>
            <a:prstGeom prst="rect">
              <a:avLst/>
            </a:prstGeom>
            <a:solidFill>
              <a:srgbClr val="3399FF"/>
            </a:solidFill>
            <a:ln w="9525" algn="ctr">
              <a:noFill/>
              <a:miter lim="800000"/>
              <a:headEnd/>
              <a:tailEnd/>
            </a:ln>
          </p:spPr>
          <p:txBody>
            <a:bodyPr wrap="none" anchor="ctr">
              <a:spAutoFit/>
            </a:bodyPr>
            <a:lstStyle/>
            <a:p>
              <a:endParaRPr lang="en-US"/>
            </a:p>
          </p:txBody>
        </p:sp>
        <p:sp>
          <p:nvSpPr>
            <p:cNvPr id="37900" name="Text Box 9"/>
            <p:cNvSpPr txBox="1">
              <a:spLocks noChangeArrowheads="1"/>
            </p:cNvSpPr>
            <p:nvPr/>
          </p:nvSpPr>
          <p:spPr bwMode="auto">
            <a:xfrm>
              <a:off x="521" y="3022"/>
              <a:ext cx="2359" cy="233"/>
            </a:xfrm>
            <a:prstGeom prst="rect">
              <a:avLst/>
            </a:prstGeom>
            <a:noFill/>
            <a:ln w="9525" algn="ctr">
              <a:noFill/>
              <a:miter lim="800000"/>
              <a:headEnd/>
              <a:tailEnd/>
            </a:ln>
          </p:spPr>
          <p:txBody>
            <a:bodyPr>
              <a:spAutoFit/>
            </a:bodyPr>
            <a:lstStyle/>
            <a:p>
              <a:r>
                <a:rPr lang="en-US" dirty="0">
                  <a:solidFill>
                    <a:schemeClr val="bg1"/>
                  </a:solidFill>
                </a:rPr>
                <a:t>(vi) Checks and Balances:-</a:t>
              </a:r>
            </a:p>
          </p:txBody>
        </p:sp>
      </p:grpSp>
      <p:pic>
        <p:nvPicPr>
          <p:cNvPr id="37897" name="Picture 13" descr="Law"/>
          <p:cNvPicPr>
            <a:picLocks noChangeAspect="1" noChangeArrowheads="1"/>
          </p:cNvPicPr>
          <p:nvPr/>
        </p:nvPicPr>
        <p:blipFill>
          <a:blip r:embed="rId5"/>
          <a:srcRect/>
          <a:stretch>
            <a:fillRect/>
          </a:stretch>
        </p:blipFill>
        <p:spPr bwMode="auto">
          <a:xfrm>
            <a:off x="5578475" y="3565525"/>
            <a:ext cx="3338513" cy="2505075"/>
          </a:xfrm>
          <a:prstGeom prst="rect">
            <a:avLst/>
          </a:prstGeom>
          <a:noFill/>
          <a:ln w="9525">
            <a:noFill/>
            <a:miter lim="800000"/>
            <a:headEnd/>
            <a:tailEnd/>
          </a:ln>
        </p:spPr>
      </p:pic>
      <p:sp>
        <p:nvSpPr>
          <p:cNvPr id="37898" name="Text Box 14"/>
          <p:cNvSpPr txBox="1">
            <a:spLocks noChangeArrowheads="1"/>
          </p:cNvSpPr>
          <p:nvPr/>
        </p:nvSpPr>
        <p:spPr bwMode="auto">
          <a:xfrm>
            <a:off x="0" y="3429000"/>
            <a:ext cx="5486400" cy="2835275"/>
          </a:xfrm>
          <a:prstGeom prst="rect">
            <a:avLst/>
          </a:prstGeom>
          <a:noFill/>
          <a:ln w="9525" algn="ctr">
            <a:noFill/>
            <a:miter lim="800000"/>
            <a:headEnd/>
            <a:tailEnd/>
          </a:ln>
        </p:spPr>
        <p:txBody>
          <a:bodyPr>
            <a:spAutoFit/>
          </a:bodyPr>
          <a:lstStyle/>
          <a:p>
            <a:r>
              <a:rPr lang="en-US" dirty="0"/>
              <a:t>The checks and balances that are provided by the constitution also smooth out the strained relations between the central government and the states by limiting the central government's ability to interfere in the states' affairs. Usually, either the state government or a political party may file an appeal or a writ petition in the Supreme Court against a policy or practice of the union or a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96962"/>
                                        </p:tgtEl>
                                        <p:attrNameLst>
                                          <p:attrName>style.visibility</p:attrName>
                                        </p:attrNameLst>
                                      </p:cBhvr>
                                      <p:to>
                                        <p:strVal val="visible"/>
                                      </p:to>
                                    </p:set>
                                    <p:animEffect transition="in" filter="checkerboard(across)">
                                      <p:cBhvr>
                                        <p:cTn id="7" dur="1000"/>
                                        <p:tgtEl>
                                          <p:spTgt spid="296962"/>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37896"/>
                                        </p:tgtEl>
                                        <p:attrNameLst>
                                          <p:attrName>style.visibility</p:attrName>
                                        </p:attrNameLst>
                                      </p:cBhvr>
                                      <p:to>
                                        <p:strVal val="visible"/>
                                      </p:to>
                                    </p:set>
                                    <p:animEffect transition="in" filter="diamond(in)">
                                      <p:cBhvr>
                                        <p:cTn id="11" dur="1000"/>
                                        <p:tgtEl>
                                          <p:spTgt spid="37896"/>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37895"/>
                                        </p:tgtEl>
                                        <p:attrNameLst>
                                          <p:attrName>style.visibility</p:attrName>
                                        </p:attrNameLst>
                                      </p:cBhvr>
                                      <p:to>
                                        <p:strVal val="visible"/>
                                      </p:to>
                                    </p:set>
                                    <p:animEffect transition="in" filter="circle(in)">
                                      <p:cBhvr>
                                        <p:cTn id="15" dur="1000"/>
                                        <p:tgtEl>
                                          <p:spTgt spid="37895"/>
                                        </p:tgtEl>
                                      </p:cBhvr>
                                    </p:animEffect>
                                  </p:childTnLst>
                                </p:cTn>
                              </p:par>
                            </p:childTnLst>
                          </p:cTn>
                        </p:par>
                        <p:par>
                          <p:cTn id="16" fill="hold">
                            <p:stCondLst>
                              <p:cond delay="3000"/>
                            </p:stCondLst>
                            <p:childTnLst>
                              <p:par>
                                <p:cTn id="17" presetID="24" presetClass="entr" presetSubtype="0" fill="hold" grpId="0" nodeType="afterEffect">
                                  <p:stCondLst>
                                    <p:cond delay="0"/>
                                  </p:stCondLst>
                                  <p:childTnLst>
                                    <p:set>
                                      <p:cBhvr>
                                        <p:cTn id="18" dur="1" fill="hold">
                                          <p:stCondLst>
                                            <p:cond delay="0"/>
                                          </p:stCondLst>
                                        </p:cTn>
                                        <p:tgtEl>
                                          <p:spTgt spid="37898"/>
                                        </p:tgtEl>
                                        <p:attrNameLst>
                                          <p:attrName>style.visibility</p:attrName>
                                        </p:attrNameLst>
                                      </p:cBhvr>
                                      <p:to>
                                        <p:strVal val="visible"/>
                                      </p:to>
                                    </p:set>
                                    <p:anim to="" calcmode="lin" valueType="num">
                                      <p:cBhvr>
                                        <p:cTn id="19" dur="1" fill="hold"/>
                                        <p:tgtEl>
                                          <p:spTgt spid="37898"/>
                                        </p:tgtEl>
                                        <p:attrNameLst>
                                          <p:attrName/>
                                        </p:attrNameLst>
                                      </p:cBhvr>
                                    </p:anim>
                                  </p:childTnLst>
                                </p:cTn>
                              </p:par>
                            </p:childTnLst>
                          </p:cTn>
                        </p:par>
                        <p:par>
                          <p:cTn id="20" fill="hold">
                            <p:stCondLst>
                              <p:cond delay="3000"/>
                            </p:stCondLst>
                            <p:childTnLst>
                              <p:par>
                                <p:cTn id="21" presetID="20" presetClass="entr" presetSubtype="0" fill="hold" nodeType="afterEffect">
                                  <p:stCondLst>
                                    <p:cond delay="0"/>
                                  </p:stCondLst>
                                  <p:childTnLst>
                                    <p:set>
                                      <p:cBhvr>
                                        <p:cTn id="22" dur="1" fill="hold">
                                          <p:stCondLst>
                                            <p:cond delay="0"/>
                                          </p:stCondLst>
                                        </p:cTn>
                                        <p:tgtEl>
                                          <p:spTgt spid="37897"/>
                                        </p:tgtEl>
                                        <p:attrNameLst>
                                          <p:attrName>style.visibility</p:attrName>
                                        </p:attrNameLst>
                                      </p:cBhvr>
                                      <p:to>
                                        <p:strVal val="visible"/>
                                      </p:to>
                                    </p:set>
                                    <p:animEffect transition="in" filter="wedge">
                                      <p:cBhvr>
                                        <p:cTn id="23" dur="20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animBg="1"/>
      <p:bldP spid="37895" grpId="0"/>
      <p:bldP spid="378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0" y="981075"/>
            <a:ext cx="9144000" cy="576263"/>
          </a:xfrm>
          <a:solidFill>
            <a:srgbClr val="3399FF"/>
          </a:solidFill>
        </p:spPr>
        <p:txBody>
          <a:bodyPr/>
          <a:lstStyle/>
          <a:p>
            <a:pPr eaLnBrk="1" hangingPunct="1">
              <a:defRPr/>
            </a:pPr>
            <a:r>
              <a:rPr lang="en-US" sz="2800" dirty="0" smtClean="0">
                <a:solidFill>
                  <a:schemeClr val="bg1"/>
                </a:solidFill>
              </a:rPr>
              <a:t>5.What </a:t>
            </a:r>
            <a:r>
              <a:rPr lang="en-US" sz="2800" dirty="0">
                <a:solidFill>
                  <a:schemeClr val="bg1"/>
                </a:solidFill>
              </a:rPr>
              <a:t>Is The constitution of India?</a:t>
            </a:r>
          </a:p>
        </p:txBody>
      </p:sp>
      <p:sp>
        <p:nvSpPr>
          <p:cNvPr id="9" name="Slide Number Placeholder 5"/>
          <p:cNvSpPr>
            <a:spLocks noGrp="1"/>
          </p:cNvSpPr>
          <p:nvPr>
            <p:ph type="sldNum" sz="quarter" idx="12"/>
          </p:nvPr>
        </p:nvSpPr>
        <p:spPr/>
        <p:txBody>
          <a:bodyPr/>
          <a:lstStyle/>
          <a:p>
            <a:pPr>
              <a:defRPr/>
            </a:pPr>
            <a:fld id="{2E6007AC-2881-46BF-8131-88A71DA7A023}" type="slidenum">
              <a:rPr lang="es-ES" smtClean="0"/>
              <a:pPr>
                <a:defRPr/>
              </a:pPr>
              <a:t>28</a:t>
            </a:fld>
            <a:endParaRPr lang="es-ES" smtClean="0"/>
          </a:p>
        </p:txBody>
      </p:sp>
      <p:pic>
        <p:nvPicPr>
          <p:cNvPr id="3891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38917"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3891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38919" name="Text Box 6"/>
          <p:cNvSpPr txBox="1">
            <a:spLocks noChangeArrowheads="1"/>
          </p:cNvSpPr>
          <p:nvPr/>
        </p:nvSpPr>
        <p:spPr bwMode="auto">
          <a:xfrm>
            <a:off x="0" y="1554163"/>
            <a:ext cx="8961438" cy="1311275"/>
          </a:xfrm>
          <a:prstGeom prst="rect">
            <a:avLst/>
          </a:prstGeom>
          <a:noFill/>
          <a:ln w="9525" algn="ctr">
            <a:noFill/>
            <a:miter lim="800000"/>
            <a:headEnd/>
            <a:tailEnd/>
          </a:ln>
        </p:spPr>
        <p:txBody>
          <a:bodyPr>
            <a:spAutoFit/>
          </a:bodyPr>
          <a:lstStyle/>
          <a:p>
            <a:r>
              <a:rPr lang="en-US" dirty="0"/>
              <a:t>Although India's constitution follows the British parliamentary system, it is the constitution and not the parliament of India that reigns supreme. As in the United States, the Indian courts interpret the constitution and adjudicate the laws passed by the parliament.</a:t>
            </a:r>
          </a:p>
        </p:txBody>
      </p:sp>
      <p:sp>
        <p:nvSpPr>
          <p:cNvPr id="38920" name="Text Box 7"/>
          <p:cNvSpPr txBox="1">
            <a:spLocks noChangeArrowheads="1"/>
          </p:cNvSpPr>
          <p:nvPr/>
        </p:nvSpPr>
        <p:spPr bwMode="auto">
          <a:xfrm>
            <a:off x="0" y="3154363"/>
            <a:ext cx="6126163" cy="2835275"/>
          </a:xfrm>
          <a:prstGeom prst="rect">
            <a:avLst/>
          </a:prstGeom>
          <a:noFill/>
          <a:ln w="9525" algn="ctr">
            <a:noFill/>
            <a:miter lim="800000"/>
            <a:headEnd/>
            <a:tailEnd/>
          </a:ln>
        </p:spPr>
        <p:txBody>
          <a:bodyPr>
            <a:spAutoFit/>
          </a:bodyPr>
          <a:lstStyle/>
          <a:p>
            <a:r>
              <a:rPr lang="en-US" dirty="0"/>
              <a:t>Although the parliament has the authority to amend the constitution, India's courts have made sure that the parliament does not change its fundamental structure, which guarantees economic opportunities, social justice, and religious and political freedom to all its citizens. Although political corruption and coercion are rampant in India—as they are in other developing countries—the courts are judiciary guarantors of India's freedom from oppression.</a:t>
            </a:r>
          </a:p>
        </p:txBody>
      </p:sp>
      <p:pic>
        <p:nvPicPr>
          <p:cNvPr id="38921" name="Picture 8" descr="balance2"/>
          <p:cNvPicPr>
            <a:picLocks noChangeAspect="1" noChangeArrowheads="1"/>
          </p:cNvPicPr>
          <p:nvPr/>
        </p:nvPicPr>
        <p:blipFill>
          <a:blip r:embed="rId5"/>
          <a:srcRect/>
          <a:stretch>
            <a:fillRect/>
          </a:stretch>
        </p:blipFill>
        <p:spPr bwMode="auto">
          <a:xfrm>
            <a:off x="6264275" y="3565525"/>
            <a:ext cx="2468563" cy="2082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97986"/>
                                        </p:tgtEl>
                                        <p:attrNameLst>
                                          <p:attrName>style.visibility</p:attrName>
                                        </p:attrNameLst>
                                      </p:cBhvr>
                                      <p:to>
                                        <p:strVal val="visible"/>
                                      </p:to>
                                    </p:set>
                                    <p:anim calcmode="lin" valueType="num">
                                      <p:cBhvr additive="base">
                                        <p:cTn id="7" dur="2000" fill="hold"/>
                                        <p:tgtEl>
                                          <p:spTgt spid="297986"/>
                                        </p:tgtEl>
                                        <p:attrNameLst>
                                          <p:attrName>ppt_x</p:attrName>
                                        </p:attrNameLst>
                                      </p:cBhvr>
                                      <p:tavLst>
                                        <p:tav tm="0">
                                          <p:val>
                                            <p:strVal val="0-#ppt_w/2"/>
                                          </p:val>
                                        </p:tav>
                                        <p:tav tm="100000">
                                          <p:val>
                                            <p:strVal val="#ppt_x"/>
                                          </p:val>
                                        </p:tav>
                                      </p:tavLst>
                                    </p:anim>
                                    <p:anim calcmode="lin" valueType="num">
                                      <p:cBhvr additive="base">
                                        <p:cTn id="8" dur="2000" fill="hold"/>
                                        <p:tgtEl>
                                          <p:spTgt spid="297986"/>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38919"/>
                                        </p:tgtEl>
                                        <p:attrNameLst>
                                          <p:attrName>style.visibility</p:attrName>
                                        </p:attrNameLst>
                                      </p:cBhvr>
                                      <p:to>
                                        <p:strVal val="visible"/>
                                      </p:to>
                                    </p:set>
                                    <p:animEffect transition="in" filter="wipe(left)">
                                      <p:cBhvr>
                                        <p:cTn id="12" dur="1000"/>
                                        <p:tgtEl>
                                          <p:spTgt spid="38919"/>
                                        </p:tgtEl>
                                      </p:cBhvr>
                                    </p:animEffect>
                                  </p:childTnLst>
                                </p:cTn>
                              </p:par>
                            </p:childTnLst>
                          </p:cTn>
                        </p:par>
                        <p:par>
                          <p:cTn id="13" fill="hold">
                            <p:stCondLst>
                              <p:cond delay="3000"/>
                            </p:stCondLst>
                            <p:childTnLst>
                              <p:par>
                                <p:cTn id="14" presetID="22" presetClass="entr" presetSubtype="2" fill="hold" grpId="0" nodeType="afterEffect">
                                  <p:stCondLst>
                                    <p:cond delay="0"/>
                                  </p:stCondLst>
                                  <p:childTnLst>
                                    <p:set>
                                      <p:cBhvr>
                                        <p:cTn id="15" dur="1" fill="hold">
                                          <p:stCondLst>
                                            <p:cond delay="0"/>
                                          </p:stCondLst>
                                        </p:cTn>
                                        <p:tgtEl>
                                          <p:spTgt spid="38920"/>
                                        </p:tgtEl>
                                        <p:attrNameLst>
                                          <p:attrName>style.visibility</p:attrName>
                                        </p:attrNameLst>
                                      </p:cBhvr>
                                      <p:to>
                                        <p:strVal val="visible"/>
                                      </p:to>
                                    </p:set>
                                    <p:animEffect transition="in" filter="wipe(right)">
                                      <p:cBhvr>
                                        <p:cTn id="16" dur="1000"/>
                                        <p:tgtEl>
                                          <p:spTgt spid="38920"/>
                                        </p:tgtEl>
                                      </p:cBhvr>
                                    </p:animEffect>
                                  </p:childTnLst>
                                </p:cTn>
                              </p:par>
                            </p:childTnLst>
                          </p:cTn>
                        </p:par>
                        <p:par>
                          <p:cTn id="17" fill="hold">
                            <p:stCondLst>
                              <p:cond delay="4000"/>
                            </p:stCondLst>
                            <p:childTnLst>
                              <p:par>
                                <p:cTn id="18" presetID="7" presetClass="entr" presetSubtype="8" fill="hold" nodeType="afterEffect">
                                  <p:stCondLst>
                                    <p:cond delay="0"/>
                                  </p:stCondLst>
                                  <p:childTnLst>
                                    <p:set>
                                      <p:cBhvr>
                                        <p:cTn id="19" dur="1" fill="hold">
                                          <p:stCondLst>
                                            <p:cond delay="0"/>
                                          </p:stCondLst>
                                        </p:cTn>
                                        <p:tgtEl>
                                          <p:spTgt spid="38921"/>
                                        </p:tgtEl>
                                        <p:attrNameLst>
                                          <p:attrName>style.visibility</p:attrName>
                                        </p:attrNameLst>
                                      </p:cBhvr>
                                      <p:to>
                                        <p:strVal val="visible"/>
                                      </p:to>
                                    </p:set>
                                    <p:anim calcmode="lin" valueType="num">
                                      <p:cBhvr additive="base">
                                        <p:cTn id="20" dur="3000" fill="hold"/>
                                        <p:tgtEl>
                                          <p:spTgt spid="38921"/>
                                        </p:tgtEl>
                                        <p:attrNameLst>
                                          <p:attrName>ppt_x</p:attrName>
                                        </p:attrNameLst>
                                      </p:cBhvr>
                                      <p:tavLst>
                                        <p:tav tm="0">
                                          <p:val>
                                            <p:strVal val="0-#ppt_w/2"/>
                                          </p:val>
                                        </p:tav>
                                        <p:tav tm="100000">
                                          <p:val>
                                            <p:strVal val="#ppt_x"/>
                                          </p:val>
                                        </p:tav>
                                      </p:tavLst>
                                    </p:anim>
                                    <p:anim calcmode="lin" valueType="num">
                                      <p:cBhvr additive="base">
                                        <p:cTn id="21" dur="3000" fill="hold"/>
                                        <p:tgtEl>
                                          <p:spTgt spid="389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animBg="1"/>
      <p:bldP spid="38919" grpId="0"/>
      <p:bldP spid="389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smtClean="0">
                <a:solidFill>
                  <a:schemeClr val="bg1"/>
                </a:solidFill>
              </a:rPr>
              <a:t>CONTENTS</a:t>
            </a:r>
          </a:p>
        </p:txBody>
      </p:sp>
      <p:sp>
        <p:nvSpPr>
          <p:cNvPr id="33794" name="Slide Number Placeholder 5"/>
          <p:cNvSpPr>
            <a:spLocks noGrp="1"/>
          </p:cNvSpPr>
          <p:nvPr>
            <p:ph type="sldNum" sz="quarter" idx="12"/>
          </p:nvPr>
        </p:nvSpPr>
        <p:spPr/>
        <p:txBody>
          <a:bodyPr/>
          <a:lstStyle/>
          <a:p>
            <a:pPr>
              <a:defRPr/>
            </a:pPr>
            <a:fld id="{DCD3D747-7DD9-44BE-838E-556E6FD93FCB}" type="slidenum">
              <a:rPr lang="es-ES"/>
              <a:pPr>
                <a:defRPr/>
              </a:pPr>
              <a:t>29</a:t>
            </a:fld>
            <a:endParaRPr lang="es-ES"/>
          </a:p>
        </p:txBody>
      </p:sp>
      <p:pic>
        <p:nvPicPr>
          <p:cNvPr id="25604"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33797" name="Picture 4" descr="range56(1)"/>
          <p:cNvPicPr>
            <a:picLocks noChangeAspect="1" noChangeArrowheads="1"/>
          </p:cNvPicPr>
          <p:nvPr/>
        </p:nvPicPr>
        <p:blipFill>
          <a:blip r:embed="rId4"/>
          <a:srcRect/>
          <a:stretch>
            <a:fillRect/>
          </a:stretch>
        </p:blipFill>
        <p:spPr bwMode="auto">
          <a:xfrm>
            <a:off x="0" y="6286500"/>
            <a:ext cx="9144000" cy="571500"/>
          </a:xfrm>
          <a:prstGeom prst="rect">
            <a:avLst/>
          </a:prstGeom>
          <a:noFill/>
          <a:ln w="9525">
            <a:noFill/>
            <a:miter lim="800000"/>
            <a:headEnd/>
            <a:tailEnd/>
          </a:ln>
        </p:spPr>
      </p:pic>
      <p:pic>
        <p:nvPicPr>
          <p:cNvPr id="25606"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25635"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6"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1.What Is Constitution Anyway?</a:t>
              </a:r>
            </a:p>
          </p:txBody>
        </p:sp>
        <p:pic>
          <p:nvPicPr>
            <p:cNvPr id="25637" name="Picture 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25632"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3"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2.Why Do We Need Constitution?</a:t>
              </a:r>
            </a:p>
          </p:txBody>
        </p:sp>
        <p:pic>
          <p:nvPicPr>
            <p:cNvPr id="25634"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3014663"/>
            <a:ext cx="5759450" cy="431800"/>
            <a:chOff x="521" y="2704"/>
            <a:chExt cx="3492" cy="318"/>
          </a:xfrm>
        </p:grpSpPr>
        <p:sp>
          <p:nvSpPr>
            <p:cNvPr id="25629"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0"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3.The Framing of Constitution of India</a:t>
              </a:r>
            </a:p>
          </p:txBody>
        </p:sp>
        <p:pic>
          <p:nvPicPr>
            <p:cNvPr id="25631" name="Picture 21"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751263"/>
            <a:ext cx="5759450" cy="431800"/>
            <a:chOff x="521" y="2704"/>
            <a:chExt cx="3492" cy="318"/>
          </a:xfrm>
        </p:grpSpPr>
        <p:sp>
          <p:nvSpPr>
            <p:cNvPr id="25626"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7"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chemeClr val="bg1"/>
                  </a:solidFill>
                </a:rPr>
                <a:t>4.The Preamble to Constitution of India.</a:t>
              </a:r>
            </a:p>
          </p:txBody>
        </p:sp>
        <p:pic>
          <p:nvPicPr>
            <p:cNvPr id="25628" name="Picture 25"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349750"/>
            <a:ext cx="5759450" cy="431800"/>
            <a:chOff x="521" y="2704"/>
            <a:chExt cx="3492" cy="318"/>
          </a:xfrm>
        </p:grpSpPr>
        <p:sp>
          <p:nvSpPr>
            <p:cNvPr id="25623"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4"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25625" name="Picture 2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5040317"/>
            <a:ext cx="5759450" cy="598488"/>
            <a:chOff x="0" y="3249"/>
            <a:chExt cx="3628" cy="377"/>
          </a:xfrm>
        </p:grpSpPr>
        <p:sp>
          <p:nvSpPr>
            <p:cNvPr id="25620" name="Rectangle 31"/>
            <p:cNvSpPr>
              <a:spLocks noChangeArrowheads="1"/>
            </p:cNvSpPr>
            <p:nvPr/>
          </p:nvSpPr>
          <p:spPr bwMode="auto">
            <a:xfrm>
              <a:off x="0" y="3249"/>
              <a:ext cx="3628" cy="377"/>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1" name="Rectangle 32"/>
            <p:cNvSpPr>
              <a:spLocks noChangeArrowheads="1"/>
            </p:cNvSpPr>
            <p:nvPr/>
          </p:nvSpPr>
          <p:spPr bwMode="auto">
            <a:xfrm>
              <a:off x="249" y="3294"/>
              <a:ext cx="3379" cy="303"/>
            </a:xfrm>
            <a:prstGeom prst="rect">
              <a:avLst/>
            </a:prstGeom>
            <a:solidFill>
              <a:srgbClr val="3399FF"/>
            </a:solidFill>
            <a:ln w="9525">
              <a:noFill/>
              <a:miter lim="800000"/>
              <a:headEnd/>
              <a:tailEnd/>
            </a:ln>
          </p:spPr>
          <p:txBody>
            <a:bodyPr anchor="ctr"/>
            <a:lstStyle/>
            <a:p>
              <a:r>
                <a:rPr lang="en-US" b="1" dirty="0">
                  <a:solidFill>
                    <a:srgbClr val="FFFF00"/>
                  </a:solidFill>
                </a:rPr>
                <a:t>6.Main Characteristics of Constitution of India.</a:t>
              </a:r>
            </a:p>
          </p:txBody>
        </p:sp>
        <p:pic>
          <p:nvPicPr>
            <p:cNvPr id="25622" name="Picture 33"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776938"/>
            <a:ext cx="5759450" cy="431800"/>
            <a:chOff x="521" y="2704"/>
            <a:chExt cx="3492" cy="318"/>
          </a:xfrm>
        </p:grpSpPr>
        <p:sp>
          <p:nvSpPr>
            <p:cNvPr id="25617"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18"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25619" name="Picture 37"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1773238"/>
            <a:ext cx="3132137" cy="4237037"/>
            <a:chOff x="3787" y="1117"/>
            <a:chExt cx="1973" cy="2669"/>
          </a:xfrm>
        </p:grpSpPr>
        <p:pic>
          <p:nvPicPr>
            <p:cNvPr id="25615" name="Picture 39" descr="the-constitution-of-india-21"/>
            <p:cNvPicPr>
              <a:picLocks noChangeAspect="1" noChangeArrowheads="1"/>
            </p:cNvPicPr>
            <p:nvPr/>
          </p:nvPicPr>
          <p:blipFill>
            <a:blip r:embed="rId7"/>
            <a:srcRect/>
            <a:stretch>
              <a:fillRect/>
            </a:stretch>
          </p:blipFill>
          <p:spPr bwMode="auto">
            <a:xfrm>
              <a:off x="3833" y="1117"/>
              <a:ext cx="1811" cy="2495"/>
            </a:xfrm>
            <a:prstGeom prst="rect">
              <a:avLst/>
            </a:prstGeom>
            <a:noFill/>
            <a:ln w="9525">
              <a:noFill/>
              <a:miter lim="800000"/>
              <a:headEnd/>
              <a:tailEnd/>
            </a:ln>
          </p:spPr>
        </p:pic>
        <p:sp>
          <p:nvSpPr>
            <p:cNvPr id="25616"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r>
                <a:rPr lang="en-US" sz="1200"/>
                <a:t>. </a:t>
              </a:r>
            </a:p>
          </p:txBody>
        </p:sp>
      </p:grpSp>
    </p:spTree>
  </p:cSld>
  <p:clrMapOvr>
    <a:masterClrMapping/>
  </p:clrMapOvr>
  <p:transition>
    <p:sndAc>
      <p:stSnd>
        <p:snd r:embed="rId2" name="hammer.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edge">
                                      <p:cBhvr>
                                        <p:cTn id="7" dur="1000"/>
                                        <p:tgtEl>
                                          <p:spTgt spid="33795"/>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amond(in)">
                                      <p:cBhvr>
                                        <p:cTn id="11" dur="2000"/>
                                        <p:tgtEl>
                                          <p:spTgt spid="9"/>
                                        </p:tgtEl>
                                      </p:cBhvr>
                                    </p:animEffect>
                                  </p:childTnLst>
                                </p:cTn>
                              </p:par>
                            </p:childTnLst>
                          </p:cTn>
                        </p:par>
                        <p:par>
                          <p:cTn id="12" fill="hold">
                            <p:stCondLst>
                              <p:cond delay="3000"/>
                            </p:stCondLst>
                            <p:childTnLst>
                              <p:par>
                                <p:cTn id="13" presetID="7"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par>
                          <p:cTn id="17" fill="hold">
                            <p:stCondLst>
                              <p:cond delay="3500"/>
                            </p:stCondLst>
                            <p:childTnLst>
                              <p:par>
                                <p:cTn id="18" presetID="7" presetClass="entr" presetSubtype="1" fill="hold" nodeType="afterEffect">
                                  <p:stCondLst>
                                    <p:cond delay="0"/>
                                  </p:stCondLst>
                                  <p:childTnLst>
                                    <p:set>
                                      <p:cBhvr>
                                        <p:cTn id="19" dur="1" fill="hold">
                                          <p:stCondLst>
                                            <p:cond delay="0"/>
                                          </p:stCondLst>
                                        </p:cTn>
                                        <p:tgtEl>
                                          <p:spTgt spid="33797"/>
                                        </p:tgtEl>
                                        <p:attrNameLst>
                                          <p:attrName>style.visibility</p:attrName>
                                        </p:attrNameLst>
                                      </p:cBhvr>
                                      <p:to>
                                        <p:strVal val="visible"/>
                                      </p:to>
                                    </p:set>
                                    <p:anim calcmode="lin" valueType="num">
                                      <p:cBhvr additive="base">
                                        <p:cTn id="20" dur="500" fill="hold"/>
                                        <p:tgtEl>
                                          <p:spTgt spid="33797"/>
                                        </p:tgtEl>
                                        <p:attrNameLst>
                                          <p:attrName>ppt_x</p:attrName>
                                        </p:attrNameLst>
                                      </p:cBhvr>
                                      <p:tavLst>
                                        <p:tav tm="0">
                                          <p:val>
                                            <p:strVal val="#ppt_x"/>
                                          </p:val>
                                        </p:tav>
                                        <p:tav tm="100000">
                                          <p:val>
                                            <p:strVal val="#ppt_x"/>
                                          </p:val>
                                        </p:tav>
                                      </p:tavLst>
                                    </p:anim>
                                    <p:anim calcmode="lin" valueType="num">
                                      <p:cBhvr additive="base">
                                        <p:cTn id="21" dur="500" fill="hold"/>
                                        <p:tgtEl>
                                          <p:spTgt spid="33797"/>
                                        </p:tgtEl>
                                        <p:attrNameLst>
                                          <p:attrName>ppt_y</p:attrName>
                                        </p:attrNameLst>
                                      </p:cBhvr>
                                      <p:tavLst>
                                        <p:tav tm="0">
                                          <p:val>
                                            <p:strVal val="0-#ppt_h/2"/>
                                          </p:val>
                                        </p:tav>
                                        <p:tav tm="100000">
                                          <p:val>
                                            <p:strVal val="#ppt_y"/>
                                          </p:val>
                                        </p:tav>
                                      </p:tavLst>
                                    </p:anim>
                                  </p:childTnLst>
                                </p:cTn>
                              </p:par>
                            </p:childTnLst>
                          </p:cTn>
                        </p:par>
                        <p:par>
                          <p:cTn id="22" fill="hold">
                            <p:stCondLst>
                              <p:cond delay="4000"/>
                            </p:stCondLst>
                            <p:childTnLst>
                              <p:par>
                                <p:cTn id="23" presetID="7"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0-#ppt_h/2"/>
                                          </p:val>
                                        </p:tav>
                                        <p:tav tm="100000">
                                          <p:val>
                                            <p:strVal val="#ppt_y"/>
                                          </p:val>
                                        </p:tav>
                                      </p:tavLst>
                                    </p:anim>
                                  </p:childTnLst>
                                </p:cTn>
                              </p:par>
                            </p:childTnLst>
                          </p:cTn>
                        </p:par>
                        <p:par>
                          <p:cTn id="27" fill="hold">
                            <p:stCondLst>
                              <p:cond delay="4500"/>
                            </p:stCondLst>
                            <p:childTnLst>
                              <p:par>
                                <p:cTn id="28" presetID="7" presetClass="entr" presetSubtype="1"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0-#ppt_h/2"/>
                                          </p:val>
                                        </p:tav>
                                        <p:tav tm="100000">
                                          <p:val>
                                            <p:strVal val="#ppt_y"/>
                                          </p:val>
                                        </p:tav>
                                      </p:tavLst>
                                    </p:anim>
                                  </p:childTnLst>
                                </p:cTn>
                              </p:par>
                            </p:childTnLst>
                          </p:cTn>
                        </p:par>
                        <p:par>
                          <p:cTn id="32" fill="hold">
                            <p:stCondLst>
                              <p:cond delay="5000"/>
                            </p:stCondLst>
                            <p:childTnLst>
                              <p:par>
                                <p:cTn id="33" presetID="7" presetClass="entr" presetSubtype="1"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par>
                          <p:cTn id="37" fill="hold">
                            <p:stCondLst>
                              <p:cond delay="5500"/>
                            </p:stCondLst>
                            <p:childTnLst>
                              <p:par>
                                <p:cTn id="38" presetID="7"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0-#ppt_h/2"/>
                                          </p:val>
                                        </p:tav>
                                        <p:tav tm="100000">
                                          <p:val>
                                            <p:strVal val="#ppt_y"/>
                                          </p:val>
                                        </p:tav>
                                      </p:tavLst>
                                    </p:anim>
                                  </p:childTnLst>
                                </p:cTn>
                              </p:par>
                            </p:childTnLst>
                          </p:cTn>
                        </p:par>
                        <p:par>
                          <p:cTn id="42" fill="hold">
                            <p:stCondLst>
                              <p:cond delay="6000"/>
                            </p:stCondLst>
                            <p:childTnLst>
                              <p:par>
                                <p:cTn id="43" presetID="7" presetClass="entr" presetSubtype="1"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0-#ppt_h/2"/>
                                          </p:val>
                                        </p:tav>
                                        <p:tav tm="100000">
                                          <p:val>
                                            <p:strVal val="#ppt_y"/>
                                          </p:val>
                                        </p:tav>
                                      </p:tavLst>
                                    </p:anim>
                                  </p:childTnLst>
                                </p:cTn>
                              </p:par>
                            </p:childTnLst>
                          </p:cTn>
                        </p:par>
                        <p:par>
                          <p:cTn id="47" fill="hold">
                            <p:stCondLst>
                              <p:cond delay="6500"/>
                            </p:stCondLst>
                            <p:childTnLst>
                              <p:par>
                                <p:cTn id="48" presetID="7" presetClass="entr" presetSubtype="1"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1035024"/>
            <a:ext cx="9144000" cy="522314"/>
          </a:xfrm>
          <a:solidFill>
            <a:srgbClr val="3399FF"/>
          </a:solidFill>
        </p:spPr>
        <p:txBody>
          <a:bodyPr>
            <a:normAutofit/>
          </a:bodyPr>
          <a:lstStyle/>
          <a:p>
            <a:pPr eaLnBrk="1" fontAlgn="auto" hangingPunct="1">
              <a:spcAft>
                <a:spcPts val="0"/>
              </a:spcAft>
              <a:defRPr/>
            </a:pPr>
            <a:r>
              <a:rPr lang="en-US" sz="2800" dirty="0" smtClean="0">
                <a:solidFill>
                  <a:schemeClr val="bg1"/>
                </a:solidFill>
              </a:rPr>
              <a:t>1.What Is Constitution Anyway?</a:t>
            </a:r>
          </a:p>
        </p:txBody>
      </p:sp>
      <p:sp>
        <p:nvSpPr>
          <p:cNvPr id="5122" name="Slide Number Placeholder 5"/>
          <p:cNvSpPr>
            <a:spLocks noGrp="1"/>
          </p:cNvSpPr>
          <p:nvPr>
            <p:ph type="sldNum" sz="quarter" idx="12"/>
          </p:nvPr>
        </p:nvSpPr>
        <p:spPr/>
        <p:txBody>
          <a:bodyPr/>
          <a:lstStyle/>
          <a:p>
            <a:pPr>
              <a:defRPr/>
            </a:pPr>
            <a:fld id="{94BC2322-099F-4DC1-94F4-AA38525B113D}" type="slidenum">
              <a:rPr lang="es-ES"/>
              <a:pPr>
                <a:defRPr/>
              </a:pPr>
              <a:t>3</a:t>
            </a:fld>
            <a:endParaRPr lang="es-ES"/>
          </a:p>
        </p:txBody>
      </p:sp>
      <p:pic>
        <p:nvPicPr>
          <p:cNvPr id="12292"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2293" name="Picture 4" descr="range56(1)"/>
          <p:cNvPicPr>
            <a:picLocks noChangeAspect="1" noChangeArrowheads="1"/>
          </p:cNvPicPr>
          <p:nvPr/>
        </p:nvPicPr>
        <p:blipFill>
          <a:blip r:embed="rId3"/>
          <a:srcRect/>
          <a:stretch>
            <a:fillRect/>
          </a:stretch>
        </p:blipFill>
        <p:spPr bwMode="auto">
          <a:xfrm>
            <a:off x="0" y="6286500"/>
            <a:ext cx="9144000" cy="779463"/>
          </a:xfrm>
          <a:prstGeom prst="rect">
            <a:avLst/>
          </a:prstGeom>
          <a:noFill/>
          <a:ln w="9525">
            <a:noFill/>
            <a:miter lim="800000"/>
            <a:headEnd/>
            <a:tailEnd/>
          </a:ln>
        </p:spPr>
      </p:pic>
      <p:pic>
        <p:nvPicPr>
          <p:cNvPr id="12294"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5127" name="Text Box 9"/>
          <p:cNvSpPr txBox="1">
            <a:spLocks noChangeArrowheads="1"/>
          </p:cNvSpPr>
          <p:nvPr/>
        </p:nvSpPr>
        <p:spPr bwMode="auto">
          <a:xfrm>
            <a:off x="0" y="1628775"/>
            <a:ext cx="9144000" cy="1311275"/>
          </a:xfrm>
          <a:prstGeom prst="rect">
            <a:avLst/>
          </a:prstGeom>
          <a:noFill/>
          <a:ln w="9525" algn="ctr">
            <a:noFill/>
            <a:miter lim="800000"/>
            <a:headEnd/>
            <a:tailEnd/>
          </a:ln>
        </p:spPr>
        <p:txBody>
          <a:bodyPr>
            <a:spAutoFit/>
          </a:bodyPr>
          <a:lstStyle/>
          <a:p>
            <a:r>
              <a:rPr lang="en-US" dirty="0"/>
              <a:t>Almost everything we do is governed by some </a:t>
            </a:r>
            <a:r>
              <a:rPr lang="en-US" b="1" u="sng" dirty="0"/>
              <a:t>set of rules</a:t>
            </a:r>
            <a:r>
              <a:rPr lang="en-US" dirty="0"/>
              <a:t>. There are rules for games (like- soccer), for social clubs and for adults in the workplace. There are also rules imposed by morality and custom that play an important role in telling us what we should and should not do. </a:t>
            </a:r>
          </a:p>
        </p:txBody>
      </p:sp>
      <p:sp>
        <p:nvSpPr>
          <p:cNvPr id="215052" name="Text Box 12"/>
          <p:cNvSpPr txBox="1">
            <a:spLocks noChangeArrowheads="1"/>
          </p:cNvSpPr>
          <p:nvPr/>
        </p:nvSpPr>
        <p:spPr bwMode="auto">
          <a:xfrm>
            <a:off x="0" y="2997200"/>
            <a:ext cx="9144000" cy="1323975"/>
          </a:xfrm>
          <a:prstGeom prst="rect">
            <a:avLst/>
          </a:prstGeom>
          <a:noFill/>
          <a:ln w="9525" algn="ctr">
            <a:noFill/>
            <a:miter lim="800000"/>
            <a:headEnd/>
            <a:tailEnd/>
          </a:ln>
          <a:effectLst/>
        </p:spPr>
        <p:txBody>
          <a:bodyPr>
            <a:spAutoFit/>
          </a:bodyPr>
          <a:lstStyle/>
          <a:p>
            <a:pPr>
              <a:defRPr/>
            </a:pPr>
            <a:r>
              <a:rPr lang="en-US" b="1" u="sng" dirty="0">
                <a:solidFill>
                  <a:srgbClr val="FF0000"/>
                </a:solidFill>
              </a:rPr>
              <a:t>For example</a:t>
            </a:r>
            <a:r>
              <a:rPr lang="en-US" b="1" dirty="0">
                <a:solidFill>
                  <a:srgbClr val="FF0000"/>
                </a:solidFill>
              </a:rPr>
              <a:t>-</a:t>
            </a:r>
            <a:r>
              <a:rPr lang="en-US" dirty="0">
                <a:solidFill>
                  <a:srgbClr val="FF0000"/>
                </a:solidFill>
              </a:rPr>
              <a:t> </a:t>
            </a:r>
            <a:r>
              <a:rPr lang="en-US" dirty="0"/>
              <a:t>In the game of soccer, a </a:t>
            </a:r>
            <a:r>
              <a:rPr lang="en-US" b="1" u="sng" dirty="0"/>
              <a:t>referee</a:t>
            </a:r>
            <a:r>
              <a:rPr lang="en-US" dirty="0"/>
              <a:t> has "full authority to enforce the </a:t>
            </a:r>
            <a:r>
              <a:rPr lang="en-US" b="1" u="sng" dirty="0"/>
              <a:t>Rules or</a:t>
            </a:r>
            <a:r>
              <a:rPr lang="en-US" b="1" u="sng" dirty="0">
                <a:effectLst>
                  <a:outerShdw blurRad="38100" dist="38100" dir="2700000" algn="tl">
                    <a:srgbClr val="C0C0C0"/>
                  </a:outerShdw>
                </a:effectLst>
              </a:rPr>
              <a:t> </a:t>
            </a:r>
            <a:r>
              <a:rPr lang="en-US" b="1" u="sng" dirty="0"/>
              <a:t>Law of the Game</a:t>
            </a:r>
            <a:r>
              <a:rPr lang="en-US" dirty="0"/>
              <a:t>  on the Players”, when a player do something against the Rules referee takes action like send-off a player, as shown in images below.</a:t>
            </a:r>
          </a:p>
        </p:txBody>
      </p:sp>
      <p:grpSp>
        <p:nvGrpSpPr>
          <p:cNvPr id="2" name="Group 17"/>
          <p:cNvGrpSpPr>
            <a:grpSpLocks/>
          </p:cNvGrpSpPr>
          <p:nvPr/>
        </p:nvGrpSpPr>
        <p:grpSpPr bwMode="auto">
          <a:xfrm>
            <a:off x="198438" y="4618038"/>
            <a:ext cx="8750300" cy="2239962"/>
            <a:chOff x="158" y="2568"/>
            <a:chExt cx="5512" cy="1554"/>
          </a:xfrm>
        </p:grpSpPr>
        <p:pic>
          <p:nvPicPr>
            <p:cNvPr id="12298" name="Picture 10" descr="Soccer"/>
            <p:cNvPicPr>
              <a:picLocks noChangeAspect="1" noChangeArrowheads="1"/>
            </p:cNvPicPr>
            <p:nvPr/>
          </p:nvPicPr>
          <p:blipFill>
            <a:blip r:embed="rId5"/>
            <a:srcRect/>
            <a:stretch>
              <a:fillRect/>
            </a:stretch>
          </p:blipFill>
          <p:spPr bwMode="auto">
            <a:xfrm>
              <a:off x="158" y="2568"/>
              <a:ext cx="1724" cy="1281"/>
            </a:xfrm>
            <a:prstGeom prst="rect">
              <a:avLst/>
            </a:prstGeom>
            <a:noFill/>
            <a:ln w="9525">
              <a:noFill/>
              <a:miter lim="800000"/>
              <a:headEnd/>
              <a:tailEnd/>
            </a:ln>
          </p:spPr>
        </p:pic>
        <p:pic>
          <p:nvPicPr>
            <p:cNvPr id="12299" name="Picture 11" descr="referee"/>
            <p:cNvPicPr>
              <a:picLocks noChangeAspect="1" noChangeArrowheads="1"/>
            </p:cNvPicPr>
            <p:nvPr/>
          </p:nvPicPr>
          <p:blipFill>
            <a:blip r:embed="rId6"/>
            <a:srcRect/>
            <a:stretch>
              <a:fillRect/>
            </a:stretch>
          </p:blipFill>
          <p:spPr bwMode="auto">
            <a:xfrm>
              <a:off x="3969" y="2568"/>
              <a:ext cx="1701" cy="1223"/>
            </a:xfrm>
            <a:prstGeom prst="rect">
              <a:avLst/>
            </a:prstGeom>
            <a:noFill/>
            <a:ln w="9525">
              <a:noFill/>
              <a:miter lim="800000"/>
              <a:headEnd/>
              <a:tailEnd/>
            </a:ln>
          </p:spPr>
        </p:pic>
        <p:pic>
          <p:nvPicPr>
            <p:cNvPr id="12300" name="Picture 13" descr="Redknapp-raises-Parker-fighting-photos"/>
            <p:cNvPicPr>
              <a:picLocks noChangeAspect="1" noChangeArrowheads="1"/>
            </p:cNvPicPr>
            <p:nvPr/>
          </p:nvPicPr>
          <p:blipFill>
            <a:blip r:embed="rId7"/>
            <a:srcRect/>
            <a:stretch>
              <a:fillRect/>
            </a:stretch>
          </p:blipFill>
          <p:spPr bwMode="auto">
            <a:xfrm>
              <a:off x="2064" y="2568"/>
              <a:ext cx="1723" cy="1223"/>
            </a:xfrm>
            <a:prstGeom prst="rect">
              <a:avLst/>
            </a:prstGeom>
            <a:noFill/>
            <a:ln w="9525">
              <a:noFill/>
              <a:miter lim="800000"/>
              <a:headEnd/>
              <a:tailEnd/>
            </a:ln>
          </p:spPr>
        </p:pic>
        <p:sp>
          <p:nvSpPr>
            <p:cNvPr id="12301" name="Text Box 14"/>
            <p:cNvSpPr txBox="1">
              <a:spLocks noChangeArrowheads="1"/>
            </p:cNvSpPr>
            <p:nvPr/>
          </p:nvSpPr>
          <p:spPr bwMode="auto">
            <a:xfrm>
              <a:off x="651" y="3887"/>
              <a:ext cx="540" cy="235"/>
            </a:xfrm>
            <a:prstGeom prst="rect">
              <a:avLst/>
            </a:prstGeom>
            <a:noFill/>
            <a:ln w="9525" algn="ctr">
              <a:noFill/>
              <a:miter lim="800000"/>
              <a:headEnd/>
              <a:tailEnd/>
            </a:ln>
          </p:spPr>
          <p:txBody>
            <a:bodyPr>
              <a:spAutoFit/>
            </a:bodyPr>
            <a:lstStyle/>
            <a:p>
              <a:pPr algn="ctr"/>
              <a:r>
                <a:rPr lang="en-US" sz="1600"/>
                <a:t>Should</a:t>
              </a:r>
            </a:p>
          </p:txBody>
        </p:sp>
        <p:sp>
          <p:nvSpPr>
            <p:cNvPr id="12302" name="Text Box 15"/>
            <p:cNvSpPr txBox="1">
              <a:spLocks noChangeArrowheads="1"/>
            </p:cNvSpPr>
            <p:nvPr/>
          </p:nvSpPr>
          <p:spPr bwMode="auto">
            <a:xfrm>
              <a:off x="2420" y="3891"/>
              <a:ext cx="804" cy="231"/>
            </a:xfrm>
            <a:prstGeom prst="rect">
              <a:avLst/>
            </a:prstGeom>
            <a:noFill/>
            <a:ln w="9525" algn="ctr">
              <a:noFill/>
              <a:miter lim="800000"/>
              <a:headEnd/>
              <a:tailEnd/>
            </a:ln>
          </p:spPr>
          <p:txBody>
            <a:bodyPr wrap="none">
              <a:spAutoFit/>
            </a:bodyPr>
            <a:lstStyle/>
            <a:p>
              <a:pPr algn="ctr"/>
              <a:r>
                <a:rPr lang="en-US" sz="1800"/>
                <a:t>Should not</a:t>
              </a:r>
            </a:p>
          </p:txBody>
        </p:sp>
        <p:sp>
          <p:nvSpPr>
            <p:cNvPr id="12303" name="Text Box 16"/>
            <p:cNvSpPr txBox="1">
              <a:spLocks noChangeArrowheads="1"/>
            </p:cNvSpPr>
            <p:nvPr/>
          </p:nvSpPr>
          <p:spPr bwMode="auto">
            <a:xfrm>
              <a:off x="4450" y="3891"/>
              <a:ext cx="708" cy="231"/>
            </a:xfrm>
            <a:prstGeom prst="rect">
              <a:avLst/>
            </a:prstGeom>
            <a:noFill/>
            <a:ln w="9525" algn="ctr">
              <a:noFill/>
              <a:miter lim="800000"/>
              <a:headEnd/>
              <a:tailEnd/>
            </a:ln>
          </p:spPr>
          <p:txBody>
            <a:bodyPr wrap="none">
              <a:spAutoFit/>
            </a:bodyPr>
            <a:lstStyle/>
            <a:p>
              <a:pPr algn="ctr"/>
              <a:r>
                <a:rPr lang="en-US" sz="1800"/>
                <a:t>Red-card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10000"/>
                                  </p:iterate>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anim calcmode="lin" valueType="num">
                                      <p:cBhvr>
                                        <p:cTn id="8" dur="500" fill="hold"/>
                                        <p:tgtEl>
                                          <p:spTgt spid="5123"/>
                                        </p:tgtEl>
                                        <p:attrNameLst>
                                          <p:attrName>ppt_w</p:attrName>
                                        </p:attrNameLst>
                                      </p:cBhvr>
                                      <p:tavLst>
                                        <p:tav tm="0" fmla="#ppt_w*sin(2.5*pi*$)">
                                          <p:val>
                                            <p:fltVal val="0"/>
                                          </p:val>
                                        </p:tav>
                                        <p:tav tm="100000">
                                          <p:val>
                                            <p:fltVal val="1"/>
                                          </p:val>
                                        </p:tav>
                                      </p:tavLst>
                                    </p:anim>
                                    <p:anim calcmode="lin" valueType="num">
                                      <p:cBhvr>
                                        <p:cTn id="9" dur="500" fill="hold"/>
                                        <p:tgtEl>
                                          <p:spTgt spid="5123"/>
                                        </p:tgtEl>
                                        <p:attrNameLst>
                                          <p:attrName>ppt_h</p:attrName>
                                        </p:attrNameLst>
                                      </p:cBhvr>
                                      <p:tavLst>
                                        <p:tav tm="0">
                                          <p:val>
                                            <p:strVal val="#ppt_h"/>
                                          </p:val>
                                        </p:tav>
                                        <p:tav tm="100000">
                                          <p:val>
                                            <p:strVal val="#ppt_h"/>
                                          </p:val>
                                        </p:tav>
                                      </p:tavLst>
                                    </p:anim>
                                  </p:childTnLst>
                                </p:cTn>
                              </p:par>
                            </p:childTnLst>
                          </p:cTn>
                        </p:par>
                        <p:par>
                          <p:cTn id="10" fill="hold">
                            <p:stCondLst>
                              <p:cond delay="1800"/>
                            </p:stCondLst>
                            <p:childTnLst>
                              <p:par>
                                <p:cTn id="11" presetID="8" presetClass="entr" presetSubtype="16" fill="hold" grpId="0" nodeType="afterEffect">
                                  <p:stCondLst>
                                    <p:cond delay="0"/>
                                  </p:stCondLst>
                                  <p:childTnLst>
                                    <p:set>
                                      <p:cBhvr>
                                        <p:cTn id="12" dur="1" fill="hold">
                                          <p:stCondLst>
                                            <p:cond delay="0"/>
                                          </p:stCondLst>
                                        </p:cTn>
                                        <p:tgtEl>
                                          <p:spTgt spid="5127">
                                            <p:txEl>
                                              <p:pRg st="0" end="0"/>
                                            </p:txEl>
                                          </p:spTgt>
                                        </p:tgtEl>
                                        <p:attrNameLst>
                                          <p:attrName>style.visibility</p:attrName>
                                        </p:attrNameLst>
                                      </p:cBhvr>
                                      <p:to>
                                        <p:strVal val="visible"/>
                                      </p:to>
                                    </p:set>
                                    <p:animEffect transition="in" filter="diamond(in)">
                                      <p:cBhvr>
                                        <p:cTn id="13" dur="1000"/>
                                        <p:tgtEl>
                                          <p:spTgt spid="5127">
                                            <p:txEl>
                                              <p:pRg st="0" end="0"/>
                                            </p:txEl>
                                          </p:spTgt>
                                        </p:tgtEl>
                                      </p:cBhvr>
                                    </p:animEffect>
                                  </p:childTnLst>
                                </p:cTn>
                              </p:par>
                            </p:childTnLst>
                          </p:cTn>
                        </p:par>
                        <p:par>
                          <p:cTn id="14" fill="hold">
                            <p:stCondLst>
                              <p:cond delay="2800"/>
                            </p:stCondLst>
                            <p:childTnLst>
                              <p:par>
                                <p:cTn id="15" presetID="4" presetClass="entr" presetSubtype="16" fill="hold" nodeType="afterEffect">
                                  <p:stCondLst>
                                    <p:cond delay="0"/>
                                  </p:stCondLst>
                                  <p:childTnLst>
                                    <p:set>
                                      <p:cBhvr>
                                        <p:cTn id="16" dur="1" fill="hold">
                                          <p:stCondLst>
                                            <p:cond delay="0"/>
                                          </p:stCondLst>
                                        </p:cTn>
                                        <p:tgtEl>
                                          <p:spTgt spid="215052">
                                            <p:txEl>
                                              <p:pRg st="0" end="0"/>
                                            </p:txEl>
                                          </p:spTgt>
                                        </p:tgtEl>
                                        <p:attrNameLst>
                                          <p:attrName>style.visibility</p:attrName>
                                        </p:attrNameLst>
                                      </p:cBhvr>
                                      <p:to>
                                        <p:strVal val="visible"/>
                                      </p:to>
                                    </p:set>
                                    <p:animEffect transition="in" filter="box(in)">
                                      <p:cBhvr>
                                        <p:cTn id="17" dur="1000"/>
                                        <p:tgtEl>
                                          <p:spTgt spid="215052">
                                            <p:txEl>
                                              <p:pRg st="0" end="0"/>
                                            </p:txEl>
                                          </p:spTgt>
                                        </p:tgtEl>
                                      </p:cBhvr>
                                    </p:animEffect>
                                  </p:childTnLst>
                                </p:cTn>
                              </p:par>
                            </p:childTnLst>
                          </p:cTn>
                        </p:par>
                        <p:par>
                          <p:cTn id="18" fill="hold">
                            <p:stCondLst>
                              <p:cond delay="38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0" y="981075"/>
            <a:ext cx="9144000" cy="576263"/>
          </a:xfrm>
          <a:solidFill>
            <a:srgbClr val="3399FF"/>
          </a:solidFill>
        </p:spPr>
        <p:txBody>
          <a:bodyPr>
            <a:normAutofit/>
          </a:bodyPr>
          <a:lstStyle/>
          <a:p>
            <a:pPr eaLnBrk="1" hangingPunct="1">
              <a:defRPr/>
            </a:pPr>
            <a:r>
              <a:rPr lang="en-US" sz="2800" dirty="0" smtClean="0">
                <a:solidFill>
                  <a:schemeClr val="bg1"/>
                </a:solidFill>
              </a:rPr>
              <a:t>6.Main </a:t>
            </a:r>
            <a:r>
              <a:rPr lang="en-US" sz="2800" dirty="0">
                <a:solidFill>
                  <a:schemeClr val="bg1"/>
                </a:solidFill>
              </a:rPr>
              <a:t>Characteristics of Constitution of India.</a:t>
            </a:r>
          </a:p>
        </p:txBody>
      </p:sp>
      <p:sp>
        <p:nvSpPr>
          <p:cNvPr id="7" name="Slide Number Placeholder 5"/>
          <p:cNvSpPr>
            <a:spLocks noGrp="1"/>
          </p:cNvSpPr>
          <p:nvPr>
            <p:ph type="sldNum" sz="quarter" idx="12"/>
          </p:nvPr>
        </p:nvSpPr>
        <p:spPr/>
        <p:txBody>
          <a:bodyPr/>
          <a:lstStyle/>
          <a:p>
            <a:pPr>
              <a:defRPr/>
            </a:pPr>
            <a:fld id="{90330EAA-07E9-4F1B-BE1E-DF84718E86E2}" type="slidenum">
              <a:rPr lang="es-ES" smtClean="0"/>
              <a:pPr>
                <a:defRPr/>
              </a:pPr>
              <a:t>30</a:t>
            </a:fld>
            <a:endParaRPr lang="es-ES" smtClean="0"/>
          </a:p>
        </p:txBody>
      </p:sp>
      <p:pic>
        <p:nvPicPr>
          <p:cNvPr id="40964"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40965" name="Picture 4" descr="range56(1)"/>
          <p:cNvPicPr>
            <a:picLocks noChangeAspect="1" noChangeArrowheads="1"/>
          </p:cNvPicPr>
          <p:nvPr/>
        </p:nvPicPr>
        <p:blipFill>
          <a:blip r:embed="rId3"/>
          <a:srcRect/>
          <a:stretch>
            <a:fillRect/>
          </a:stretch>
        </p:blipFill>
        <p:spPr bwMode="auto">
          <a:xfrm>
            <a:off x="0" y="6286500"/>
            <a:ext cx="9144000" cy="917616"/>
          </a:xfrm>
          <a:prstGeom prst="rect">
            <a:avLst/>
          </a:prstGeom>
          <a:noFill/>
          <a:ln w="9525">
            <a:noFill/>
            <a:miter lim="800000"/>
            <a:headEnd/>
            <a:tailEnd/>
          </a:ln>
        </p:spPr>
      </p:pic>
      <p:pic>
        <p:nvPicPr>
          <p:cNvPr id="40966"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40967" name="Text Box 10"/>
          <p:cNvSpPr txBox="1">
            <a:spLocks noChangeArrowheads="1"/>
          </p:cNvSpPr>
          <p:nvPr/>
        </p:nvSpPr>
        <p:spPr bwMode="auto">
          <a:xfrm>
            <a:off x="65088" y="1547813"/>
            <a:ext cx="9053512" cy="5246687"/>
          </a:xfrm>
          <a:prstGeom prst="rect">
            <a:avLst/>
          </a:prstGeom>
          <a:noFill/>
          <a:ln w="9525" algn="ctr">
            <a:noFill/>
            <a:miter lim="800000"/>
            <a:headEnd/>
            <a:tailEnd/>
          </a:ln>
        </p:spPr>
        <p:txBody>
          <a:bodyPr>
            <a:spAutoFit/>
          </a:bodyPr>
          <a:lstStyle/>
          <a:p>
            <a:pPr marL="342900" indent="-342900"/>
            <a:r>
              <a:rPr lang="en-US" dirty="0"/>
              <a:t>The Constitution of India has some distinct and unique features as compared to other constitutions to the world. As Dr. </a:t>
            </a:r>
            <a:r>
              <a:rPr lang="en-US" dirty="0" err="1"/>
              <a:t>B.R.</a:t>
            </a:r>
            <a:r>
              <a:rPr lang="en-US" dirty="0"/>
              <a:t> </a:t>
            </a:r>
            <a:r>
              <a:rPr lang="en-US" dirty="0" err="1"/>
              <a:t>Ambedkar</a:t>
            </a:r>
            <a:r>
              <a:rPr lang="en-US" dirty="0"/>
              <a:t>, the Chairman of the Drafting Committee puts it, the framers had tried to accumulate and accommodate the best features of other constitutions, keeping in view the peculiar problems and needs of our country. Main Characteristics of Constitution of India are:-</a:t>
            </a:r>
          </a:p>
          <a:p>
            <a:pPr marL="342900" indent="-342900">
              <a:buFontTx/>
              <a:buAutoNum type="arabicPeriod"/>
            </a:pPr>
            <a:r>
              <a:rPr lang="en-US" sz="1800" dirty="0"/>
              <a:t>Longest written constitution.</a:t>
            </a:r>
          </a:p>
          <a:p>
            <a:pPr marL="342900" indent="-342900">
              <a:buFontTx/>
              <a:buAutoNum type="arabicPeriod"/>
            </a:pPr>
            <a:r>
              <a:rPr lang="en-US" sz="1800" dirty="0"/>
              <a:t>Partly Rigid and Partly Flexible</a:t>
            </a:r>
          </a:p>
          <a:p>
            <a:pPr marL="342900" indent="-342900">
              <a:buFontTx/>
              <a:buAutoNum type="arabicPeriod"/>
            </a:pPr>
            <a:r>
              <a:rPr lang="en-US" sz="1800" dirty="0"/>
              <a:t>A Democratic Republic</a:t>
            </a:r>
          </a:p>
          <a:p>
            <a:pPr marL="342900" indent="-342900">
              <a:buFontTx/>
              <a:buAutoNum type="arabicPeriod"/>
            </a:pPr>
            <a:r>
              <a:rPr lang="en-US" sz="1800" dirty="0"/>
              <a:t>Parliamentary System of Government</a:t>
            </a:r>
          </a:p>
          <a:p>
            <a:pPr marL="342900" indent="-342900">
              <a:buFontTx/>
              <a:buAutoNum type="arabicPeriod"/>
            </a:pPr>
            <a:r>
              <a:rPr lang="en-US" sz="1800" dirty="0"/>
              <a:t>A Federation</a:t>
            </a:r>
          </a:p>
          <a:p>
            <a:pPr marL="342900" indent="-342900">
              <a:buFontTx/>
              <a:buAutoNum type="arabicPeriod"/>
            </a:pPr>
            <a:r>
              <a:rPr lang="en-US" sz="1800" dirty="0"/>
              <a:t>Fundamental Rights</a:t>
            </a:r>
          </a:p>
          <a:p>
            <a:pPr marL="342900" indent="-342900">
              <a:buFontTx/>
              <a:buAutoNum type="arabicPeriod"/>
            </a:pPr>
            <a:r>
              <a:rPr lang="en-US" sz="1800" dirty="0"/>
              <a:t>Directive Principles of State Policy</a:t>
            </a:r>
          </a:p>
          <a:p>
            <a:pPr marL="342900" indent="-342900">
              <a:buFontTx/>
              <a:buAutoNum type="arabicPeriod"/>
            </a:pPr>
            <a:r>
              <a:rPr lang="en-US" sz="1800" dirty="0"/>
              <a:t>Fundamental Duties</a:t>
            </a:r>
          </a:p>
          <a:p>
            <a:pPr marL="342900" indent="-342900">
              <a:buFontTx/>
              <a:buAutoNum type="arabicPeriod"/>
            </a:pPr>
            <a:r>
              <a:rPr lang="en-US" sz="1800" dirty="0"/>
              <a:t>Secular State</a:t>
            </a:r>
          </a:p>
          <a:p>
            <a:pPr marL="342900" indent="-342900">
              <a:buFontTx/>
              <a:buAutoNum type="arabicPeriod"/>
            </a:pPr>
            <a:r>
              <a:rPr lang="en-US" sz="1800" dirty="0"/>
              <a:t>An Independent Judiciary</a:t>
            </a:r>
          </a:p>
          <a:p>
            <a:pPr marL="342900" indent="-342900">
              <a:buFontTx/>
              <a:buAutoNum type="arabicPeriod"/>
            </a:pPr>
            <a:r>
              <a:rPr lang="en-US" sz="1800" dirty="0"/>
              <a:t>Single Citizenship</a:t>
            </a:r>
          </a:p>
          <a:p>
            <a:pPr marL="342900" indent="-342900"/>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299010"/>
                                        </p:tgtEl>
                                        <p:attrNameLst>
                                          <p:attrName>style.visibility</p:attrName>
                                        </p:attrNameLst>
                                      </p:cBhvr>
                                      <p:to>
                                        <p:strVal val="visible"/>
                                      </p:to>
                                    </p:set>
                                    <p:animEffect transition="in" filter="fade">
                                      <p:cBhvr>
                                        <p:cTn id="7" dur="500"/>
                                        <p:tgtEl>
                                          <p:spTgt spid="299010"/>
                                        </p:tgtEl>
                                      </p:cBhvr>
                                    </p:animEffect>
                                    <p:anim calcmode="lin" valueType="num">
                                      <p:cBhvr>
                                        <p:cTn id="8" dur="500" fill="hold"/>
                                        <p:tgtEl>
                                          <p:spTgt spid="299010"/>
                                        </p:tgtEl>
                                        <p:attrNameLst>
                                          <p:attrName>ppt_w</p:attrName>
                                        </p:attrNameLst>
                                      </p:cBhvr>
                                      <p:tavLst>
                                        <p:tav tm="0" fmla="#ppt_w*sin(2.5*pi*$)">
                                          <p:val>
                                            <p:fltVal val="0"/>
                                          </p:val>
                                        </p:tav>
                                        <p:tav tm="100000">
                                          <p:val>
                                            <p:fltVal val="1"/>
                                          </p:val>
                                        </p:tav>
                                      </p:tavLst>
                                    </p:anim>
                                    <p:anim calcmode="lin" valueType="num">
                                      <p:cBhvr>
                                        <p:cTn id="9" dur="500" fill="hold"/>
                                        <p:tgtEl>
                                          <p:spTgt spid="299010"/>
                                        </p:tgtEl>
                                        <p:attrNameLst>
                                          <p:attrName>ppt_h</p:attrName>
                                        </p:attrNameLst>
                                      </p:cBhvr>
                                      <p:tavLst>
                                        <p:tav tm="0">
                                          <p:val>
                                            <p:strVal val="#ppt_h"/>
                                          </p:val>
                                        </p:tav>
                                        <p:tav tm="100000">
                                          <p:val>
                                            <p:strVal val="#ppt_h"/>
                                          </p:val>
                                        </p:tav>
                                      </p:tavLst>
                                    </p:anim>
                                  </p:childTnLst>
                                </p:cTn>
                              </p:par>
                            </p:childTnLst>
                          </p:cTn>
                        </p:par>
                        <p:par>
                          <p:cTn id="10" fill="hold">
                            <p:stCondLst>
                              <p:cond delay="2600"/>
                            </p:stCondLst>
                            <p:childTnLst>
                              <p:par>
                                <p:cTn id="11" presetID="20" presetClass="entr" presetSubtype="0" fill="hold" grpId="2" nodeType="afterEffect">
                                  <p:stCondLst>
                                    <p:cond delay="0"/>
                                  </p:stCondLst>
                                  <p:childTnLst>
                                    <p:set>
                                      <p:cBhvr>
                                        <p:cTn id="12" dur="1" fill="hold">
                                          <p:stCondLst>
                                            <p:cond delay="0"/>
                                          </p:stCondLst>
                                        </p:cTn>
                                        <p:tgtEl>
                                          <p:spTgt spid="40967"/>
                                        </p:tgtEl>
                                        <p:attrNameLst>
                                          <p:attrName>style.visibility</p:attrName>
                                        </p:attrNameLst>
                                      </p:cBhvr>
                                      <p:to>
                                        <p:strVal val="visible"/>
                                      </p:to>
                                    </p:set>
                                    <p:animEffect transition="in" filter="wedge">
                                      <p:cBhvr>
                                        <p:cTn id="13" dur="1000"/>
                                        <p:tgtEl>
                                          <p:spTgt spid="40967"/>
                                        </p:tgtEl>
                                      </p:cBhvr>
                                    </p:animEffect>
                                  </p:childTnLst>
                                </p:cTn>
                              </p:par>
                            </p:childTnLst>
                          </p:cTn>
                        </p:par>
                        <p:par>
                          <p:cTn id="14" fill="hold">
                            <p:stCondLst>
                              <p:cond delay="3600"/>
                            </p:stCondLst>
                            <p:childTnLst>
                              <p:par>
                                <p:cTn id="15" presetID="11" presetClass="entr" presetSubtype="0" fill="hold" grpId="1" nodeType="afterEffect">
                                  <p:stCondLst>
                                    <p:cond delay="0"/>
                                  </p:stCondLst>
                                  <p:childTnLst>
                                    <p:set>
                                      <p:cBhvr>
                                        <p:cTn id="16" dur="1000">
                                          <p:stCondLst>
                                            <p:cond delay="0"/>
                                          </p:stCondLst>
                                        </p:cTn>
                                        <p:tgtEl>
                                          <p:spTgt spid="40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animBg="1"/>
      <p:bldP spid="40967" grpId="1"/>
      <p:bldP spid="40967"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smtClean="0">
                <a:solidFill>
                  <a:schemeClr val="bg1"/>
                </a:solidFill>
              </a:rPr>
              <a:t>CONTENTS</a:t>
            </a:r>
          </a:p>
        </p:txBody>
      </p:sp>
      <p:sp>
        <p:nvSpPr>
          <p:cNvPr id="33794" name="Slide Number Placeholder 5"/>
          <p:cNvSpPr>
            <a:spLocks noGrp="1"/>
          </p:cNvSpPr>
          <p:nvPr>
            <p:ph type="sldNum" sz="quarter" idx="12"/>
          </p:nvPr>
        </p:nvSpPr>
        <p:spPr/>
        <p:txBody>
          <a:bodyPr/>
          <a:lstStyle/>
          <a:p>
            <a:pPr>
              <a:defRPr/>
            </a:pPr>
            <a:fld id="{DCD3D747-7DD9-44BE-838E-556E6FD93FCB}" type="slidenum">
              <a:rPr lang="es-ES"/>
              <a:pPr>
                <a:defRPr/>
              </a:pPr>
              <a:t>31</a:t>
            </a:fld>
            <a:endParaRPr lang="es-ES"/>
          </a:p>
        </p:txBody>
      </p:sp>
      <p:pic>
        <p:nvPicPr>
          <p:cNvPr id="25604" name="Picture 3" descr="orange3"/>
          <p:cNvPicPr>
            <a:picLocks noChangeAspect="1" noChangeArrowheads="1"/>
          </p:cNvPicPr>
          <p:nvPr/>
        </p:nvPicPr>
        <p:blipFill>
          <a:blip r:embed="rId3"/>
          <a:srcRect/>
          <a:stretch>
            <a:fillRect/>
          </a:stretch>
        </p:blipFill>
        <p:spPr bwMode="auto">
          <a:xfrm>
            <a:off x="0" y="0"/>
            <a:ext cx="9144000" cy="571500"/>
          </a:xfrm>
          <a:prstGeom prst="rect">
            <a:avLst/>
          </a:prstGeom>
          <a:noFill/>
          <a:ln w="9525">
            <a:noFill/>
            <a:miter lim="800000"/>
            <a:headEnd/>
            <a:tailEnd/>
          </a:ln>
        </p:spPr>
      </p:pic>
      <p:pic>
        <p:nvPicPr>
          <p:cNvPr id="33797" name="Picture 4" descr="range56(1)"/>
          <p:cNvPicPr>
            <a:picLocks noChangeAspect="1" noChangeArrowheads="1"/>
          </p:cNvPicPr>
          <p:nvPr/>
        </p:nvPicPr>
        <p:blipFill>
          <a:blip r:embed="rId4"/>
          <a:srcRect/>
          <a:stretch>
            <a:fillRect/>
          </a:stretch>
        </p:blipFill>
        <p:spPr bwMode="auto">
          <a:xfrm>
            <a:off x="0" y="6286500"/>
            <a:ext cx="9144000" cy="571500"/>
          </a:xfrm>
          <a:prstGeom prst="rect">
            <a:avLst/>
          </a:prstGeom>
          <a:noFill/>
          <a:ln w="9525">
            <a:noFill/>
            <a:miter lim="800000"/>
            <a:headEnd/>
            <a:tailEnd/>
          </a:ln>
        </p:spPr>
      </p:pic>
      <p:pic>
        <p:nvPicPr>
          <p:cNvPr id="25606"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25635"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6"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1.What Is Constitution Anyway?</a:t>
              </a:r>
            </a:p>
          </p:txBody>
        </p:sp>
        <p:pic>
          <p:nvPicPr>
            <p:cNvPr id="25637" name="Picture 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25632"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33"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smtClean="0">
                  <a:solidFill>
                    <a:schemeClr val="bg1"/>
                  </a:solidFill>
                </a:rPr>
                <a:t>2.Why Do We Need Constitution?</a:t>
              </a:r>
              <a:endParaRPr lang="en-US" dirty="0">
                <a:solidFill>
                  <a:schemeClr val="bg1"/>
                </a:solidFill>
              </a:endParaRPr>
            </a:p>
          </p:txBody>
        </p:sp>
        <p:pic>
          <p:nvPicPr>
            <p:cNvPr id="25634" name="Picture 13"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3014663"/>
            <a:ext cx="5759450" cy="431800"/>
            <a:chOff x="521" y="2704"/>
            <a:chExt cx="3492" cy="318"/>
          </a:xfrm>
        </p:grpSpPr>
        <p:sp>
          <p:nvSpPr>
            <p:cNvPr id="25629"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solidFill>
                  <a:schemeClr val="bg1"/>
                </a:solidFill>
              </a:endParaRPr>
            </a:p>
          </p:txBody>
        </p:sp>
        <p:sp>
          <p:nvSpPr>
            <p:cNvPr id="25630"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3.The Framing of Constitution of India</a:t>
              </a:r>
            </a:p>
          </p:txBody>
        </p:sp>
        <p:pic>
          <p:nvPicPr>
            <p:cNvPr id="25631" name="Picture 21"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751263"/>
            <a:ext cx="5759450" cy="431800"/>
            <a:chOff x="521" y="2704"/>
            <a:chExt cx="3492" cy="318"/>
          </a:xfrm>
        </p:grpSpPr>
        <p:sp>
          <p:nvSpPr>
            <p:cNvPr id="25626"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7"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chemeClr val="bg1"/>
                  </a:solidFill>
                </a:rPr>
                <a:t>4.The Preamble to Constitution of India.</a:t>
              </a:r>
            </a:p>
          </p:txBody>
        </p:sp>
        <p:pic>
          <p:nvPicPr>
            <p:cNvPr id="25628" name="Picture 25"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349750"/>
            <a:ext cx="5759450" cy="431800"/>
            <a:chOff x="521" y="2704"/>
            <a:chExt cx="3492" cy="318"/>
          </a:xfrm>
        </p:grpSpPr>
        <p:sp>
          <p:nvSpPr>
            <p:cNvPr id="25623"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4"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25625" name="Picture 29"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5040317"/>
            <a:ext cx="5759450" cy="598488"/>
            <a:chOff x="0" y="3249"/>
            <a:chExt cx="3628" cy="377"/>
          </a:xfrm>
        </p:grpSpPr>
        <p:sp>
          <p:nvSpPr>
            <p:cNvPr id="25620" name="Rectangle 31"/>
            <p:cNvSpPr>
              <a:spLocks noChangeArrowheads="1"/>
            </p:cNvSpPr>
            <p:nvPr/>
          </p:nvSpPr>
          <p:spPr bwMode="auto">
            <a:xfrm>
              <a:off x="0" y="3249"/>
              <a:ext cx="3628" cy="377"/>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21" name="Rectangle 32"/>
            <p:cNvSpPr>
              <a:spLocks noChangeArrowheads="1"/>
            </p:cNvSpPr>
            <p:nvPr/>
          </p:nvSpPr>
          <p:spPr bwMode="auto">
            <a:xfrm>
              <a:off x="249" y="3294"/>
              <a:ext cx="3379" cy="303"/>
            </a:xfrm>
            <a:prstGeom prst="rect">
              <a:avLst/>
            </a:prstGeom>
            <a:solidFill>
              <a:srgbClr val="3399FF"/>
            </a:solidFill>
            <a:ln w="9525">
              <a:noFill/>
              <a:miter lim="800000"/>
              <a:headEnd/>
              <a:tailEnd/>
            </a:ln>
          </p:spPr>
          <p:txBody>
            <a:bodyPr anchor="ctr"/>
            <a:lstStyle/>
            <a:p>
              <a:r>
                <a:rPr lang="en-US" b="1" dirty="0">
                  <a:solidFill>
                    <a:schemeClr val="bg1"/>
                  </a:solidFill>
                </a:rPr>
                <a:t>6.Main Characteristics of Constitution of India.</a:t>
              </a:r>
            </a:p>
          </p:txBody>
        </p:sp>
        <p:pic>
          <p:nvPicPr>
            <p:cNvPr id="25622" name="Picture 33" descr="India flag-S-anim"/>
            <p:cNvPicPr>
              <a:picLocks noChangeAspect="1" noChangeArrowheads="1" noCrop="1"/>
            </p:cNvPicPr>
            <p:nvPr/>
          </p:nvPicPr>
          <p:blipFill>
            <a:blip r:embed="rId6"/>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776938"/>
            <a:ext cx="5759450" cy="431800"/>
            <a:chOff x="521" y="2704"/>
            <a:chExt cx="3492" cy="318"/>
          </a:xfrm>
        </p:grpSpPr>
        <p:sp>
          <p:nvSpPr>
            <p:cNvPr id="25617"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25618"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rgbClr val="FFFF00"/>
                  </a:solidFill>
                </a:rPr>
                <a:t>7.Conclusion</a:t>
              </a:r>
            </a:p>
          </p:txBody>
        </p:sp>
        <p:pic>
          <p:nvPicPr>
            <p:cNvPr id="25619" name="Picture 37" descr="India flag-S-anim"/>
            <p:cNvPicPr>
              <a:picLocks noChangeAspect="1" noChangeArrowheads="1" noCrop="1"/>
            </p:cNvPicPr>
            <p:nvPr/>
          </p:nvPicPr>
          <p:blipFill>
            <a:blip r:embed="rId6"/>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1773238"/>
            <a:ext cx="3132137" cy="4237037"/>
            <a:chOff x="3787" y="1117"/>
            <a:chExt cx="1973" cy="2669"/>
          </a:xfrm>
        </p:grpSpPr>
        <p:pic>
          <p:nvPicPr>
            <p:cNvPr id="25615" name="Picture 39" descr="the-constitution-of-india-21"/>
            <p:cNvPicPr>
              <a:picLocks noChangeAspect="1" noChangeArrowheads="1"/>
            </p:cNvPicPr>
            <p:nvPr/>
          </p:nvPicPr>
          <p:blipFill>
            <a:blip r:embed="rId7"/>
            <a:srcRect/>
            <a:stretch>
              <a:fillRect/>
            </a:stretch>
          </p:blipFill>
          <p:spPr bwMode="auto">
            <a:xfrm>
              <a:off x="3833" y="1117"/>
              <a:ext cx="1811" cy="2495"/>
            </a:xfrm>
            <a:prstGeom prst="rect">
              <a:avLst/>
            </a:prstGeom>
            <a:noFill/>
            <a:ln w="9525">
              <a:noFill/>
              <a:miter lim="800000"/>
              <a:headEnd/>
              <a:tailEnd/>
            </a:ln>
          </p:spPr>
        </p:pic>
        <p:sp>
          <p:nvSpPr>
            <p:cNvPr id="25616"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r>
                <a:rPr lang="en-US" sz="1200"/>
                <a:t>. </a:t>
              </a:r>
            </a:p>
          </p:txBody>
        </p:sp>
      </p:grpSp>
    </p:spTree>
  </p:cSld>
  <p:clrMapOvr>
    <a:masterClrMapping/>
  </p:clrMapOvr>
  <p:transition>
    <p:sndAc>
      <p:stSnd>
        <p:snd r:embed="rId2" name="chimes.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plus(in)">
                                      <p:cBhvr>
                                        <p:cTn id="7" dur="1000"/>
                                        <p:tgtEl>
                                          <p:spTgt spid="33795"/>
                                        </p:tgtEl>
                                      </p:cBhvr>
                                    </p:animEffect>
                                  </p:childTnLst>
                                </p:cTn>
                              </p:par>
                            </p:childTnLst>
                          </p:cTn>
                        </p:par>
                        <p:par>
                          <p:cTn id="8" fill="hold">
                            <p:stCondLst>
                              <p:cond delay="3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4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1000" fill="hold"/>
                                        <p:tgtEl>
                                          <p:spTgt spid="2"/>
                                        </p:tgtEl>
                                        <p:attrNameLst>
                                          <p:attrName>ppt_x</p:attrName>
                                        </p:attrNameLst>
                                      </p:cBhvr>
                                      <p:tavLst>
                                        <p:tav tm="0">
                                          <p:val>
                                            <p:strVal val="#ppt_x"/>
                                          </p:val>
                                        </p:tav>
                                        <p:tav tm="100000">
                                          <p:val>
                                            <p:strVal val="#ppt_x"/>
                                          </p:val>
                                        </p:tav>
                                      </p:tavLst>
                                    </p:anim>
                                    <p:anim calcmode="lin" valueType="num">
                                      <p:cBhvr additive="base">
                                        <p:cTn id="17" dur="10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1000" fill="hold"/>
                                        <p:tgtEl>
                                          <p:spTgt spid="3"/>
                                        </p:tgtEl>
                                        <p:attrNameLst>
                                          <p:attrName>ppt_x</p:attrName>
                                        </p:attrNameLst>
                                      </p:cBhvr>
                                      <p:tavLst>
                                        <p:tav tm="0">
                                          <p:val>
                                            <p:strVal val="#ppt_x"/>
                                          </p:val>
                                        </p:tav>
                                        <p:tav tm="100000">
                                          <p:val>
                                            <p:strVal val="#ppt_x"/>
                                          </p:val>
                                        </p:tav>
                                      </p:tavLst>
                                    </p:anim>
                                    <p:anim calcmode="lin" valueType="num">
                                      <p:cBhvr additive="base">
                                        <p:cTn id="22" dur="1000" fill="hold"/>
                                        <p:tgtEl>
                                          <p:spTgt spid="3"/>
                                        </p:tgtEl>
                                        <p:attrNameLst>
                                          <p:attrName>ppt_y</p:attrName>
                                        </p:attrNameLst>
                                      </p:cBhvr>
                                      <p:tavLst>
                                        <p:tav tm="0">
                                          <p:val>
                                            <p:strVal val="1+#ppt_h/2"/>
                                          </p:val>
                                        </p:tav>
                                        <p:tav tm="100000">
                                          <p:val>
                                            <p:strVal val="#ppt_y"/>
                                          </p:val>
                                        </p:tav>
                                      </p:tavLst>
                                    </p:anim>
                                  </p:childTnLst>
                                </p:cTn>
                              </p:par>
                            </p:childTnLst>
                          </p:cTn>
                        </p:par>
                        <p:par>
                          <p:cTn id="23" fill="hold">
                            <p:stCondLst>
                              <p:cond delay="6000"/>
                            </p:stCondLst>
                            <p:childTnLst>
                              <p:par>
                                <p:cTn id="24" presetID="2" presetClass="entr" presetSubtype="4"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ppt_x"/>
                                          </p:val>
                                        </p:tav>
                                        <p:tav tm="100000">
                                          <p:val>
                                            <p:strVal val="#ppt_x"/>
                                          </p:val>
                                        </p:tav>
                                      </p:tavLst>
                                    </p:anim>
                                    <p:anim calcmode="lin" valueType="num">
                                      <p:cBhvr additive="base">
                                        <p:cTn id="27" dur="1000" fill="hold"/>
                                        <p:tgtEl>
                                          <p:spTgt spid="4"/>
                                        </p:tgtEl>
                                        <p:attrNameLst>
                                          <p:attrName>ppt_y</p:attrName>
                                        </p:attrNameLst>
                                      </p:cBhvr>
                                      <p:tavLst>
                                        <p:tav tm="0">
                                          <p:val>
                                            <p:strVal val="1+#ppt_h/2"/>
                                          </p:val>
                                        </p:tav>
                                        <p:tav tm="100000">
                                          <p:val>
                                            <p:strVal val="#ppt_y"/>
                                          </p:val>
                                        </p:tav>
                                      </p:tavLst>
                                    </p:anim>
                                  </p:childTnLst>
                                </p:cTn>
                              </p:par>
                            </p:childTnLst>
                          </p:cTn>
                        </p:par>
                        <p:par>
                          <p:cTn id="28" fill="hold">
                            <p:stCondLst>
                              <p:cond delay="7000"/>
                            </p:stCondLst>
                            <p:childTnLst>
                              <p:par>
                                <p:cTn id="29" presetID="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ppt_x"/>
                                          </p:val>
                                        </p:tav>
                                        <p:tav tm="100000">
                                          <p:val>
                                            <p:strVal val="#ppt_x"/>
                                          </p:val>
                                        </p:tav>
                                      </p:tavLst>
                                    </p:anim>
                                    <p:anim calcmode="lin" valueType="num">
                                      <p:cBhvr additive="base">
                                        <p:cTn id="32" dur="1000" fill="hold"/>
                                        <p:tgtEl>
                                          <p:spTgt spid="5"/>
                                        </p:tgtEl>
                                        <p:attrNameLst>
                                          <p:attrName>ppt_y</p:attrName>
                                        </p:attrNameLst>
                                      </p:cBhvr>
                                      <p:tavLst>
                                        <p:tav tm="0">
                                          <p:val>
                                            <p:strVal val="1+#ppt_h/2"/>
                                          </p:val>
                                        </p:tav>
                                        <p:tav tm="100000">
                                          <p:val>
                                            <p:strVal val="#ppt_y"/>
                                          </p:val>
                                        </p:tav>
                                      </p:tavLst>
                                    </p:anim>
                                  </p:childTnLst>
                                </p:cTn>
                              </p:par>
                            </p:childTnLst>
                          </p:cTn>
                        </p:par>
                        <p:par>
                          <p:cTn id="33" fill="hold">
                            <p:stCondLst>
                              <p:cond delay="8000"/>
                            </p:stCondLst>
                            <p:childTnLst>
                              <p:par>
                                <p:cTn id="34" presetID="2" presetClass="entr" presetSubtype="4"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000" fill="hold"/>
                                        <p:tgtEl>
                                          <p:spTgt spid="7"/>
                                        </p:tgtEl>
                                        <p:attrNameLst>
                                          <p:attrName>ppt_x</p:attrName>
                                        </p:attrNameLst>
                                      </p:cBhvr>
                                      <p:tavLst>
                                        <p:tav tm="0">
                                          <p:val>
                                            <p:strVal val="#ppt_x"/>
                                          </p:val>
                                        </p:tav>
                                        <p:tav tm="100000">
                                          <p:val>
                                            <p:strVal val="#ppt_x"/>
                                          </p:val>
                                        </p:tav>
                                      </p:tavLst>
                                    </p:anim>
                                    <p:anim calcmode="lin" valueType="num">
                                      <p:cBhvr additive="base">
                                        <p:cTn id="37" dur="10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9000"/>
                            </p:stCondLst>
                            <p:childTnLst>
                              <p:par>
                                <p:cTn id="39" presetID="2" presetClass="entr" presetSubtype="4"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1000" fill="hold"/>
                                        <p:tgtEl>
                                          <p:spTgt spid="8"/>
                                        </p:tgtEl>
                                        <p:attrNameLst>
                                          <p:attrName>ppt_x</p:attrName>
                                        </p:attrNameLst>
                                      </p:cBhvr>
                                      <p:tavLst>
                                        <p:tav tm="0">
                                          <p:val>
                                            <p:strVal val="#ppt_x"/>
                                          </p:val>
                                        </p:tav>
                                        <p:tav tm="100000">
                                          <p:val>
                                            <p:strVal val="#ppt_x"/>
                                          </p:val>
                                        </p:tav>
                                      </p:tavLst>
                                    </p:anim>
                                    <p:anim calcmode="lin" valueType="num">
                                      <p:cBhvr additive="base">
                                        <p:cTn id="42" dur="1000" fill="hold"/>
                                        <p:tgtEl>
                                          <p:spTgt spid="8"/>
                                        </p:tgtEl>
                                        <p:attrNameLst>
                                          <p:attrName>ppt_y</p:attrName>
                                        </p:attrNameLst>
                                      </p:cBhvr>
                                      <p:tavLst>
                                        <p:tav tm="0">
                                          <p:val>
                                            <p:strVal val="1+#ppt_h/2"/>
                                          </p:val>
                                        </p:tav>
                                        <p:tav tm="100000">
                                          <p:val>
                                            <p:strVal val="#ppt_y"/>
                                          </p:val>
                                        </p:tav>
                                      </p:tavLst>
                                    </p:anim>
                                  </p:childTnLst>
                                </p:cTn>
                              </p:par>
                            </p:childTnLst>
                          </p:cTn>
                        </p:par>
                        <p:par>
                          <p:cTn id="43" fill="hold">
                            <p:stCondLst>
                              <p:cond delay="10000"/>
                            </p:stCondLst>
                            <p:childTnLst>
                              <p:par>
                                <p:cTn id="44" presetID="16" presetClass="entr" presetSubtype="21"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7.Conclusion</a:t>
            </a:r>
          </a:p>
        </p:txBody>
      </p:sp>
      <p:sp>
        <p:nvSpPr>
          <p:cNvPr id="61442" name="Slide Number Placeholder 5"/>
          <p:cNvSpPr>
            <a:spLocks noGrp="1"/>
          </p:cNvSpPr>
          <p:nvPr>
            <p:ph type="sldNum" sz="quarter" idx="12"/>
          </p:nvPr>
        </p:nvSpPr>
        <p:spPr/>
        <p:txBody>
          <a:bodyPr/>
          <a:lstStyle/>
          <a:p>
            <a:pPr>
              <a:defRPr/>
            </a:pPr>
            <a:fld id="{4AC94E4D-8DD1-4A8C-BFB6-412E5E5C7D78}" type="slidenum">
              <a:rPr lang="es-ES"/>
              <a:pPr>
                <a:defRPr/>
              </a:pPr>
              <a:t>32</a:t>
            </a:fld>
            <a:endParaRPr lang="es-ES"/>
          </a:p>
        </p:txBody>
      </p:sp>
      <p:pic>
        <p:nvPicPr>
          <p:cNvPr id="43012"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43013"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43014"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43015" name="Text Box 6"/>
          <p:cNvSpPr txBox="1">
            <a:spLocks noChangeArrowheads="1"/>
          </p:cNvSpPr>
          <p:nvPr/>
        </p:nvSpPr>
        <p:spPr bwMode="auto">
          <a:xfrm>
            <a:off x="65088" y="1547813"/>
            <a:ext cx="9053512" cy="396875"/>
          </a:xfrm>
          <a:prstGeom prst="rect">
            <a:avLst/>
          </a:prstGeom>
          <a:noFill/>
          <a:ln w="9525" algn="ctr">
            <a:noFill/>
            <a:miter lim="800000"/>
            <a:headEnd/>
            <a:tailEnd/>
          </a:ln>
        </p:spPr>
        <p:txBody>
          <a:bodyPr>
            <a:spAutoFit/>
          </a:bodyPr>
          <a:lstStyle/>
          <a:p>
            <a:pPr marL="342900" indent="-342900"/>
            <a:endParaRPr lang="en-US"/>
          </a:p>
        </p:txBody>
      </p:sp>
      <p:sp>
        <p:nvSpPr>
          <p:cNvPr id="43016" name="Text Box 7"/>
          <p:cNvSpPr txBox="1">
            <a:spLocks noChangeArrowheads="1"/>
          </p:cNvSpPr>
          <p:nvPr/>
        </p:nvSpPr>
        <p:spPr bwMode="auto">
          <a:xfrm>
            <a:off x="-46038" y="1600200"/>
            <a:ext cx="9372601" cy="4664075"/>
          </a:xfrm>
          <a:prstGeom prst="rect">
            <a:avLst/>
          </a:prstGeom>
          <a:noFill/>
          <a:ln w="9525" algn="ctr">
            <a:noFill/>
            <a:miter lim="800000"/>
            <a:headEnd/>
            <a:tailEnd/>
          </a:ln>
        </p:spPr>
        <p:txBody>
          <a:bodyPr>
            <a:spAutoFit/>
          </a:bodyPr>
          <a:lstStyle/>
          <a:p>
            <a:r>
              <a:rPr lang="en-US" dirty="0"/>
              <a:t>A Constitution symbolizes independence of a country. Framework and structure for the governance of a free country are provided in the Constitution. The Constituent Assembly prepared the draft of the Constitution by keeping the ‘Objectives Resolution’ as the backdrop which reflected the aspirations of the people of India.</a:t>
            </a:r>
          </a:p>
          <a:p>
            <a:endParaRPr lang="en-US" dirty="0"/>
          </a:p>
          <a:p>
            <a:r>
              <a:rPr lang="en-US" dirty="0"/>
              <a:t>The framing of the Constitution was completed on November 26, 1949 when the Constituent Assembly formally adopted the new Constitution. The Constitution came into force with effect from January 26, 1950.</a:t>
            </a:r>
          </a:p>
          <a:p>
            <a:endParaRPr lang="en-US" dirty="0"/>
          </a:p>
          <a:p>
            <a:r>
              <a:rPr lang="en-US" dirty="0"/>
              <a:t>The Constitution begins with a Preamble which declares India to be a Sovereign, Socialist, Secular, Democratic, Republic. The Preamble also mentions the goals of securing justice, liberty and equality for all its citizens and promotion of </a:t>
            </a:r>
            <a:r>
              <a:rPr lang="en-US" dirty="0" err="1"/>
              <a:t>natio-nal</a:t>
            </a:r>
            <a:r>
              <a:rPr lang="en-US" dirty="0"/>
              <a:t> unity and integrity on the basis of fraternity among the people assuring dignity of the individual.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1443"/>
                                        </p:tgtEl>
                                        <p:attrNameLst>
                                          <p:attrName>style.visibility</p:attrName>
                                        </p:attrNameLst>
                                      </p:cBhvr>
                                      <p:to>
                                        <p:strVal val="visible"/>
                                      </p:to>
                                    </p:set>
                                    <p:anim to="" calcmode="lin" valueType="num">
                                      <p:cBhvr>
                                        <p:cTn id="7" dur="1" fill="hold"/>
                                        <p:tgtEl>
                                          <p:spTgt spid="61443"/>
                                        </p:tgtEl>
                                        <p:attrNameLst>
                                          <p:attrName/>
                                        </p:attrNameLst>
                                      </p:cBhvr>
                                    </p:anim>
                                  </p:childTnLst>
                                </p:cTn>
                              </p:par>
                            </p:childTnLst>
                          </p:cTn>
                        </p:par>
                        <p:par>
                          <p:cTn id="8" fill="hold">
                            <p:stCondLst>
                              <p:cond delay="0"/>
                            </p:stCondLst>
                            <p:childTnLst>
                              <p:par>
                                <p:cTn id="9" presetID="55" presetClass="entr" presetSubtype="0" fill="hold" grpId="0" nodeType="afterEffect">
                                  <p:stCondLst>
                                    <p:cond delay="0"/>
                                  </p:stCondLst>
                                  <p:childTnLst>
                                    <p:set>
                                      <p:cBhvr>
                                        <p:cTn id="10" dur="1" fill="hold">
                                          <p:stCondLst>
                                            <p:cond delay="0"/>
                                          </p:stCondLst>
                                        </p:cTn>
                                        <p:tgtEl>
                                          <p:spTgt spid="43016"/>
                                        </p:tgtEl>
                                        <p:attrNameLst>
                                          <p:attrName>style.visibility</p:attrName>
                                        </p:attrNameLst>
                                      </p:cBhvr>
                                      <p:to>
                                        <p:strVal val="visible"/>
                                      </p:to>
                                    </p:set>
                                    <p:anim calcmode="lin" valueType="num">
                                      <p:cBhvr>
                                        <p:cTn id="11" dur="1000" fill="hold"/>
                                        <p:tgtEl>
                                          <p:spTgt spid="43016"/>
                                        </p:tgtEl>
                                        <p:attrNameLst>
                                          <p:attrName>ppt_w</p:attrName>
                                        </p:attrNameLst>
                                      </p:cBhvr>
                                      <p:tavLst>
                                        <p:tav tm="0">
                                          <p:val>
                                            <p:strVal val="#ppt_w*0.70"/>
                                          </p:val>
                                        </p:tav>
                                        <p:tav tm="100000">
                                          <p:val>
                                            <p:strVal val="#ppt_w"/>
                                          </p:val>
                                        </p:tav>
                                      </p:tavLst>
                                    </p:anim>
                                    <p:anim calcmode="lin" valueType="num">
                                      <p:cBhvr>
                                        <p:cTn id="12" dur="1000" fill="hold"/>
                                        <p:tgtEl>
                                          <p:spTgt spid="43016"/>
                                        </p:tgtEl>
                                        <p:attrNameLst>
                                          <p:attrName>ppt_h</p:attrName>
                                        </p:attrNameLst>
                                      </p:cBhvr>
                                      <p:tavLst>
                                        <p:tav tm="0">
                                          <p:val>
                                            <p:strVal val="#ppt_h"/>
                                          </p:val>
                                        </p:tav>
                                        <p:tav tm="100000">
                                          <p:val>
                                            <p:strVal val="#ppt_h"/>
                                          </p:val>
                                        </p:tav>
                                      </p:tavLst>
                                    </p:anim>
                                    <p:animEffect transition="in" filter="fade">
                                      <p:cBhvr>
                                        <p:cTn id="13" dur="1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p:bldP spid="430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7.Conclusion</a:t>
            </a:r>
          </a:p>
        </p:txBody>
      </p:sp>
      <p:sp>
        <p:nvSpPr>
          <p:cNvPr id="63490" name="Slide Number Placeholder 5"/>
          <p:cNvSpPr>
            <a:spLocks noGrp="1"/>
          </p:cNvSpPr>
          <p:nvPr>
            <p:ph type="sldNum" sz="quarter" idx="12"/>
          </p:nvPr>
        </p:nvSpPr>
        <p:spPr/>
        <p:txBody>
          <a:bodyPr/>
          <a:lstStyle/>
          <a:p>
            <a:pPr>
              <a:defRPr/>
            </a:pPr>
            <a:fld id="{10E50BC9-D883-44FF-BC50-332CDB17BF00}" type="slidenum">
              <a:rPr lang="es-ES"/>
              <a:pPr>
                <a:defRPr/>
              </a:pPr>
              <a:t>33</a:t>
            </a:fld>
            <a:endParaRPr lang="es-ES"/>
          </a:p>
        </p:txBody>
      </p:sp>
      <p:pic>
        <p:nvPicPr>
          <p:cNvPr id="4403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44037"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4403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44039" name="Text Box 6"/>
          <p:cNvSpPr txBox="1">
            <a:spLocks noChangeArrowheads="1"/>
          </p:cNvSpPr>
          <p:nvPr/>
        </p:nvSpPr>
        <p:spPr bwMode="auto">
          <a:xfrm>
            <a:off x="65088" y="1547813"/>
            <a:ext cx="9053512" cy="396875"/>
          </a:xfrm>
          <a:prstGeom prst="rect">
            <a:avLst/>
          </a:prstGeom>
          <a:noFill/>
          <a:ln w="9525" algn="ctr">
            <a:noFill/>
            <a:miter lim="800000"/>
            <a:headEnd/>
            <a:tailEnd/>
          </a:ln>
        </p:spPr>
        <p:txBody>
          <a:bodyPr>
            <a:spAutoFit/>
          </a:bodyPr>
          <a:lstStyle/>
          <a:p>
            <a:pPr marL="342900" indent="-342900"/>
            <a:endParaRPr lang="en-US"/>
          </a:p>
        </p:txBody>
      </p:sp>
      <p:sp>
        <p:nvSpPr>
          <p:cNvPr id="44040" name="Text Box 7"/>
          <p:cNvSpPr txBox="1">
            <a:spLocks noChangeArrowheads="1"/>
          </p:cNvSpPr>
          <p:nvPr/>
        </p:nvSpPr>
        <p:spPr bwMode="auto">
          <a:xfrm>
            <a:off x="0" y="1646238"/>
            <a:ext cx="9144000" cy="4664075"/>
          </a:xfrm>
          <a:prstGeom prst="rect">
            <a:avLst/>
          </a:prstGeom>
          <a:noFill/>
          <a:ln w="9525" algn="ctr">
            <a:noFill/>
            <a:miter lim="800000"/>
            <a:headEnd/>
            <a:tailEnd/>
          </a:ln>
        </p:spPr>
        <p:txBody>
          <a:bodyPr>
            <a:spAutoFit/>
          </a:bodyPr>
          <a:lstStyle/>
          <a:p>
            <a:r>
              <a:rPr lang="en-US" dirty="0"/>
              <a:t>The Constitution of India has several distinctive features. It is the lengthiest Constitution in the world and it is a combination of rigidity and flexibility. The Constitution provides for a quasi-federal </a:t>
            </a:r>
            <a:r>
              <a:rPr lang="en-US" u="sng" dirty="0"/>
              <a:t>(It means a federal set up where despite having two clear sets of government – central and the states, more powers are given to the Central Government.)</a:t>
            </a:r>
            <a:r>
              <a:rPr lang="en-US" dirty="0"/>
              <a:t> set up with a strong centre. </a:t>
            </a:r>
          </a:p>
          <a:p>
            <a:endParaRPr lang="en-US" dirty="0"/>
          </a:p>
          <a:p>
            <a:r>
              <a:rPr lang="en-US" dirty="0"/>
              <a:t>There is a clear division of powers between the Centre and the States. The Supreme Court of India, is the apex court of India which will resolve the disputes between the centre and state or between the states.</a:t>
            </a:r>
          </a:p>
          <a:p>
            <a:endParaRPr lang="en-US" dirty="0"/>
          </a:p>
          <a:p>
            <a:r>
              <a:rPr lang="en-US" dirty="0"/>
              <a:t>India has a parliamentary democracy. The Council of Ministers headed by the Prime Minister enjoys the real powers and is responsible to the Parliament. The Indian Constitution provides for Fundamental Rights which are justifiable. Ten Fundamental Duties have also been added to the Constitution. The Directive Principles of State Policy give a concrete shape to the welfare concept.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63491"/>
                                        </p:tgtEl>
                                        <p:attrNameLst>
                                          <p:attrName>style.visibility</p:attrName>
                                        </p:attrNameLst>
                                      </p:cBhvr>
                                      <p:to>
                                        <p:strVal val="visible"/>
                                      </p:to>
                                    </p:set>
                                    <p:animEffect transition="in" filter="fade">
                                      <p:cBhvr>
                                        <p:cTn id="7" dur="500"/>
                                        <p:tgtEl>
                                          <p:spTgt spid="63491"/>
                                        </p:tgtEl>
                                      </p:cBhvr>
                                    </p:animEffect>
                                    <p:anim calcmode="lin" valueType="num">
                                      <p:cBhvr>
                                        <p:cTn id="8" dur="500" fill="hold"/>
                                        <p:tgtEl>
                                          <p:spTgt spid="63491"/>
                                        </p:tgtEl>
                                        <p:attrNameLst>
                                          <p:attrName>ppt_w</p:attrName>
                                        </p:attrNameLst>
                                      </p:cBhvr>
                                      <p:tavLst>
                                        <p:tav tm="0" fmla="#ppt_w*sin(2.5*pi*$)">
                                          <p:val>
                                            <p:fltVal val="0"/>
                                          </p:val>
                                        </p:tav>
                                        <p:tav tm="100000">
                                          <p:val>
                                            <p:fltVal val="1"/>
                                          </p:val>
                                        </p:tav>
                                      </p:tavLst>
                                    </p:anim>
                                    <p:anim calcmode="lin" valueType="num">
                                      <p:cBhvr>
                                        <p:cTn id="9" dur="500" fill="hold"/>
                                        <p:tgtEl>
                                          <p:spTgt spid="63491"/>
                                        </p:tgtEl>
                                        <p:attrNameLst>
                                          <p:attrName>ppt_h</p:attrName>
                                        </p:attrNameLst>
                                      </p:cBhvr>
                                      <p:tavLst>
                                        <p:tav tm="0">
                                          <p:val>
                                            <p:strVal val="#ppt_h"/>
                                          </p:val>
                                        </p:tav>
                                        <p:tav tm="100000">
                                          <p:val>
                                            <p:strVal val="#ppt_h"/>
                                          </p:val>
                                        </p:tav>
                                      </p:tavLst>
                                    </p:anim>
                                  </p:childTnLst>
                                </p:cTn>
                              </p:par>
                            </p:childTnLst>
                          </p:cTn>
                        </p:par>
                        <p:par>
                          <p:cTn id="10" fill="hold">
                            <p:stCondLst>
                              <p:cond delay="1050"/>
                            </p:stCondLst>
                            <p:childTnLst>
                              <p:par>
                                <p:cTn id="11" presetID="8" presetClass="entr" presetSubtype="16" fill="hold" grpId="0" nodeType="afterEffect">
                                  <p:stCondLst>
                                    <p:cond delay="0"/>
                                  </p:stCondLst>
                                  <p:childTnLst>
                                    <p:set>
                                      <p:cBhvr>
                                        <p:cTn id="12" dur="1" fill="hold">
                                          <p:stCondLst>
                                            <p:cond delay="0"/>
                                          </p:stCondLst>
                                        </p:cTn>
                                        <p:tgtEl>
                                          <p:spTgt spid="44040"/>
                                        </p:tgtEl>
                                        <p:attrNameLst>
                                          <p:attrName>style.visibility</p:attrName>
                                        </p:attrNameLst>
                                      </p:cBhvr>
                                      <p:to>
                                        <p:strVal val="visible"/>
                                      </p:to>
                                    </p:set>
                                    <p:animEffect transition="in" filter="diamond(in)">
                                      <p:cBhvr>
                                        <p:cTn id="13" dur="20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p:bldP spid="44040"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7.Conclusion</a:t>
            </a:r>
          </a:p>
        </p:txBody>
      </p:sp>
      <p:sp>
        <p:nvSpPr>
          <p:cNvPr id="64514" name="Slide Number Placeholder 5"/>
          <p:cNvSpPr>
            <a:spLocks noGrp="1"/>
          </p:cNvSpPr>
          <p:nvPr>
            <p:ph type="sldNum" sz="quarter" idx="12"/>
          </p:nvPr>
        </p:nvSpPr>
        <p:spPr/>
        <p:txBody>
          <a:bodyPr/>
          <a:lstStyle/>
          <a:p>
            <a:pPr>
              <a:defRPr/>
            </a:pPr>
            <a:fld id="{5D7D0749-A172-47D1-8A81-4E81D3C8C8B0}" type="slidenum">
              <a:rPr lang="es-ES"/>
              <a:pPr>
                <a:defRPr/>
              </a:pPr>
              <a:t>34</a:t>
            </a:fld>
            <a:endParaRPr lang="es-ES"/>
          </a:p>
        </p:txBody>
      </p:sp>
      <p:sp>
        <p:nvSpPr>
          <p:cNvPr id="45060" name="Text Box 7"/>
          <p:cNvSpPr txBox="1">
            <a:spLocks noChangeArrowheads="1"/>
          </p:cNvSpPr>
          <p:nvPr/>
        </p:nvSpPr>
        <p:spPr bwMode="auto">
          <a:xfrm>
            <a:off x="0" y="1538288"/>
            <a:ext cx="9144000" cy="4524315"/>
          </a:xfrm>
          <a:prstGeom prst="rect">
            <a:avLst/>
          </a:prstGeom>
          <a:noFill/>
          <a:ln w="9525" algn="ctr">
            <a:noFill/>
            <a:miter lim="800000"/>
            <a:headEnd/>
            <a:tailEnd/>
          </a:ln>
        </p:spPr>
        <p:txBody>
          <a:bodyPr>
            <a:spAutoFit/>
          </a:bodyPr>
          <a:lstStyle/>
          <a:p>
            <a:r>
              <a:rPr lang="en-US" sz="2400" dirty="0"/>
              <a:t>It is time to undertake a study of Indian Federalism with a view to valuate the trends, frictions and difficulties which have developed in the area of inter-governmental relations and to seek to evolve ways and means to meet the challenging task of making the Indian federation a more robust, strong and workable system so that the country may meet the tasks of self-improvement and development.</a:t>
            </a:r>
          </a:p>
          <a:p>
            <a:endParaRPr lang="en-US" sz="2400" dirty="0"/>
          </a:p>
          <a:p>
            <a:endParaRPr lang="en-US" sz="2400" dirty="0"/>
          </a:p>
          <a:p>
            <a:r>
              <a:rPr lang="en-US" sz="2400" dirty="0"/>
              <a:t>The responsibility lies on not only the jurists and policy framers, but also the citizens of the country to work in a harmonious manner for the development of the country.</a:t>
            </a:r>
          </a:p>
        </p:txBody>
      </p:sp>
      <p:pic>
        <p:nvPicPr>
          <p:cNvPr id="45061"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45062" name="Picture 5" descr="India flag-L-anim"/>
          <p:cNvPicPr>
            <a:picLocks noChangeAspect="1" noChangeArrowheads="1" noCrop="1"/>
          </p:cNvPicPr>
          <p:nvPr/>
        </p:nvPicPr>
        <p:blipFill>
          <a:blip r:embed="rId3"/>
          <a:srcRect/>
          <a:stretch>
            <a:fillRect/>
          </a:stretch>
        </p:blipFill>
        <p:spPr bwMode="auto">
          <a:xfrm>
            <a:off x="0" y="0"/>
            <a:ext cx="1763713" cy="971550"/>
          </a:xfrm>
          <a:prstGeom prst="rect">
            <a:avLst/>
          </a:prstGeom>
          <a:noFill/>
          <a:ln w="9525">
            <a:noFill/>
            <a:miter lim="800000"/>
            <a:headEnd/>
            <a:tailEnd/>
          </a:ln>
        </p:spPr>
      </p:pic>
      <p:pic>
        <p:nvPicPr>
          <p:cNvPr id="45063" name="Picture 11" descr="range56(1)"/>
          <p:cNvPicPr>
            <a:picLocks noChangeAspect="1" noChangeArrowheads="1"/>
          </p:cNvPicPr>
          <p:nvPr/>
        </p:nvPicPr>
        <p:blipFill>
          <a:blip r:embed="rId4"/>
          <a:srcRect/>
          <a:stretch>
            <a:fillRect/>
          </a:stretch>
        </p:blipFill>
        <p:spPr bwMode="auto">
          <a:xfrm>
            <a:off x="0" y="6286500"/>
            <a:ext cx="9144000" cy="57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2000" fill="hold"/>
                                        <p:tgtEl>
                                          <p:spTgt spid="64516"/>
                                        </p:tgtEl>
                                        <p:attrNameLst>
                                          <p:attrName>ppt_w</p:attrName>
                                        </p:attrNameLst>
                                      </p:cBhvr>
                                      <p:tavLst>
                                        <p:tav tm="0">
                                          <p:val>
                                            <p:strVal val="#ppt_w*0.70"/>
                                          </p:val>
                                        </p:tav>
                                        <p:tav tm="100000">
                                          <p:val>
                                            <p:strVal val="#ppt_w"/>
                                          </p:val>
                                        </p:tav>
                                      </p:tavLst>
                                    </p:anim>
                                    <p:anim calcmode="lin" valueType="num">
                                      <p:cBhvr>
                                        <p:cTn id="8" dur="2000" fill="hold"/>
                                        <p:tgtEl>
                                          <p:spTgt spid="64516"/>
                                        </p:tgtEl>
                                        <p:attrNameLst>
                                          <p:attrName>ppt_h</p:attrName>
                                        </p:attrNameLst>
                                      </p:cBhvr>
                                      <p:tavLst>
                                        <p:tav tm="0">
                                          <p:val>
                                            <p:strVal val="#ppt_h"/>
                                          </p:val>
                                        </p:tav>
                                        <p:tav tm="100000">
                                          <p:val>
                                            <p:strVal val="#ppt_h"/>
                                          </p:val>
                                        </p:tav>
                                      </p:tavLst>
                                    </p:anim>
                                    <p:animEffect transition="in" filter="fade">
                                      <p:cBhvr>
                                        <p:cTn id="9" dur="2000"/>
                                        <p:tgtEl>
                                          <p:spTgt spid="64516"/>
                                        </p:tgtEl>
                                      </p:cBhvr>
                                    </p:animEffect>
                                  </p:childTnLst>
                                </p:cTn>
                              </p:par>
                            </p:childTnLst>
                          </p:cTn>
                        </p:par>
                        <p:par>
                          <p:cTn id="10" fill="hold">
                            <p:stCondLst>
                              <p:cond delay="2000"/>
                            </p:stCondLst>
                            <p:childTnLst>
                              <p:par>
                                <p:cTn id="11" presetID="16" presetClass="entr" presetSubtype="37" fill="hold" grpId="0" nodeType="after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barn(outVertical)">
                                      <p:cBhvr>
                                        <p:cTn id="13" dur="3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45060"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74618" y="712758"/>
            <a:ext cx="8513934" cy="4373610"/>
          </a:xfrm>
          <a:effectLst>
            <a:glow rad="228600">
              <a:schemeClr val="accent1">
                <a:satMod val="175000"/>
                <a:alpha val="40000"/>
              </a:schemeClr>
            </a:glow>
            <a:innerShdw blurRad="63500" dist="50800" dir="8100000">
              <a:prstClr val="black">
                <a:alpha val="50000"/>
              </a:prstClr>
            </a:innerShdw>
            <a:reflection blurRad="6350" stA="50000" endA="300" endPos="90000" dir="5400000" sy="-100000" algn="bl" rotWithShape="0"/>
            <a:softEdge rad="635000"/>
          </a:effectLst>
        </p:spPr>
        <p:txBody>
          <a:bodyPr>
            <a:noAutofit/>
          </a:bodyPr>
          <a:lstStyle/>
          <a:p>
            <a:pPr algn="just"/>
            <a:r>
              <a:rPr lang="en-US" sz="9600" b="1" dirty="0" smtClean="0">
                <a:latin typeface="Algerian" pitchFamily="82" charset="0"/>
              </a:rPr>
              <a:t>JAI       </a:t>
            </a:r>
            <a:br>
              <a:rPr lang="en-US" sz="9600" b="1" dirty="0" smtClean="0">
                <a:latin typeface="Algerian" pitchFamily="82" charset="0"/>
              </a:rPr>
            </a:br>
            <a:r>
              <a:rPr lang="en-US" sz="9600" b="1" dirty="0" smtClean="0">
                <a:latin typeface="Algerian" pitchFamily="82" charset="0"/>
              </a:rPr>
              <a:t>                HIND</a:t>
            </a:r>
            <a:endParaRPr lang="en-US" sz="9600" b="1" dirty="0">
              <a:latin typeface="Algerian" pitchFamily="82" charset="0"/>
            </a:endParaRPr>
          </a:p>
        </p:txBody>
      </p:sp>
      <p:sp>
        <p:nvSpPr>
          <p:cNvPr id="4" name="Slide Number Placeholder 3"/>
          <p:cNvSpPr>
            <a:spLocks noGrp="1"/>
          </p:cNvSpPr>
          <p:nvPr>
            <p:ph type="sldNum" sz="quarter" idx="11"/>
          </p:nvPr>
        </p:nvSpPr>
        <p:spPr/>
        <p:txBody>
          <a:bodyPr/>
          <a:lstStyle/>
          <a:p>
            <a:pPr>
              <a:defRPr/>
            </a:pPr>
            <a:fld id="{362F893F-C2D3-4423-961D-DAC8EA0D298C}" type="slidenum">
              <a:rPr lang="es-ES" smtClean="0"/>
              <a:pPr>
                <a:defRPr/>
              </a:pPr>
              <a:t>35</a:t>
            </a:fld>
            <a:endParaRPr lang="es-ES"/>
          </a:p>
        </p:txBody>
      </p:sp>
      <p:pic>
        <p:nvPicPr>
          <p:cNvPr id="6" name="Picture 5" descr="Sunset.jpg"/>
          <p:cNvPicPr>
            <a:picLocks noChangeAspect="1"/>
          </p:cNvPicPr>
          <p:nvPr/>
        </p:nvPicPr>
        <p:blipFill>
          <a:blip r:embed="rId4"/>
          <a:stretch>
            <a:fillRect/>
          </a:stretch>
        </p:blipFill>
        <p:spPr>
          <a:xfrm>
            <a:off x="-492180" y="-530268"/>
            <a:ext cx="11003082" cy="8378916"/>
          </a:xfrm>
          <a:prstGeom prst="rect">
            <a:avLst/>
          </a:prstGeom>
        </p:spPr>
      </p:pic>
      <p:sp>
        <p:nvSpPr>
          <p:cNvPr id="7" name="Rectangle 6"/>
          <p:cNvSpPr/>
          <p:nvPr/>
        </p:nvSpPr>
        <p:spPr>
          <a:xfrm>
            <a:off x="2270100" y="1403328"/>
            <a:ext cx="4572000" cy="4524315"/>
          </a:xfrm>
          <a:prstGeom prst="rect">
            <a:avLst/>
          </a:prstGeom>
          <a:effectLst>
            <a:innerShdw blurRad="63500" dist="50800" dir="2700000">
              <a:prstClr val="black">
                <a:alpha val="50000"/>
              </a:prstClr>
            </a:innerShdw>
            <a:reflection blurRad="6350" stA="50000" endA="300" endPos="90000" dir="5400000" sy="-100000" algn="bl" rotWithShape="0"/>
          </a:effectLst>
        </p:spPr>
        <p:txBody>
          <a:bodyPr>
            <a:spAutoFit/>
          </a:bodyPr>
          <a:lstStyle/>
          <a:p>
            <a:pPr algn="just"/>
            <a:r>
              <a:rPr lang="en-US" sz="9600" b="1" i="1" dirty="0" smtClean="0">
                <a:solidFill>
                  <a:schemeClr val="bg1"/>
                </a:solidFill>
                <a:effectLst>
                  <a:outerShdw blurRad="38100" dist="38100" dir="2700000" algn="tl">
                    <a:srgbClr val="000000">
                      <a:alpha val="43137"/>
                    </a:srgbClr>
                  </a:outerShdw>
                </a:effectLst>
                <a:latin typeface="Algerian" pitchFamily="82" charset="0"/>
              </a:rPr>
              <a:t>JAI       </a:t>
            </a:r>
            <a:br>
              <a:rPr lang="en-US" sz="9600" b="1" i="1" dirty="0" smtClean="0">
                <a:solidFill>
                  <a:schemeClr val="bg1"/>
                </a:solidFill>
                <a:effectLst>
                  <a:outerShdw blurRad="38100" dist="38100" dir="2700000" algn="tl">
                    <a:srgbClr val="000000">
                      <a:alpha val="43137"/>
                    </a:srgbClr>
                  </a:outerShdw>
                </a:effectLst>
                <a:latin typeface="Algerian" pitchFamily="82" charset="0"/>
              </a:rPr>
            </a:br>
            <a:r>
              <a:rPr lang="en-US" sz="9600" b="1" i="1" dirty="0" smtClean="0">
                <a:solidFill>
                  <a:schemeClr val="bg1"/>
                </a:solidFill>
                <a:effectLst>
                  <a:outerShdw blurRad="38100" dist="38100" dir="2700000" algn="tl">
                    <a:srgbClr val="000000">
                      <a:alpha val="43137"/>
                    </a:srgbClr>
                  </a:outerShdw>
                </a:effectLst>
                <a:latin typeface="Algerian" pitchFamily="82" charset="0"/>
              </a:rPr>
              <a:t>                HIND</a:t>
            </a:r>
            <a:endParaRPr lang="en-US" sz="9600" b="1" i="1" dirty="0">
              <a:solidFill>
                <a:schemeClr val="bg1"/>
              </a:solidFill>
              <a:effectLst>
                <a:outerShdw blurRad="38100" dist="38100" dir="2700000" algn="tl">
                  <a:srgbClr val="000000">
                    <a:alpha val="43137"/>
                  </a:srgbClr>
                </a:outerShdw>
              </a:effectLst>
              <a:latin typeface="Algerian" pitchFamily="82" charset="0"/>
            </a:endParaRPr>
          </a:p>
        </p:txBody>
      </p:sp>
    </p:spTree>
  </p:cSld>
  <p:clrMapOvr>
    <a:masterClrMapping/>
  </p:clrMapOvr>
  <p:transition advClick="0" advTm="12000">
    <p:sndAc>
      <p:stSnd loop="1">
        <p:snd r:embed="rId2" name="applause.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out)">
                                      <p:cBhvr>
                                        <p:cTn id="7" dur="2000"/>
                                        <p:tgtEl>
                                          <p:spTgt spid="6"/>
                                        </p:tgtEl>
                                      </p:cBhvr>
                                    </p:animEffect>
                                  </p:childTnLst>
                                </p:cTn>
                              </p:par>
                            </p:childTnLst>
                          </p:cTn>
                        </p:par>
                        <p:par>
                          <p:cTn id="8" fill="hold">
                            <p:stCondLst>
                              <p:cond delay="2000"/>
                            </p:stCondLst>
                            <p:childTnLst>
                              <p:par>
                                <p:cTn id="9" presetID="6" presetClass="emph" presetSubtype="0" fill="hold" nodeType="afterEffect">
                                  <p:stCondLst>
                                    <p:cond delay="0"/>
                                  </p:stCondLst>
                                  <p:iterate type="lt">
                                    <p:tmPct val="0"/>
                                  </p:iterate>
                                  <p:childTnLst>
                                    <p:animScale>
                                      <p:cBhvr>
                                        <p:cTn id="10" dur="3000" fill="hold"/>
                                        <p:tgtEl>
                                          <p:spTgt spid="7">
                                            <p:txEl>
                                              <p:pRg st="0" end="0"/>
                                            </p:txEl>
                                          </p:spTgt>
                                        </p:tgtEl>
                                      </p:cBhvr>
                                      <p:by x="100000" y="150000"/>
                                    </p:animScale>
                                  </p:childTnLst>
                                </p:cTn>
                              </p:par>
                            </p:childTnLst>
                          </p:cTn>
                        </p:par>
                        <p:par>
                          <p:cTn id="11" fill="hold">
                            <p:stCondLst>
                              <p:cond delay="5000"/>
                            </p:stCondLst>
                            <p:childTnLst>
                              <p:par>
                                <p:cTn id="12" presetID="45" presetClass="entr" presetSubtype="0" fill="hold" nodeType="afterEffect">
                                  <p:stCondLst>
                                    <p:cond delay="0"/>
                                  </p:stCondLst>
                                  <p:iterate type="lt">
                                    <p:tmPct val="10000"/>
                                  </p:iterate>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000"/>
                                        <p:tgtEl>
                                          <p:spTgt spid="7">
                                            <p:txEl>
                                              <p:pRg st="0" end="0"/>
                                            </p:txEl>
                                          </p:spTgt>
                                        </p:tgtEl>
                                      </p:cBhvr>
                                    </p:animEffect>
                                    <p:anim calcmode="lin" valueType="num">
                                      <p:cBhvr>
                                        <p:cTn id="15"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1.What Is Constitution Anyway?</a:t>
            </a:r>
          </a:p>
        </p:txBody>
      </p:sp>
      <p:sp>
        <p:nvSpPr>
          <p:cNvPr id="6146" name="Slide Number Placeholder 5"/>
          <p:cNvSpPr>
            <a:spLocks noGrp="1"/>
          </p:cNvSpPr>
          <p:nvPr>
            <p:ph type="sldNum" sz="quarter" idx="12"/>
          </p:nvPr>
        </p:nvSpPr>
        <p:spPr/>
        <p:txBody>
          <a:bodyPr/>
          <a:lstStyle/>
          <a:p>
            <a:pPr>
              <a:defRPr/>
            </a:pPr>
            <a:fld id="{0298E1BA-CBEA-4151-815E-D0468A948B68}" type="slidenum">
              <a:rPr lang="es-ES"/>
              <a:pPr>
                <a:defRPr/>
              </a:pPr>
              <a:t>4</a:t>
            </a:fld>
            <a:endParaRPr lang="es-ES"/>
          </a:p>
        </p:txBody>
      </p:sp>
      <p:pic>
        <p:nvPicPr>
          <p:cNvPr id="1331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3317"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1331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13319" name="Text Box 6"/>
          <p:cNvSpPr txBox="1">
            <a:spLocks noChangeArrowheads="1"/>
          </p:cNvSpPr>
          <p:nvPr/>
        </p:nvSpPr>
        <p:spPr bwMode="auto">
          <a:xfrm>
            <a:off x="250825" y="1700213"/>
            <a:ext cx="8588375" cy="366712"/>
          </a:xfrm>
          <a:prstGeom prst="rect">
            <a:avLst/>
          </a:prstGeom>
          <a:noFill/>
          <a:ln w="9525" algn="ctr">
            <a:noFill/>
            <a:miter lim="800000"/>
            <a:headEnd/>
            <a:tailEnd/>
          </a:ln>
        </p:spPr>
        <p:txBody>
          <a:bodyPr>
            <a:spAutoFit/>
          </a:bodyPr>
          <a:lstStyle/>
          <a:p>
            <a:endParaRPr lang="en-US" sz="1800"/>
          </a:p>
        </p:txBody>
      </p:sp>
      <p:sp>
        <p:nvSpPr>
          <p:cNvPr id="6152" name="Text Box 7"/>
          <p:cNvSpPr txBox="1">
            <a:spLocks noChangeArrowheads="1"/>
          </p:cNvSpPr>
          <p:nvPr/>
        </p:nvSpPr>
        <p:spPr bwMode="auto">
          <a:xfrm>
            <a:off x="0" y="1773238"/>
            <a:ext cx="9144000" cy="701675"/>
          </a:xfrm>
          <a:prstGeom prst="rect">
            <a:avLst/>
          </a:prstGeom>
          <a:noFill/>
          <a:ln w="9525" algn="ctr">
            <a:noFill/>
            <a:miter lim="800000"/>
            <a:headEnd/>
            <a:tailEnd/>
          </a:ln>
        </p:spPr>
        <p:txBody>
          <a:bodyPr>
            <a:spAutoFit/>
          </a:bodyPr>
          <a:lstStyle/>
          <a:p>
            <a:r>
              <a:rPr lang="en-US"/>
              <a:t>Some rules that are made by the </a:t>
            </a:r>
            <a:r>
              <a:rPr lang="en-US" b="1" u="sng"/>
              <a:t>legislatures</a:t>
            </a:r>
            <a:r>
              <a:rPr lang="en-US"/>
              <a:t> (also known as Lok sabha/Rajya Sabha in India), for there own country, are called </a:t>
            </a:r>
            <a:r>
              <a:rPr lang="en-US" b="1"/>
              <a:t>“</a:t>
            </a:r>
            <a:r>
              <a:rPr lang="en-US" b="1" u="sng"/>
              <a:t>Law</a:t>
            </a:r>
            <a:r>
              <a:rPr lang="en-US" b="1"/>
              <a:t>”.</a:t>
            </a:r>
          </a:p>
        </p:txBody>
      </p:sp>
      <p:sp>
        <p:nvSpPr>
          <p:cNvPr id="13321" name="Text Box 8"/>
          <p:cNvSpPr txBox="1">
            <a:spLocks noChangeArrowheads="1"/>
          </p:cNvSpPr>
          <p:nvPr/>
        </p:nvSpPr>
        <p:spPr bwMode="auto">
          <a:xfrm>
            <a:off x="376238" y="2513013"/>
            <a:ext cx="6932612" cy="366712"/>
          </a:xfrm>
          <a:prstGeom prst="rect">
            <a:avLst/>
          </a:prstGeom>
          <a:noFill/>
          <a:ln w="9525" algn="ctr">
            <a:noFill/>
            <a:miter lim="800000"/>
            <a:headEnd/>
            <a:tailEnd/>
          </a:ln>
        </p:spPr>
        <p:txBody>
          <a:bodyPr>
            <a:spAutoFit/>
          </a:bodyPr>
          <a:lstStyle/>
          <a:p>
            <a:endParaRPr lang="en-US" sz="1800"/>
          </a:p>
        </p:txBody>
      </p:sp>
      <p:sp>
        <p:nvSpPr>
          <p:cNvPr id="6154" name="Rectangle 9"/>
          <p:cNvSpPr>
            <a:spLocks noChangeArrowheads="1"/>
          </p:cNvSpPr>
          <p:nvPr/>
        </p:nvSpPr>
        <p:spPr bwMode="auto">
          <a:xfrm>
            <a:off x="0" y="2565400"/>
            <a:ext cx="9144000" cy="2195513"/>
          </a:xfrm>
          <a:prstGeom prst="rect">
            <a:avLst/>
          </a:prstGeom>
          <a:noFill/>
          <a:ln w="9525" algn="ctr">
            <a:noFill/>
            <a:miter lim="800000"/>
            <a:headEnd/>
            <a:tailEnd/>
          </a:ln>
        </p:spPr>
        <p:txBody>
          <a:bodyPr>
            <a:spAutoFit/>
          </a:bodyPr>
          <a:lstStyle/>
          <a:p>
            <a:r>
              <a:rPr lang="en-US"/>
              <a:t>We need </a:t>
            </a:r>
            <a:r>
              <a:rPr lang="en-US" b="1" u="sng"/>
              <a:t>Laws in Society</a:t>
            </a:r>
            <a:r>
              <a:rPr lang="en-US"/>
              <a:t> so our society can regulate and work properly. They are designed to protect us and our property and to ensure that everyone in society behaves the way that the community expects them too.</a:t>
            </a:r>
          </a:p>
          <a:p>
            <a:endParaRPr lang="en-US" sz="1800"/>
          </a:p>
          <a:p>
            <a:r>
              <a:rPr lang="en-US"/>
              <a:t>Laws tell us what to expect as a </a:t>
            </a:r>
            <a:r>
              <a:rPr lang="en-US" b="1" u="sng"/>
              <a:t>consequence</a:t>
            </a:r>
            <a:r>
              <a:rPr lang="en-US"/>
              <a:t> of our actions. Laws have been the glue that has kept society together.</a:t>
            </a:r>
            <a:r>
              <a:rPr lang="en-US" sz="1800"/>
              <a:t> </a:t>
            </a:r>
            <a:r>
              <a:rPr lang="en-US"/>
              <a:t>Without laws there would be complete </a:t>
            </a:r>
            <a:r>
              <a:rPr lang="en-US" b="1" u="sng"/>
              <a:t>anarchy</a:t>
            </a:r>
            <a:r>
              <a:rPr lang="en-US"/>
              <a:t>.</a:t>
            </a:r>
          </a:p>
        </p:txBody>
      </p:sp>
      <p:pic>
        <p:nvPicPr>
          <p:cNvPr id="6155" name="Picture 10" descr="law22"/>
          <p:cNvPicPr>
            <a:picLocks noChangeAspect="1" noChangeArrowheads="1"/>
          </p:cNvPicPr>
          <p:nvPr/>
        </p:nvPicPr>
        <p:blipFill>
          <a:blip r:embed="rId5"/>
          <a:srcRect/>
          <a:stretch>
            <a:fillRect/>
          </a:stretch>
        </p:blipFill>
        <p:spPr bwMode="auto">
          <a:xfrm>
            <a:off x="6597650" y="4579938"/>
            <a:ext cx="2006600" cy="203200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6156" name="Picture 14" descr="6129lady_of_justice_2"/>
          <p:cNvPicPr>
            <a:picLocks noChangeAspect="1" noChangeArrowheads="1"/>
          </p:cNvPicPr>
          <p:nvPr/>
        </p:nvPicPr>
        <p:blipFill>
          <a:blip r:embed="rId6"/>
          <a:srcRect/>
          <a:stretch>
            <a:fillRect/>
          </a:stretch>
        </p:blipFill>
        <p:spPr bwMode="auto">
          <a:xfrm>
            <a:off x="2546350" y="4579938"/>
            <a:ext cx="1795463" cy="2011362"/>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amond(in)">
                                      <p:cBhvr>
                                        <p:cTn id="7" dur="2000"/>
                                        <p:tgtEl>
                                          <p:spTgt spid="6147"/>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6152">
                                            <p:txEl>
                                              <p:pRg st="0" end="0"/>
                                            </p:txEl>
                                          </p:spTgt>
                                        </p:tgtEl>
                                        <p:attrNameLst>
                                          <p:attrName>style.visibility</p:attrName>
                                        </p:attrNameLst>
                                      </p:cBhvr>
                                      <p:to>
                                        <p:strVal val="visible"/>
                                      </p:to>
                                    </p:set>
                                    <p:animEffect transition="in" filter="blinds(horizontal)">
                                      <p:cBhvr>
                                        <p:cTn id="11" dur="1000"/>
                                        <p:tgtEl>
                                          <p:spTgt spid="6152">
                                            <p:txEl>
                                              <p:pRg st="0" end="0"/>
                                            </p:txEl>
                                          </p:spTgt>
                                        </p:tgtEl>
                                      </p:cBhvr>
                                    </p:animEffect>
                                  </p:childTnLst>
                                </p:cTn>
                              </p:par>
                            </p:childTnLst>
                          </p:cTn>
                        </p:par>
                        <p:par>
                          <p:cTn id="12" fill="hold">
                            <p:stCondLst>
                              <p:cond delay="3000"/>
                            </p:stCondLst>
                            <p:childTnLst>
                              <p:par>
                                <p:cTn id="13" presetID="4" presetClass="entr" presetSubtype="16" fill="hold" nodeType="afterEffect">
                                  <p:stCondLst>
                                    <p:cond delay="0"/>
                                  </p:stCondLst>
                                  <p:childTnLst>
                                    <p:set>
                                      <p:cBhvr>
                                        <p:cTn id="14" dur="1" fill="hold">
                                          <p:stCondLst>
                                            <p:cond delay="0"/>
                                          </p:stCondLst>
                                        </p:cTn>
                                        <p:tgtEl>
                                          <p:spTgt spid="6154">
                                            <p:txEl>
                                              <p:pRg st="0" end="0"/>
                                            </p:txEl>
                                          </p:spTgt>
                                        </p:tgtEl>
                                        <p:attrNameLst>
                                          <p:attrName>style.visibility</p:attrName>
                                        </p:attrNameLst>
                                      </p:cBhvr>
                                      <p:to>
                                        <p:strVal val="visible"/>
                                      </p:to>
                                    </p:set>
                                    <p:animEffect transition="in" filter="box(in)">
                                      <p:cBhvr>
                                        <p:cTn id="15" dur="1000"/>
                                        <p:tgtEl>
                                          <p:spTgt spid="6154">
                                            <p:txEl>
                                              <p:pRg st="0" end="0"/>
                                            </p:txEl>
                                          </p:spTgt>
                                        </p:tgtEl>
                                      </p:cBhvr>
                                    </p:animEffect>
                                  </p:childTnLst>
                                </p:cTn>
                              </p:par>
                            </p:childTnLst>
                          </p:cTn>
                        </p:par>
                        <p:par>
                          <p:cTn id="16" fill="hold">
                            <p:stCondLst>
                              <p:cond delay="4000"/>
                            </p:stCondLst>
                            <p:childTnLst>
                              <p:par>
                                <p:cTn id="17" presetID="5" presetClass="entr" presetSubtype="10" fill="hold" nodeType="afterEffect">
                                  <p:stCondLst>
                                    <p:cond delay="0"/>
                                  </p:stCondLst>
                                  <p:childTnLst>
                                    <p:set>
                                      <p:cBhvr>
                                        <p:cTn id="18" dur="1" fill="hold">
                                          <p:stCondLst>
                                            <p:cond delay="0"/>
                                          </p:stCondLst>
                                        </p:cTn>
                                        <p:tgtEl>
                                          <p:spTgt spid="6154">
                                            <p:txEl>
                                              <p:pRg st="2" end="2"/>
                                            </p:txEl>
                                          </p:spTgt>
                                        </p:tgtEl>
                                        <p:attrNameLst>
                                          <p:attrName>style.visibility</p:attrName>
                                        </p:attrNameLst>
                                      </p:cBhvr>
                                      <p:to>
                                        <p:strVal val="visible"/>
                                      </p:to>
                                    </p:set>
                                    <p:animEffect transition="in" filter="checkerboard(across)">
                                      <p:cBhvr>
                                        <p:cTn id="19" dur="1000"/>
                                        <p:tgtEl>
                                          <p:spTgt spid="6154">
                                            <p:txEl>
                                              <p:pRg st="2" end="2"/>
                                            </p:txEl>
                                          </p:spTgt>
                                        </p:tgtEl>
                                      </p:cBhvr>
                                    </p:animEffect>
                                  </p:childTnLst>
                                </p:cTn>
                              </p:par>
                            </p:childTnLst>
                          </p:cTn>
                        </p:par>
                        <p:par>
                          <p:cTn id="20" fill="hold">
                            <p:stCondLst>
                              <p:cond delay="5000"/>
                            </p:stCondLst>
                            <p:childTnLst>
                              <p:par>
                                <p:cTn id="21" presetID="3" presetClass="entr" presetSubtype="10" fill="hold" nodeType="afterEffect">
                                  <p:stCondLst>
                                    <p:cond delay="0"/>
                                  </p:stCondLst>
                                  <p:childTnLst>
                                    <p:set>
                                      <p:cBhvr>
                                        <p:cTn id="22" dur="1" fill="hold">
                                          <p:stCondLst>
                                            <p:cond delay="0"/>
                                          </p:stCondLst>
                                        </p:cTn>
                                        <p:tgtEl>
                                          <p:spTgt spid="6156"/>
                                        </p:tgtEl>
                                        <p:attrNameLst>
                                          <p:attrName>style.visibility</p:attrName>
                                        </p:attrNameLst>
                                      </p:cBhvr>
                                      <p:to>
                                        <p:strVal val="visible"/>
                                      </p:to>
                                    </p:set>
                                    <p:animEffect transition="in" filter="blinds(horizontal)">
                                      <p:cBhvr>
                                        <p:cTn id="23" dur="500"/>
                                        <p:tgtEl>
                                          <p:spTgt spid="6156"/>
                                        </p:tgtEl>
                                      </p:cBhvr>
                                    </p:animEffect>
                                  </p:childTnLst>
                                </p:cTn>
                              </p:par>
                            </p:childTnLst>
                          </p:cTn>
                        </p:par>
                        <p:par>
                          <p:cTn id="24" fill="hold">
                            <p:stCondLst>
                              <p:cond delay="5500"/>
                            </p:stCondLst>
                            <p:childTnLst>
                              <p:par>
                                <p:cTn id="25" presetID="8" presetClass="entr" presetSubtype="16" fill="hold" nodeType="afterEffect">
                                  <p:stCondLst>
                                    <p:cond delay="0"/>
                                  </p:stCondLst>
                                  <p:childTnLst>
                                    <p:set>
                                      <p:cBhvr>
                                        <p:cTn id="26" dur="1" fill="hold">
                                          <p:stCondLst>
                                            <p:cond delay="0"/>
                                          </p:stCondLst>
                                        </p:cTn>
                                        <p:tgtEl>
                                          <p:spTgt spid="6155"/>
                                        </p:tgtEl>
                                        <p:attrNameLst>
                                          <p:attrName>style.visibility</p:attrName>
                                        </p:attrNameLst>
                                      </p:cBhvr>
                                      <p:to>
                                        <p:strVal val="visible"/>
                                      </p:to>
                                    </p:set>
                                    <p:animEffect transition="in" filter="diamond(in)">
                                      <p:cBhvr>
                                        <p:cTn id="27" dur="10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1.What Is Constitution Anyway?</a:t>
            </a:r>
          </a:p>
        </p:txBody>
      </p:sp>
      <p:sp>
        <p:nvSpPr>
          <p:cNvPr id="7170" name="Slide Number Placeholder 5"/>
          <p:cNvSpPr>
            <a:spLocks noGrp="1"/>
          </p:cNvSpPr>
          <p:nvPr>
            <p:ph type="sldNum" sz="quarter" idx="12"/>
          </p:nvPr>
        </p:nvSpPr>
        <p:spPr/>
        <p:txBody>
          <a:bodyPr/>
          <a:lstStyle/>
          <a:p>
            <a:pPr>
              <a:defRPr/>
            </a:pPr>
            <a:fld id="{189B09C9-5596-4260-B7C2-15B3005FA4D7}" type="slidenum">
              <a:rPr lang="es-ES"/>
              <a:pPr>
                <a:defRPr/>
              </a:pPr>
              <a:t>5</a:t>
            </a:fld>
            <a:endParaRPr lang="es-ES"/>
          </a:p>
        </p:txBody>
      </p:sp>
      <p:pic>
        <p:nvPicPr>
          <p:cNvPr id="14340"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4341"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14342"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7175" name="Text Box 6"/>
          <p:cNvSpPr txBox="1">
            <a:spLocks noChangeArrowheads="1"/>
          </p:cNvSpPr>
          <p:nvPr/>
        </p:nvSpPr>
        <p:spPr bwMode="auto">
          <a:xfrm>
            <a:off x="0" y="1600200"/>
            <a:ext cx="9144000" cy="1311275"/>
          </a:xfrm>
          <a:prstGeom prst="rect">
            <a:avLst/>
          </a:prstGeom>
          <a:noFill/>
          <a:ln w="9525" algn="ctr">
            <a:noFill/>
            <a:miter lim="800000"/>
            <a:headEnd/>
            <a:tailEnd/>
          </a:ln>
        </p:spPr>
        <p:txBody>
          <a:bodyPr>
            <a:spAutoFit/>
          </a:bodyPr>
          <a:lstStyle/>
          <a:p>
            <a:pPr marL="457200" indent="-457200">
              <a:buFontTx/>
              <a:buAutoNum type="romanUcParenR"/>
            </a:pPr>
            <a:r>
              <a:rPr lang="en-US" b="1" u="sng" dirty="0"/>
              <a:t>In General-</a:t>
            </a:r>
          </a:p>
          <a:p>
            <a:pPr marL="457200" indent="-457200"/>
            <a:r>
              <a:rPr lang="en-US" b="1" dirty="0"/>
              <a:t>The Constitution is the supreme law of the land</a:t>
            </a:r>
            <a:r>
              <a:rPr lang="en-US" dirty="0"/>
              <a:t>. All other laws have to conform to the Constitution. The constitution contains laws concerning the government and its relations with the people. </a:t>
            </a:r>
          </a:p>
        </p:txBody>
      </p:sp>
      <p:sp>
        <p:nvSpPr>
          <p:cNvPr id="7176" name="Rectangle 8"/>
          <p:cNvSpPr>
            <a:spLocks noChangeArrowheads="1"/>
          </p:cNvSpPr>
          <p:nvPr/>
        </p:nvSpPr>
        <p:spPr bwMode="auto">
          <a:xfrm>
            <a:off x="0" y="2989263"/>
            <a:ext cx="9144000" cy="1006475"/>
          </a:xfrm>
          <a:prstGeom prst="rect">
            <a:avLst/>
          </a:prstGeom>
          <a:noFill/>
          <a:ln w="9525" algn="ctr">
            <a:noFill/>
            <a:miter lim="800000"/>
            <a:headEnd/>
            <a:tailEnd/>
          </a:ln>
        </p:spPr>
        <p:txBody>
          <a:bodyPr>
            <a:spAutoFit/>
          </a:bodyPr>
          <a:lstStyle/>
          <a:p>
            <a:pPr marL="342900" indent="-342900"/>
            <a:r>
              <a:rPr lang="en-US"/>
              <a:t>A constitution is concerned with 2 main aspects:-</a:t>
            </a:r>
          </a:p>
          <a:p>
            <a:pPr marL="342900" indent="-342900">
              <a:buFontTx/>
              <a:buAutoNum type="alphaLcParenR"/>
            </a:pPr>
            <a:r>
              <a:rPr lang="en-US"/>
              <a:t>The relation between the different levels of government and </a:t>
            </a:r>
          </a:p>
          <a:p>
            <a:pPr marL="342900" indent="-342900">
              <a:buFontTx/>
              <a:buAutoNum type="alphaLcParenR"/>
            </a:pPr>
            <a:r>
              <a:rPr lang="en-US"/>
              <a:t>Between the government and the citizens.</a:t>
            </a:r>
          </a:p>
        </p:txBody>
      </p:sp>
      <p:pic>
        <p:nvPicPr>
          <p:cNvPr id="7177" name="Picture 10" descr="men-in-black-clip-art"/>
          <p:cNvPicPr>
            <a:picLocks noChangeAspect="1" noChangeArrowheads="1"/>
          </p:cNvPicPr>
          <p:nvPr/>
        </p:nvPicPr>
        <p:blipFill>
          <a:blip r:embed="rId5"/>
          <a:srcRect/>
          <a:stretch>
            <a:fillRect/>
          </a:stretch>
        </p:blipFill>
        <p:spPr bwMode="auto">
          <a:xfrm>
            <a:off x="182563" y="5165725"/>
            <a:ext cx="2355850" cy="1169988"/>
          </a:xfrm>
          <a:prstGeom prst="rect">
            <a:avLst/>
          </a:prstGeom>
          <a:noFill/>
          <a:ln w="9525">
            <a:noFill/>
            <a:miter lim="800000"/>
            <a:headEnd/>
            <a:tailEnd/>
          </a:ln>
        </p:spPr>
      </p:pic>
      <p:sp>
        <p:nvSpPr>
          <p:cNvPr id="7178" name="AutoShape 11"/>
          <p:cNvSpPr>
            <a:spLocks noChangeArrowheads="1"/>
          </p:cNvSpPr>
          <p:nvPr/>
        </p:nvSpPr>
        <p:spPr bwMode="auto">
          <a:xfrm>
            <a:off x="3565525" y="4206875"/>
            <a:ext cx="2038350" cy="1227138"/>
          </a:xfrm>
          <a:prstGeom prst="verticalScroll">
            <a:avLst>
              <a:gd name="adj" fmla="val 12500"/>
            </a:avLst>
          </a:prstGeom>
          <a:solidFill>
            <a:srgbClr val="3399FF"/>
          </a:solidFill>
          <a:ln w="9525">
            <a:solidFill>
              <a:schemeClr val="tx1"/>
            </a:solidFill>
            <a:round/>
            <a:headEnd/>
            <a:tailEnd/>
          </a:ln>
        </p:spPr>
        <p:txBody>
          <a:bodyPr anchor="ctr">
            <a:spAutoFit/>
          </a:bodyPr>
          <a:lstStyle/>
          <a:p>
            <a:r>
              <a:rPr lang="en-US">
                <a:solidFill>
                  <a:schemeClr val="bg1"/>
                </a:solidFill>
              </a:rPr>
              <a:t>Constitution</a:t>
            </a:r>
          </a:p>
          <a:p>
            <a:r>
              <a:rPr lang="en-US">
                <a:solidFill>
                  <a:schemeClr val="bg1"/>
                </a:solidFill>
              </a:rPr>
              <a:t>...</a:t>
            </a:r>
          </a:p>
          <a:p>
            <a:r>
              <a:rPr lang="en-US">
                <a:solidFill>
                  <a:schemeClr val="bg1"/>
                </a:solidFill>
              </a:rPr>
              <a:t>…</a:t>
            </a:r>
          </a:p>
        </p:txBody>
      </p:sp>
      <p:pic>
        <p:nvPicPr>
          <p:cNvPr id="7179" name="Picture 16" descr="stock-footage--d-cartoon-humans-people-huge-crowd-stay-huge-"/>
          <p:cNvPicPr>
            <a:picLocks noChangeAspect="1" noChangeArrowheads="1"/>
          </p:cNvPicPr>
          <p:nvPr/>
        </p:nvPicPr>
        <p:blipFill>
          <a:blip r:embed="rId6"/>
          <a:srcRect/>
          <a:stretch>
            <a:fillRect/>
          </a:stretch>
        </p:blipFill>
        <p:spPr bwMode="auto">
          <a:xfrm>
            <a:off x="6086475" y="5176838"/>
            <a:ext cx="3057525" cy="1104900"/>
          </a:xfrm>
          <a:prstGeom prst="rect">
            <a:avLst/>
          </a:prstGeom>
          <a:noFill/>
          <a:ln w="9525">
            <a:noFill/>
            <a:miter lim="800000"/>
            <a:headEnd/>
            <a:tailEnd/>
          </a:ln>
        </p:spPr>
      </p:pic>
      <p:sp>
        <p:nvSpPr>
          <p:cNvPr id="14348" name="Text Box 17"/>
          <p:cNvSpPr txBox="1">
            <a:spLocks noChangeArrowheads="1"/>
          </p:cNvSpPr>
          <p:nvPr/>
        </p:nvSpPr>
        <p:spPr bwMode="auto">
          <a:xfrm>
            <a:off x="85725" y="4910138"/>
            <a:ext cx="1020763" cy="274637"/>
          </a:xfrm>
          <a:prstGeom prst="rect">
            <a:avLst/>
          </a:prstGeom>
          <a:noFill/>
          <a:ln w="9525" algn="ctr">
            <a:noFill/>
            <a:miter lim="800000"/>
            <a:headEnd/>
            <a:tailEnd/>
          </a:ln>
        </p:spPr>
        <p:txBody>
          <a:bodyPr wrap="none">
            <a:spAutoFit/>
          </a:bodyPr>
          <a:lstStyle/>
          <a:p>
            <a:r>
              <a:rPr lang="en-US" sz="1200"/>
              <a:t>Government</a:t>
            </a:r>
          </a:p>
        </p:txBody>
      </p:sp>
      <p:sp>
        <p:nvSpPr>
          <p:cNvPr id="14349" name="Text Box 18"/>
          <p:cNvSpPr txBox="1">
            <a:spLocks noChangeArrowheads="1"/>
          </p:cNvSpPr>
          <p:nvPr/>
        </p:nvSpPr>
        <p:spPr bwMode="auto">
          <a:xfrm>
            <a:off x="7726363" y="4983163"/>
            <a:ext cx="1006475" cy="274637"/>
          </a:xfrm>
          <a:prstGeom prst="rect">
            <a:avLst/>
          </a:prstGeom>
          <a:noFill/>
          <a:ln w="9525" algn="ctr">
            <a:noFill/>
            <a:miter lim="800000"/>
            <a:headEnd/>
            <a:tailEnd/>
          </a:ln>
        </p:spPr>
        <p:txBody>
          <a:bodyPr>
            <a:spAutoFit/>
          </a:bodyPr>
          <a:lstStyle/>
          <a:p>
            <a:r>
              <a:rPr lang="en-US" sz="1200"/>
              <a:t>The People</a:t>
            </a:r>
          </a:p>
        </p:txBody>
      </p:sp>
      <p:cxnSp>
        <p:nvCxnSpPr>
          <p:cNvPr id="14350" name="AutoShape 19"/>
          <p:cNvCxnSpPr>
            <a:cxnSpLocks noChangeShapeType="1"/>
            <a:endCxn id="7178" idx="1"/>
          </p:cNvCxnSpPr>
          <p:nvPr/>
        </p:nvCxnSpPr>
        <p:spPr bwMode="auto">
          <a:xfrm flipV="1">
            <a:off x="1371600" y="4821238"/>
            <a:ext cx="2347913" cy="323850"/>
          </a:xfrm>
          <a:prstGeom prst="bentConnector3">
            <a:avLst>
              <a:gd name="adj1" fmla="val 199"/>
            </a:avLst>
          </a:prstGeom>
          <a:noFill/>
          <a:ln w="9525">
            <a:solidFill>
              <a:srgbClr val="3399FF"/>
            </a:solidFill>
            <a:miter lim="800000"/>
            <a:headEnd type="triangle" w="lg" len="lg"/>
            <a:tailEnd type="triangle" w="lg" len="lg"/>
          </a:ln>
        </p:spPr>
      </p:cxnSp>
      <p:cxnSp>
        <p:nvCxnSpPr>
          <p:cNvPr id="14351" name="AutoShape 20"/>
          <p:cNvCxnSpPr>
            <a:cxnSpLocks noChangeShapeType="1"/>
            <a:stCxn id="7178" idx="3"/>
          </p:cNvCxnSpPr>
          <p:nvPr/>
        </p:nvCxnSpPr>
        <p:spPr bwMode="auto">
          <a:xfrm>
            <a:off x="5449888" y="4821238"/>
            <a:ext cx="2165350" cy="355600"/>
          </a:xfrm>
          <a:prstGeom prst="bentConnector2">
            <a:avLst/>
          </a:prstGeom>
          <a:noFill/>
          <a:ln w="9525">
            <a:solidFill>
              <a:srgbClr val="3399FF"/>
            </a:solidFill>
            <a:miter lim="800000"/>
            <a:headEnd type="triangl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1000"/>
                                        <p:tgtEl>
                                          <p:spTgt spid="7171"/>
                                        </p:tgtEl>
                                      </p:cBhvr>
                                    </p:animEffect>
                                  </p:childTnLst>
                                </p:cTn>
                              </p:par>
                            </p:childTnLst>
                          </p:cTn>
                        </p:par>
                        <p:par>
                          <p:cTn id="8" fill="hold">
                            <p:stCondLst>
                              <p:cond delay="1000"/>
                            </p:stCondLst>
                            <p:childTnLst>
                              <p:par>
                                <p:cTn id="9" presetID="13" presetClass="entr" presetSubtype="32" fill="hold" nodeType="afterEffect">
                                  <p:stCondLst>
                                    <p:cond delay="0"/>
                                  </p:stCondLst>
                                  <p:childTnLst>
                                    <p:set>
                                      <p:cBhvr>
                                        <p:cTn id="10" dur="1" fill="hold">
                                          <p:stCondLst>
                                            <p:cond delay="0"/>
                                          </p:stCondLst>
                                        </p:cTn>
                                        <p:tgtEl>
                                          <p:spTgt spid="7175">
                                            <p:txEl>
                                              <p:pRg st="0" end="0"/>
                                            </p:txEl>
                                          </p:spTgt>
                                        </p:tgtEl>
                                        <p:attrNameLst>
                                          <p:attrName>style.visibility</p:attrName>
                                        </p:attrNameLst>
                                      </p:cBhvr>
                                      <p:to>
                                        <p:strVal val="visible"/>
                                      </p:to>
                                    </p:set>
                                    <p:animEffect transition="in" filter="plus(out)">
                                      <p:cBhvr>
                                        <p:cTn id="11" dur="500"/>
                                        <p:tgtEl>
                                          <p:spTgt spid="7175">
                                            <p:txEl>
                                              <p:pRg st="0" end="0"/>
                                            </p:txEl>
                                          </p:spTgt>
                                        </p:tgtEl>
                                      </p:cBhvr>
                                    </p:animEffect>
                                  </p:childTnLst>
                                </p:cTn>
                              </p:par>
                            </p:childTnLst>
                          </p:cTn>
                        </p:par>
                        <p:par>
                          <p:cTn id="12" fill="hold">
                            <p:stCondLst>
                              <p:cond delay="1500"/>
                            </p:stCondLst>
                            <p:childTnLst>
                              <p:par>
                                <p:cTn id="13" presetID="13" presetClass="entr" presetSubtype="32" fill="hold" nodeType="afterEffect">
                                  <p:stCondLst>
                                    <p:cond delay="0"/>
                                  </p:stCondLst>
                                  <p:childTnLst>
                                    <p:set>
                                      <p:cBhvr>
                                        <p:cTn id="14" dur="1" fill="hold">
                                          <p:stCondLst>
                                            <p:cond delay="0"/>
                                          </p:stCondLst>
                                        </p:cTn>
                                        <p:tgtEl>
                                          <p:spTgt spid="7175">
                                            <p:txEl>
                                              <p:pRg st="1" end="1"/>
                                            </p:txEl>
                                          </p:spTgt>
                                        </p:tgtEl>
                                        <p:attrNameLst>
                                          <p:attrName>style.visibility</p:attrName>
                                        </p:attrNameLst>
                                      </p:cBhvr>
                                      <p:to>
                                        <p:strVal val="visible"/>
                                      </p:to>
                                    </p:set>
                                    <p:animEffect transition="in" filter="plus(out)">
                                      <p:cBhvr>
                                        <p:cTn id="15" dur="500"/>
                                        <p:tgtEl>
                                          <p:spTgt spid="7175">
                                            <p:txEl>
                                              <p:pRg st="1" end="1"/>
                                            </p:txEl>
                                          </p:spTgt>
                                        </p:tgtEl>
                                      </p:cBhvr>
                                    </p:animEffect>
                                  </p:childTnLst>
                                </p:cTn>
                              </p:par>
                            </p:childTnLst>
                          </p:cTn>
                        </p:par>
                        <p:par>
                          <p:cTn id="16" fill="hold">
                            <p:stCondLst>
                              <p:cond delay="2000"/>
                            </p:stCondLst>
                            <p:childTnLst>
                              <p:par>
                                <p:cTn id="17" presetID="6" presetClass="entr" presetSubtype="16" fill="hold" nodeType="afterEffect">
                                  <p:stCondLst>
                                    <p:cond delay="0"/>
                                  </p:stCondLst>
                                  <p:childTnLst>
                                    <p:set>
                                      <p:cBhvr>
                                        <p:cTn id="18" dur="1" fill="hold">
                                          <p:stCondLst>
                                            <p:cond delay="0"/>
                                          </p:stCondLst>
                                        </p:cTn>
                                        <p:tgtEl>
                                          <p:spTgt spid="7176">
                                            <p:txEl>
                                              <p:pRg st="0" end="0"/>
                                            </p:txEl>
                                          </p:spTgt>
                                        </p:tgtEl>
                                        <p:attrNameLst>
                                          <p:attrName>style.visibility</p:attrName>
                                        </p:attrNameLst>
                                      </p:cBhvr>
                                      <p:to>
                                        <p:strVal val="visible"/>
                                      </p:to>
                                    </p:set>
                                    <p:animEffect transition="in" filter="circle(in)">
                                      <p:cBhvr>
                                        <p:cTn id="19" dur="1000"/>
                                        <p:tgtEl>
                                          <p:spTgt spid="7176">
                                            <p:txEl>
                                              <p:pRg st="0" end="0"/>
                                            </p:txEl>
                                          </p:spTgt>
                                        </p:tgtEl>
                                      </p:cBhvr>
                                    </p:animEffect>
                                  </p:childTnLst>
                                </p:cTn>
                              </p:par>
                            </p:childTnLst>
                          </p:cTn>
                        </p:par>
                        <p:par>
                          <p:cTn id="20" fill="hold">
                            <p:stCondLst>
                              <p:cond delay="3000"/>
                            </p:stCondLst>
                            <p:childTnLst>
                              <p:par>
                                <p:cTn id="21" presetID="6" presetClass="entr" presetSubtype="16" fill="hold" nodeType="afterEffect">
                                  <p:stCondLst>
                                    <p:cond delay="0"/>
                                  </p:stCondLst>
                                  <p:childTnLst>
                                    <p:set>
                                      <p:cBhvr>
                                        <p:cTn id="22" dur="1" fill="hold">
                                          <p:stCondLst>
                                            <p:cond delay="0"/>
                                          </p:stCondLst>
                                        </p:cTn>
                                        <p:tgtEl>
                                          <p:spTgt spid="7176">
                                            <p:txEl>
                                              <p:pRg st="1" end="1"/>
                                            </p:txEl>
                                          </p:spTgt>
                                        </p:tgtEl>
                                        <p:attrNameLst>
                                          <p:attrName>style.visibility</p:attrName>
                                        </p:attrNameLst>
                                      </p:cBhvr>
                                      <p:to>
                                        <p:strVal val="visible"/>
                                      </p:to>
                                    </p:set>
                                    <p:animEffect transition="in" filter="circle(in)">
                                      <p:cBhvr>
                                        <p:cTn id="23" dur="1000"/>
                                        <p:tgtEl>
                                          <p:spTgt spid="7176">
                                            <p:txEl>
                                              <p:pRg st="1" end="1"/>
                                            </p:txEl>
                                          </p:spTgt>
                                        </p:tgtEl>
                                      </p:cBhvr>
                                    </p:animEffect>
                                  </p:childTnLst>
                                </p:cTn>
                              </p:par>
                            </p:childTnLst>
                          </p:cTn>
                        </p:par>
                        <p:par>
                          <p:cTn id="24" fill="hold">
                            <p:stCondLst>
                              <p:cond delay="4000"/>
                            </p:stCondLst>
                            <p:childTnLst>
                              <p:par>
                                <p:cTn id="25" presetID="6" presetClass="entr" presetSubtype="16" fill="hold" nodeType="afterEffect">
                                  <p:stCondLst>
                                    <p:cond delay="0"/>
                                  </p:stCondLst>
                                  <p:childTnLst>
                                    <p:set>
                                      <p:cBhvr>
                                        <p:cTn id="26" dur="1" fill="hold">
                                          <p:stCondLst>
                                            <p:cond delay="0"/>
                                          </p:stCondLst>
                                        </p:cTn>
                                        <p:tgtEl>
                                          <p:spTgt spid="7176">
                                            <p:txEl>
                                              <p:pRg st="2" end="2"/>
                                            </p:txEl>
                                          </p:spTgt>
                                        </p:tgtEl>
                                        <p:attrNameLst>
                                          <p:attrName>style.visibility</p:attrName>
                                        </p:attrNameLst>
                                      </p:cBhvr>
                                      <p:to>
                                        <p:strVal val="visible"/>
                                      </p:to>
                                    </p:set>
                                    <p:animEffect transition="in" filter="circle(in)">
                                      <p:cBhvr>
                                        <p:cTn id="27" dur="1000"/>
                                        <p:tgtEl>
                                          <p:spTgt spid="7176">
                                            <p:txEl>
                                              <p:pRg st="2" end="2"/>
                                            </p:txEl>
                                          </p:spTgt>
                                        </p:tgtEl>
                                      </p:cBhvr>
                                    </p:animEffect>
                                  </p:childTnLst>
                                </p:cTn>
                              </p:par>
                            </p:childTnLst>
                          </p:cTn>
                        </p:par>
                        <p:par>
                          <p:cTn id="28" fill="hold">
                            <p:stCondLst>
                              <p:cond delay="5000"/>
                            </p:stCondLst>
                            <p:childTnLst>
                              <p:par>
                                <p:cTn id="29" presetID="10" presetClass="entr" presetSubtype="0" fill="hold" nodeType="afterEffect">
                                  <p:stCondLst>
                                    <p:cond delay="0"/>
                                  </p:stCondLst>
                                  <p:childTnLst>
                                    <p:set>
                                      <p:cBhvr>
                                        <p:cTn id="30" dur="1" fill="hold">
                                          <p:stCondLst>
                                            <p:cond delay="0"/>
                                          </p:stCondLst>
                                        </p:cTn>
                                        <p:tgtEl>
                                          <p:spTgt spid="7177"/>
                                        </p:tgtEl>
                                        <p:attrNameLst>
                                          <p:attrName>style.visibility</p:attrName>
                                        </p:attrNameLst>
                                      </p:cBhvr>
                                      <p:to>
                                        <p:strVal val="visible"/>
                                      </p:to>
                                    </p:set>
                                    <p:animEffect transition="in" filter="fade">
                                      <p:cBhvr>
                                        <p:cTn id="31" dur="1000"/>
                                        <p:tgtEl>
                                          <p:spTgt spid="7177"/>
                                        </p:tgtEl>
                                      </p:cBhvr>
                                    </p:animEffect>
                                  </p:childTnLst>
                                </p:cTn>
                              </p:par>
                            </p:childTnLst>
                          </p:cTn>
                        </p:par>
                        <p:par>
                          <p:cTn id="32" fill="hold">
                            <p:stCondLst>
                              <p:cond delay="6000"/>
                            </p:stCondLst>
                            <p:childTnLst>
                              <p:par>
                                <p:cTn id="33" presetID="6" presetClass="emph" presetSubtype="0" fill="hold" grpId="0" nodeType="afterEffect">
                                  <p:stCondLst>
                                    <p:cond delay="0"/>
                                  </p:stCondLst>
                                  <p:childTnLst>
                                    <p:animScale>
                                      <p:cBhvr>
                                        <p:cTn id="34" dur="1000" fill="hold"/>
                                        <p:tgtEl>
                                          <p:spTgt spid="7178"/>
                                        </p:tgtEl>
                                      </p:cBhvr>
                                      <p:by x="150000" y="150000"/>
                                    </p:animScale>
                                  </p:childTnLst>
                                </p:cTn>
                              </p:par>
                            </p:childTnLst>
                          </p:cTn>
                        </p:par>
                        <p:par>
                          <p:cTn id="35" fill="hold">
                            <p:stCondLst>
                              <p:cond delay="7000"/>
                            </p:stCondLst>
                            <p:childTnLst>
                              <p:par>
                                <p:cTn id="36" presetID="8" presetClass="entr" presetSubtype="16" fill="hold" nodeType="afterEffect">
                                  <p:stCondLst>
                                    <p:cond delay="0"/>
                                  </p:stCondLst>
                                  <p:childTnLst>
                                    <p:set>
                                      <p:cBhvr>
                                        <p:cTn id="37" dur="1" fill="hold">
                                          <p:stCondLst>
                                            <p:cond delay="0"/>
                                          </p:stCondLst>
                                        </p:cTn>
                                        <p:tgtEl>
                                          <p:spTgt spid="7179"/>
                                        </p:tgtEl>
                                        <p:attrNameLst>
                                          <p:attrName>style.visibility</p:attrName>
                                        </p:attrNameLst>
                                      </p:cBhvr>
                                      <p:to>
                                        <p:strVal val="visible"/>
                                      </p:to>
                                    </p:set>
                                    <p:animEffect transition="in" filter="diamond(in)">
                                      <p:cBhvr>
                                        <p:cTn id="38" dur="1000"/>
                                        <p:tgtEl>
                                          <p:spTgt spid="7179"/>
                                        </p:tgtEl>
                                      </p:cBhvr>
                                    </p:animEffect>
                                  </p:childTnLst>
                                </p:cTn>
                              </p:par>
                            </p:childTnLst>
                          </p:cTn>
                        </p:par>
                        <p:par>
                          <p:cTn id="39" fill="hold">
                            <p:stCondLst>
                              <p:cond delay="8000"/>
                            </p:stCondLst>
                            <p:childTnLst>
                              <p:par>
                                <p:cTn id="40" presetID="5" presetClass="entr" presetSubtype="10" fill="hold" nodeType="afterEffect">
                                  <p:stCondLst>
                                    <p:cond delay="0"/>
                                  </p:stCondLst>
                                  <p:childTnLst>
                                    <p:set>
                                      <p:cBhvr>
                                        <p:cTn id="41" dur="1" fill="hold">
                                          <p:stCondLst>
                                            <p:cond delay="0"/>
                                          </p:stCondLst>
                                        </p:cTn>
                                        <p:tgtEl>
                                          <p:spTgt spid="7177"/>
                                        </p:tgtEl>
                                        <p:attrNameLst>
                                          <p:attrName>style.visibility</p:attrName>
                                        </p:attrNameLst>
                                      </p:cBhvr>
                                      <p:to>
                                        <p:strVal val="visible"/>
                                      </p:to>
                                    </p:set>
                                    <p:animEffect transition="in" filter="checkerboard(across)">
                                      <p:cBhvr>
                                        <p:cTn id="4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1.What Is Constitution Anyway?</a:t>
            </a:r>
          </a:p>
        </p:txBody>
      </p:sp>
      <p:sp>
        <p:nvSpPr>
          <p:cNvPr id="9218" name="Slide Number Placeholder 5"/>
          <p:cNvSpPr>
            <a:spLocks noGrp="1"/>
          </p:cNvSpPr>
          <p:nvPr>
            <p:ph type="sldNum" sz="quarter" idx="12"/>
          </p:nvPr>
        </p:nvSpPr>
        <p:spPr/>
        <p:txBody>
          <a:bodyPr/>
          <a:lstStyle/>
          <a:p>
            <a:pPr>
              <a:defRPr/>
            </a:pPr>
            <a:fld id="{E154AD44-EDBE-4608-8EE0-DC03BAD7801A}" type="slidenum">
              <a:rPr lang="es-ES"/>
              <a:pPr>
                <a:defRPr/>
              </a:pPr>
              <a:t>6</a:t>
            </a:fld>
            <a:endParaRPr lang="es-ES"/>
          </a:p>
        </p:txBody>
      </p:sp>
      <p:pic>
        <p:nvPicPr>
          <p:cNvPr id="15364"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5365"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15366"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15367" name="Text Box 44"/>
          <p:cNvSpPr txBox="1">
            <a:spLocks noChangeArrowheads="1"/>
          </p:cNvSpPr>
          <p:nvPr/>
        </p:nvSpPr>
        <p:spPr bwMode="auto">
          <a:xfrm>
            <a:off x="0" y="1554163"/>
            <a:ext cx="9144000" cy="4054475"/>
          </a:xfrm>
          <a:prstGeom prst="rect">
            <a:avLst/>
          </a:prstGeom>
          <a:noFill/>
          <a:ln w="9525" algn="ctr">
            <a:noFill/>
            <a:miter lim="800000"/>
            <a:headEnd/>
            <a:tailEnd/>
          </a:ln>
        </p:spPr>
        <p:txBody>
          <a:bodyPr>
            <a:spAutoFit/>
          </a:bodyPr>
          <a:lstStyle/>
          <a:p>
            <a:r>
              <a:rPr lang="en-US" dirty="0"/>
              <a:t>II) </a:t>
            </a:r>
            <a:r>
              <a:rPr lang="en-US" b="1" u="sng" dirty="0"/>
              <a:t>Technical Definitions-</a:t>
            </a:r>
          </a:p>
          <a:p>
            <a:endParaRPr lang="en-US" b="1" u="sng" dirty="0"/>
          </a:p>
          <a:p>
            <a:r>
              <a:rPr lang="en-US" dirty="0"/>
              <a:t>A constitution is a set of fundamental principles or established precedents according to which a state or other organization is governed. These rules together make up, i.e. </a:t>
            </a:r>
            <a:r>
              <a:rPr lang="en-US" i="1" dirty="0"/>
              <a:t>constitute</a:t>
            </a:r>
            <a:r>
              <a:rPr lang="en-US" dirty="0"/>
              <a:t>, what the entity is. When these principles are written down into a single collection or set of legal documents, those documents may be said to comprise a </a:t>
            </a:r>
            <a:r>
              <a:rPr lang="en-US" b="1" i="1" u="sng" dirty="0"/>
              <a:t>written</a:t>
            </a:r>
            <a:r>
              <a:rPr lang="en-US" b="1" u="sng" dirty="0"/>
              <a:t> constitution</a:t>
            </a:r>
            <a:r>
              <a:rPr lang="en-US" dirty="0"/>
              <a:t>.</a:t>
            </a:r>
            <a:r>
              <a:rPr lang="en-US" sz="1800" dirty="0"/>
              <a:t> </a:t>
            </a:r>
          </a:p>
          <a:p>
            <a:endParaRPr lang="en-US" dirty="0"/>
          </a:p>
          <a:p>
            <a:r>
              <a:rPr lang="en-US" b="1" dirty="0"/>
              <a:t>or</a:t>
            </a:r>
          </a:p>
          <a:p>
            <a:endParaRPr lang="en-US" b="1" dirty="0"/>
          </a:p>
          <a:p>
            <a:r>
              <a:rPr lang="en-US" dirty="0"/>
              <a:t>The document containing laws and rules which determine and describe the form of the government, the relationship between the citizens and the government, is called a </a:t>
            </a:r>
            <a:r>
              <a:rPr lang="en-US" b="1" u="sng" dirty="0"/>
              <a:t>Constitution</a:t>
            </a:r>
            <a:r>
              <a:rPr lang="en-US" dirty="0"/>
              <a: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9219"/>
                                        </p:tgtEl>
                                        <p:attrNameLst>
                                          <p:attrName>style.visibility</p:attrName>
                                        </p:attrNameLst>
                                      </p:cBhvr>
                                      <p:to>
                                        <p:strVal val="visible"/>
                                      </p:to>
                                    </p:set>
                                    <p:anim calcmode="lin" valueType="num">
                                      <p:cBhvr>
                                        <p:cTn id="7" dur="1000" fill="hold"/>
                                        <p:tgtEl>
                                          <p:spTgt spid="9219"/>
                                        </p:tgtEl>
                                        <p:attrNameLst>
                                          <p:attrName>ppt_w</p:attrName>
                                        </p:attrNameLst>
                                      </p:cBhvr>
                                      <p:tavLst>
                                        <p:tav tm="0">
                                          <p:val>
                                            <p:strVal val="#ppt_w*0.70"/>
                                          </p:val>
                                        </p:tav>
                                        <p:tav tm="100000">
                                          <p:val>
                                            <p:strVal val="#ppt_w"/>
                                          </p:val>
                                        </p:tav>
                                      </p:tavLst>
                                    </p:anim>
                                    <p:anim calcmode="lin" valueType="num">
                                      <p:cBhvr>
                                        <p:cTn id="8" dur="1000" fill="hold"/>
                                        <p:tgtEl>
                                          <p:spTgt spid="9219"/>
                                        </p:tgtEl>
                                        <p:attrNameLst>
                                          <p:attrName>ppt_h</p:attrName>
                                        </p:attrNameLst>
                                      </p:cBhvr>
                                      <p:tavLst>
                                        <p:tav tm="0">
                                          <p:val>
                                            <p:strVal val="#ppt_h"/>
                                          </p:val>
                                        </p:tav>
                                        <p:tav tm="100000">
                                          <p:val>
                                            <p:strVal val="#ppt_h"/>
                                          </p:val>
                                        </p:tav>
                                      </p:tavLst>
                                    </p:anim>
                                    <p:animEffect transition="in" filter="fade">
                                      <p:cBhvr>
                                        <p:cTn id="9" dur="1000"/>
                                        <p:tgtEl>
                                          <p:spTgt spid="9219"/>
                                        </p:tgtEl>
                                      </p:cBhvr>
                                    </p:animEffect>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15367">
                                            <p:txEl>
                                              <p:pRg st="0" end="0"/>
                                            </p:txEl>
                                          </p:spTgt>
                                        </p:tgtEl>
                                        <p:attrNameLst>
                                          <p:attrName>style.visibility</p:attrName>
                                        </p:attrNameLst>
                                      </p:cBhvr>
                                      <p:to>
                                        <p:strVal val="visible"/>
                                      </p:to>
                                    </p:set>
                                    <p:animEffect transition="in" filter="barn(inVertical)">
                                      <p:cBhvr>
                                        <p:cTn id="13" dur="1000"/>
                                        <p:tgtEl>
                                          <p:spTgt spid="15367">
                                            <p:txEl>
                                              <p:pRg st="0" end="0"/>
                                            </p:txEl>
                                          </p:spTgt>
                                        </p:tgtEl>
                                      </p:cBhvr>
                                    </p:animEffect>
                                  </p:childTnLst>
                                </p:cTn>
                              </p:par>
                            </p:childTnLst>
                          </p:cTn>
                        </p:par>
                        <p:par>
                          <p:cTn id="14" fill="hold">
                            <p:stCondLst>
                              <p:cond delay="2000"/>
                            </p:stCondLst>
                            <p:childTnLst>
                              <p:par>
                                <p:cTn id="15" presetID="16" presetClass="entr" presetSubtype="21" fill="hold" nodeType="afterEffect">
                                  <p:stCondLst>
                                    <p:cond delay="0"/>
                                  </p:stCondLst>
                                  <p:childTnLst>
                                    <p:set>
                                      <p:cBhvr>
                                        <p:cTn id="16" dur="1" fill="hold">
                                          <p:stCondLst>
                                            <p:cond delay="0"/>
                                          </p:stCondLst>
                                        </p:cTn>
                                        <p:tgtEl>
                                          <p:spTgt spid="15367">
                                            <p:txEl>
                                              <p:pRg st="2" end="2"/>
                                            </p:txEl>
                                          </p:spTgt>
                                        </p:tgtEl>
                                        <p:attrNameLst>
                                          <p:attrName>style.visibility</p:attrName>
                                        </p:attrNameLst>
                                      </p:cBhvr>
                                      <p:to>
                                        <p:strVal val="visible"/>
                                      </p:to>
                                    </p:set>
                                    <p:animEffect transition="in" filter="barn(inVertical)">
                                      <p:cBhvr>
                                        <p:cTn id="17" dur="1000"/>
                                        <p:tgtEl>
                                          <p:spTgt spid="15367">
                                            <p:txEl>
                                              <p:pRg st="2" end="2"/>
                                            </p:txEl>
                                          </p:spTgt>
                                        </p:tgtEl>
                                      </p:cBhvr>
                                    </p:animEffect>
                                  </p:childTnLst>
                                </p:cTn>
                              </p:par>
                            </p:childTnLst>
                          </p:cTn>
                        </p:par>
                        <p:par>
                          <p:cTn id="18" fill="hold">
                            <p:stCondLst>
                              <p:cond delay="3000"/>
                            </p:stCondLst>
                            <p:childTnLst>
                              <p:par>
                                <p:cTn id="19" presetID="16" presetClass="entr" presetSubtype="21" fill="hold" nodeType="afterEffect">
                                  <p:stCondLst>
                                    <p:cond delay="0"/>
                                  </p:stCondLst>
                                  <p:childTnLst>
                                    <p:set>
                                      <p:cBhvr>
                                        <p:cTn id="20" dur="1" fill="hold">
                                          <p:stCondLst>
                                            <p:cond delay="0"/>
                                          </p:stCondLst>
                                        </p:cTn>
                                        <p:tgtEl>
                                          <p:spTgt spid="15367">
                                            <p:txEl>
                                              <p:pRg st="4" end="4"/>
                                            </p:txEl>
                                          </p:spTgt>
                                        </p:tgtEl>
                                        <p:attrNameLst>
                                          <p:attrName>style.visibility</p:attrName>
                                        </p:attrNameLst>
                                      </p:cBhvr>
                                      <p:to>
                                        <p:strVal val="visible"/>
                                      </p:to>
                                    </p:set>
                                    <p:animEffect transition="in" filter="barn(inVertical)">
                                      <p:cBhvr>
                                        <p:cTn id="21" dur="1000"/>
                                        <p:tgtEl>
                                          <p:spTgt spid="15367">
                                            <p:txEl>
                                              <p:pRg st="4" end="4"/>
                                            </p:txEl>
                                          </p:spTgt>
                                        </p:tgtEl>
                                      </p:cBhvr>
                                    </p:animEffect>
                                  </p:childTnLst>
                                </p:cTn>
                              </p:par>
                            </p:childTnLst>
                          </p:cTn>
                        </p:par>
                        <p:par>
                          <p:cTn id="22" fill="hold">
                            <p:stCondLst>
                              <p:cond delay="4000"/>
                            </p:stCondLst>
                            <p:childTnLst>
                              <p:par>
                                <p:cTn id="23" presetID="16" presetClass="entr" presetSubtype="37" fill="hold" nodeType="afterEffect">
                                  <p:stCondLst>
                                    <p:cond delay="0"/>
                                  </p:stCondLst>
                                  <p:childTnLst>
                                    <p:set>
                                      <p:cBhvr>
                                        <p:cTn id="24" dur="1" fill="hold">
                                          <p:stCondLst>
                                            <p:cond delay="0"/>
                                          </p:stCondLst>
                                        </p:cTn>
                                        <p:tgtEl>
                                          <p:spTgt spid="15367">
                                            <p:txEl>
                                              <p:pRg st="6" end="6"/>
                                            </p:txEl>
                                          </p:spTgt>
                                        </p:tgtEl>
                                        <p:attrNameLst>
                                          <p:attrName>style.visibility</p:attrName>
                                        </p:attrNameLst>
                                      </p:cBhvr>
                                      <p:to>
                                        <p:strVal val="visible"/>
                                      </p:to>
                                    </p:set>
                                    <p:animEffect transition="in" filter="barn(outVertical)">
                                      <p:cBhvr>
                                        <p:cTn id="25" dur="1000"/>
                                        <p:tgtEl>
                                          <p:spTgt spid="153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1.What Is Constitution Anyway?</a:t>
            </a:r>
          </a:p>
        </p:txBody>
      </p:sp>
      <p:sp>
        <p:nvSpPr>
          <p:cNvPr id="10242" name="Slide Number Placeholder 5"/>
          <p:cNvSpPr>
            <a:spLocks noGrp="1"/>
          </p:cNvSpPr>
          <p:nvPr>
            <p:ph type="sldNum" sz="quarter" idx="12"/>
          </p:nvPr>
        </p:nvSpPr>
        <p:spPr/>
        <p:txBody>
          <a:bodyPr/>
          <a:lstStyle/>
          <a:p>
            <a:pPr>
              <a:defRPr/>
            </a:pPr>
            <a:fld id="{F7B28AE6-D936-4943-B1C0-A418016A72D3}" type="slidenum">
              <a:rPr lang="es-ES"/>
              <a:pPr>
                <a:defRPr/>
              </a:pPr>
              <a:t>7</a:t>
            </a:fld>
            <a:endParaRPr lang="es-ES"/>
          </a:p>
        </p:txBody>
      </p:sp>
      <p:pic>
        <p:nvPicPr>
          <p:cNvPr id="16388" name="Picture 4" descr="range56(1)"/>
          <p:cNvPicPr>
            <a:picLocks noChangeAspect="1" noChangeArrowheads="1"/>
          </p:cNvPicPr>
          <p:nvPr/>
        </p:nvPicPr>
        <p:blipFill>
          <a:blip r:embed="rId3"/>
          <a:srcRect/>
          <a:stretch>
            <a:fillRect/>
          </a:stretch>
        </p:blipFill>
        <p:spPr bwMode="auto">
          <a:xfrm>
            <a:off x="0" y="6286500"/>
            <a:ext cx="9144000" cy="571500"/>
          </a:xfrm>
          <a:prstGeom prst="rect">
            <a:avLst/>
          </a:prstGeom>
          <a:noFill/>
          <a:ln w="9525">
            <a:noFill/>
            <a:miter lim="800000"/>
            <a:headEnd/>
            <a:tailEnd/>
          </a:ln>
        </p:spPr>
      </p:pic>
      <p:pic>
        <p:nvPicPr>
          <p:cNvPr id="16389" name="Picture 3" descr="orange3"/>
          <p:cNvPicPr>
            <a:picLocks noChangeAspect="1" noChangeArrowheads="1"/>
          </p:cNvPicPr>
          <p:nvPr/>
        </p:nvPicPr>
        <p:blipFill>
          <a:blip r:embed="rId4"/>
          <a:srcRect/>
          <a:stretch>
            <a:fillRect/>
          </a:stretch>
        </p:blipFill>
        <p:spPr bwMode="auto">
          <a:xfrm>
            <a:off x="0" y="0"/>
            <a:ext cx="9144000" cy="571500"/>
          </a:xfrm>
          <a:prstGeom prst="rect">
            <a:avLst/>
          </a:prstGeom>
          <a:noFill/>
          <a:ln w="9525">
            <a:noFill/>
            <a:miter lim="800000"/>
            <a:headEnd/>
            <a:tailEnd/>
          </a:ln>
        </p:spPr>
      </p:pic>
      <p:pic>
        <p:nvPicPr>
          <p:cNvPr id="16390" name="Picture 5" descr="India flag-L-anim"/>
          <p:cNvPicPr>
            <a:picLocks noChangeAspect="1" noChangeArrowheads="1" noCrop="1"/>
          </p:cNvPicPr>
          <p:nvPr/>
        </p:nvPicPr>
        <p:blipFill>
          <a:blip r:embed="rId5"/>
          <a:srcRect/>
          <a:stretch>
            <a:fillRect/>
          </a:stretch>
        </p:blipFill>
        <p:spPr bwMode="auto">
          <a:xfrm>
            <a:off x="0" y="0"/>
            <a:ext cx="1763713" cy="971550"/>
          </a:xfrm>
          <a:prstGeom prst="rect">
            <a:avLst/>
          </a:prstGeom>
          <a:noFill/>
          <a:ln w="9525">
            <a:noFill/>
            <a:miter lim="800000"/>
            <a:headEnd/>
            <a:tailEnd/>
          </a:ln>
        </p:spPr>
      </p:pic>
      <p:sp>
        <p:nvSpPr>
          <p:cNvPr id="10247" name="Text Box 7"/>
          <p:cNvSpPr txBox="1">
            <a:spLocks noChangeArrowheads="1"/>
          </p:cNvSpPr>
          <p:nvPr/>
        </p:nvSpPr>
        <p:spPr bwMode="auto">
          <a:xfrm>
            <a:off x="0" y="1600200"/>
            <a:ext cx="9144000" cy="1311275"/>
          </a:xfrm>
          <a:prstGeom prst="rect">
            <a:avLst/>
          </a:prstGeom>
          <a:noFill/>
          <a:ln w="9525" algn="ctr">
            <a:noFill/>
            <a:miter lim="800000"/>
            <a:headEnd/>
            <a:tailEnd/>
          </a:ln>
        </p:spPr>
        <p:txBody>
          <a:bodyPr>
            <a:spAutoFit/>
          </a:bodyPr>
          <a:lstStyle/>
          <a:p>
            <a:r>
              <a:rPr lang="en-US"/>
              <a:t>III) </a:t>
            </a:r>
            <a:r>
              <a:rPr lang="en-US" b="1" u="sng"/>
              <a:t>An observation-</a:t>
            </a:r>
          </a:p>
          <a:p>
            <a:endParaRPr lang="en-US" b="1" u="sng"/>
          </a:p>
          <a:p>
            <a:r>
              <a:rPr lang="en-US"/>
              <a:t>“The Constitution is not an instrument for the government to restrain the people, it is an instrument for the people to restrain the government.” --Patrick Henry</a:t>
            </a:r>
          </a:p>
        </p:txBody>
      </p:sp>
      <p:pic>
        <p:nvPicPr>
          <p:cNvPr id="10248" name="Picture 10" descr="patric2"/>
          <p:cNvPicPr>
            <a:picLocks noChangeAspect="1" noChangeArrowheads="1"/>
          </p:cNvPicPr>
          <p:nvPr/>
        </p:nvPicPr>
        <p:blipFill>
          <a:blip r:embed="rId6"/>
          <a:srcRect/>
          <a:stretch>
            <a:fillRect/>
          </a:stretch>
        </p:blipFill>
        <p:spPr bwMode="auto">
          <a:xfrm>
            <a:off x="3246438" y="3200400"/>
            <a:ext cx="2474912" cy="2654300"/>
          </a:xfrm>
          <a:prstGeom prst="rect">
            <a:avLst/>
          </a:prstGeom>
          <a:noFill/>
          <a:ln w="9525">
            <a:noFill/>
            <a:miter lim="800000"/>
            <a:headEnd/>
            <a:tailEnd/>
          </a:ln>
        </p:spPr>
      </p:pic>
      <p:sp>
        <p:nvSpPr>
          <p:cNvPr id="16393" name="Text Box 12"/>
          <p:cNvSpPr txBox="1">
            <a:spLocks noChangeArrowheads="1"/>
          </p:cNvSpPr>
          <p:nvPr/>
        </p:nvSpPr>
        <p:spPr bwMode="auto">
          <a:xfrm>
            <a:off x="3382963" y="5897563"/>
            <a:ext cx="2890837" cy="369887"/>
          </a:xfrm>
          <a:prstGeom prst="rect">
            <a:avLst/>
          </a:prstGeom>
          <a:noFill/>
          <a:ln w="9525" algn="ctr">
            <a:noFill/>
            <a:miter lim="800000"/>
            <a:headEnd/>
            <a:tailEnd/>
          </a:ln>
        </p:spPr>
        <p:txBody>
          <a:bodyPr wrap="none">
            <a:spAutoFit/>
          </a:bodyPr>
          <a:lstStyle/>
          <a:p>
            <a:r>
              <a:rPr lang="en-US" sz="1800"/>
              <a:t>Patrick Henry (1736-1799)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plus(in)">
                                      <p:cBhvr>
                                        <p:cTn id="7" dur="2000"/>
                                        <p:tgtEl>
                                          <p:spTgt spid="10243"/>
                                        </p:tgtEl>
                                      </p:cBhvr>
                                    </p:animEffect>
                                  </p:childTnLst>
                                </p:cTn>
                              </p:par>
                            </p:childTnLst>
                          </p:cTn>
                        </p:par>
                        <p:par>
                          <p:cTn id="8" fill="hold">
                            <p:stCondLst>
                              <p:cond delay="2000"/>
                            </p:stCondLst>
                            <p:childTnLst>
                              <p:par>
                                <p:cTn id="9" presetID="20" presetClass="entr" presetSubtype="0" fill="hold" nodeType="afterEffect">
                                  <p:stCondLst>
                                    <p:cond delay="0"/>
                                  </p:stCondLst>
                                  <p:childTnLst>
                                    <p:set>
                                      <p:cBhvr>
                                        <p:cTn id="10" dur="1" fill="hold">
                                          <p:stCondLst>
                                            <p:cond delay="0"/>
                                          </p:stCondLst>
                                        </p:cTn>
                                        <p:tgtEl>
                                          <p:spTgt spid="10247">
                                            <p:txEl>
                                              <p:pRg st="0" end="0"/>
                                            </p:txEl>
                                          </p:spTgt>
                                        </p:tgtEl>
                                        <p:attrNameLst>
                                          <p:attrName>style.visibility</p:attrName>
                                        </p:attrNameLst>
                                      </p:cBhvr>
                                      <p:to>
                                        <p:strVal val="visible"/>
                                      </p:to>
                                    </p:set>
                                    <p:animEffect transition="in" filter="wedge">
                                      <p:cBhvr>
                                        <p:cTn id="11" dur="2000"/>
                                        <p:tgtEl>
                                          <p:spTgt spid="10247">
                                            <p:txEl>
                                              <p:pRg st="0" end="0"/>
                                            </p:txEl>
                                          </p:spTgt>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10247">
                                            <p:txEl>
                                              <p:pRg st="2" end="2"/>
                                            </p:txEl>
                                          </p:spTgt>
                                        </p:tgtEl>
                                        <p:attrNameLst>
                                          <p:attrName>style.visibility</p:attrName>
                                        </p:attrNameLst>
                                      </p:cBhvr>
                                      <p:to>
                                        <p:strVal val="visible"/>
                                      </p:to>
                                    </p:set>
                                    <p:animEffect transition="in" filter="blinds(horizontal)">
                                      <p:cBhvr>
                                        <p:cTn id="15" dur="500"/>
                                        <p:tgtEl>
                                          <p:spTgt spid="10247">
                                            <p:txEl>
                                              <p:pRg st="2" end="2"/>
                                            </p:txEl>
                                          </p:spTgt>
                                        </p:tgtEl>
                                      </p:cBhvr>
                                    </p:animEffect>
                                  </p:childTnLst>
                                </p:cTn>
                              </p:par>
                            </p:childTnLst>
                          </p:cTn>
                        </p:par>
                        <p:par>
                          <p:cTn id="16" fill="hold">
                            <p:stCondLst>
                              <p:cond delay="4500"/>
                            </p:stCondLst>
                            <p:childTnLst>
                              <p:par>
                                <p:cTn id="17" presetID="8" presetClass="entr" presetSubtype="16" fill="hold" nodeType="afterEffect">
                                  <p:stCondLst>
                                    <p:cond delay="0"/>
                                  </p:stCondLst>
                                  <p:childTnLst>
                                    <p:set>
                                      <p:cBhvr>
                                        <p:cTn id="18" dur="1" fill="hold">
                                          <p:stCondLst>
                                            <p:cond delay="0"/>
                                          </p:stCondLst>
                                        </p:cTn>
                                        <p:tgtEl>
                                          <p:spTgt spid="10248"/>
                                        </p:tgtEl>
                                        <p:attrNameLst>
                                          <p:attrName>style.visibility</p:attrName>
                                        </p:attrNameLst>
                                      </p:cBhvr>
                                      <p:to>
                                        <p:strVal val="visible"/>
                                      </p:to>
                                    </p:set>
                                    <p:animEffect transition="in" filter="diamond(in)">
                                      <p:cBhvr>
                                        <p:cTn id="19" dur="10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CONTENTS…….</a:t>
            </a:r>
          </a:p>
        </p:txBody>
      </p:sp>
      <p:sp>
        <p:nvSpPr>
          <p:cNvPr id="11266" name="Slide Number Placeholder 5"/>
          <p:cNvSpPr>
            <a:spLocks noGrp="1"/>
          </p:cNvSpPr>
          <p:nvPr>
            <p:ph type="sldNum" sz="quarter" idx="12"/>
          </p:nvPr>
        </p:nvSpPr>
        <p:spPr/>
        <p:txBody>
          <a:bodyPr/>
          <a:lstStyle/>
          <a:p>
            <a:pPr>
              <a:defRPr/>
            </a:pPr>
            <a:fld id="{3B61BCE8-072E-40FB-94A1-0285A2FEE74F}" type="slidenum">
              <a:rPr lang="es-ES"/>
              <a:pPr>
                <a:defRPr/>
              </a:pPr>
              <a:t>8</a:t>
            </a:fld>
            <a:endParaRPr lang="es-ES"/>
          </a:p>
        </p:txBody>
      </p:sp>
      <p:pic>
        <p:nvPicPr>
          <p:cNvPr id="17412" name="Picture 3" descr="orange3"/>
          <p:cNvPicPr>
            <a:picLocks noChangeAspect="1" noChangeArrowheads="1"/>
          </p:cNvPicPr>
          <p:nvPr/>
        </p:nvPicPr>
        <p:blipFill>
          <a:blip r:embed="rId4"/>
          <a:srcRect/>
          <a:stretch>
            <a:fillRect/>
          </a:stretch>
        </p:blipFill>
        <p:spPr bwMode="auto">
          <a:xfrm>
            <a:off x="0" y="0"/>
            <a:ext cx="9144000" cy="571500"/>
          </a:xfrm>
          <a:prstGeom prst="rect">
            <a:avLst/>
          </a:prstGeom>
          <a:noFill/>
          <a:ln w="9525">
            <a:noFill/>
            <a:miter lim="800000"/>
            <a:headEnd/>
            <a:tailEnd/>
          </a:ln>
        </p:spPr>
      </p:pic>
      <p:pic>
        <p:nvPicPr>
          <p:cNvPr id="17413" name="Picture 4" descr="range56(1)"/>
          <p:cNvPicPr>
            <a:picLocks noChangeAspect="1" noChangeArrowheads="1"/>
          </p:cNvPicPr>
          <p:nvPr/>
        </p:nvPicPr>
        <p:blipFill>
          <a:blip r:embed="rId5"/>
          <a:srcRect/>
          <a:stretch>
            <a:fillRect/>
          </a:stretch>
        </p:blipFill>
        <p:spPr bwMode="auto">
          <a:xfrm>
            <a:off x="0" y="6286500"/>
            <a:ext cx="9144000" cy="571500"/>
          </a:xfrm>
          <a:prstGeom prst="rect">
            <a:avLst/>
          </a:prstGeom>
          <a:noFill/>
          <a:ln w="9525">
            <a:noFill/>
            <a:miter lim="800000"/>
            <a:headEnd/>
            <a:tailEnd/>
          </a:ln>
        </p:spPr>
      </p:pic>
      <p:pic>
        <p:nvPicPr>
          <p:cNvPr id="17414" name="Picture 5" descr="India flag-L-anim"/>
          <p:cNvPicPr>
            <a:picLocks noChangeAspect="1" noChangeArrowheads="1" noCrop="1"/>
          </p:cNvPicPr>
          <p:nvPr/>
        </p:nvPicPr>
        <p:blipFill>
          <a:blip r:embed="rId6"/>
          <a:srcRect/>
          <a:stretch>
            <a:fillRect/>
          </a:stretch>
        </p:blipFill>
        <p:spPr bwMode="auto">
          <a:xfrm>
            <a:off x="0" y="0"/>
            <a:ext cx="1763713" cy="971550"/>
          </a:xfrm>
          <a:prstGeom prst="rect">
            <a:avLst/>
          </a:prstGeom>
          <a:noFill/>
          <a:ln w="9525">
            <a:noFill/>
            <a:miter lim="800000"/>
            <a:headEnd/>
            <a:tailEnd/>
          </a:ln>
        </p:spPr>
      </p:pic>
      <p:grpSp>
        <p:nvGrpSpPr>
          <p:cNvPr id="2" name="Group 6"/>
          <p:cNvGrpSpPr>
            <a:grpSpLocks/>
          </p:cNvGrpSpPr>
          <p:nvPr/>
        </p:nvGrpSpPr>
        <p:grpSpPr bwMode="auto">
          <a:xfrm>
            <a:off x="0" y="1773238"/>
            <a:ext cx="5759450" cy="431800"/>
            <a:chOff x="521" y="2704"/>
            <a:chExt cx="3492" cy="318"/>
          </a:xfrm>
        </p:grpSpPr>
        <p:sp>
          <p:nvSpPr>
            <p:cNvPr id="17443" name="Rectangle 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44" name="Rectangle 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t>1.What Is Constitution Anyway?</a:t>
              </a:r>
            </a:p>
          </p:txBody>
        </p:sp>
        <p:pic>
          <p:nvPicPr>
            <p:cNvPr id="17445" name="Picture 9"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3" name="Group 10"/>
          <p:cNvGrpSpPr>
            <a:grpSpLocks/>
          </p:cNvGrpSpPr>
          <p:nvPr/>
        </p:nvGrpSpPr>
        <p:grpSpPr bwMode="auto">
          <a:xfrm>
            <a:off x="0" y="2349500"/>
            <a:ext cx="5759450" cy="431800"/>
            <a:chOff x="521" y="2704"/>
            <a:chExt cx="3492" cy="318"/>
          </a:xfrm>
        </p:grpSpPr>
        <p:sp>
          <p:nvSpPr>
            <p:cNvPr id="17440" name="Rectangle 11"/>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41" name="Rectangle 12"/>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b="1" dirty="0">
                  <a:solidFill>
                    <a:srgbClr val="FFFF00"/>
                  </a:solidFill>
                </a:rPr>
                <a:t>2.Why Do We Need Constitution?</a:t>
              </a:r>
            </a:p>
          </p:txBody>
        </p:sp>
        <p:pic>
          <p:nvPicPr>
            <p:cNvPr id="17442" name="Picture 13"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4" name="Group 18"/>
          <p:cNvGrpSpPr>
            <a:grpSpLocks/>
          </p:cNvGrpSpPr>
          <p:nvPr/>
        </p:nvGrpSpPr>
        <p:grpSpPr bwMode="auto">
          <a:xfrm>
            <a:off x="0" y="2922588"/>
            <a:ext cx="5759450" cy="431800"/>
            <a:chOff x="521" y="2704"/>
            <a:chExt cx="3492" cy="318"/>
          </a:xfrm>
        </p:grpSpPr>
        <p:sp>
          <p:nvSpPr>
            <p:cNvPr id="17437" name="Rectangle 19"/>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38" name="Rectangle 20"/>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3.The Framing of Constitution of India.</a:t>
              </a:r>
            </a:p>
          </p:txBody>
        </p:sp>
        <p:pic>
          <p:nvPicPr>
            <p:cNvPr id="17439" name="Picture 21"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5" name="Group 22"/>
          <p:cNvGrpSpPr>
            <a:grpSpLocks/>
          </p:cNvGrpSpPr>
          <p:nvPr/>
        </p:nvGrpSpPr>
        <p:grpSpPr bwMode="auto">
          <a:xfrm>
            <a:off x="0" y="3475038"/>
            <a:ext cx="5759450" cy="431800"/>
            <a:chOff x="521" y="2704"/>
            <a:chExt cx="3492" cy="318"/>
          </a:xfrm>
        </p:grpSpPr>
        <p:sp>
          <p:nvSpPr>
            <p:cNvPr id="17434" name="Rectangle 23"/>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35" name="Rectangle 24"/>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4.The Preamble to Constitution of India.</a:t>
              </a:r>
            </a:p>
          </p:txBody>
        </p:sp>
        <p:pic>
          <p:nvPicPr>
            <p:cNvPr id="17436" name="Picture 25"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6" name="Group 26"/>
          <p:cNvGrpSpPr>
            <a:grpSpLocks/>
          </p:cNvGrpSpPr>
          <p:nvPr/>
        </p:nvGrpSpPr>
        <p:grpSpPr bwMode="auto">
          <a:xfrm>
            <a:off x="0" y="4027488"/>
            <a:ext cx="5759450" cy="431800"/>
            <a:chOff x="521" y="2704"/>
            <a:chExt cx="3492" cy="318"/>
          </a:xfrm>
        </p:grpSpPr>
        <p:sp>
          <p:nvSpPr>
            <p:cNvPr id="17431" name="Rectangle 27"/>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32" name="Rectangle 28"/>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a:solidFill>
                    <a:schemeClr val="bg1"/>
                  </a:solidFill>
                </a:rPr>
                <a:t>5.What Is The constitution of India?</a:t>
              </a:r>
            </a:p>
          </p:txBody>
        </p:sp>
        <p:pic>
          <p:nvPicPr>
            <p:cNvPr id="17433" name="Picture 29"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7" name="Group 30"/>
          <p:cNvGrpSpPr>
            <a:grpSpLocks/>
          </p:cNvGrpSpPr>
          <p:nvPr/>
        </p:nvGrpSpPr>
        <p:grpSpPr bwMode="auto">
          <a:xfrm>
            <a:off x="0" y="4625975"/>
            <a:ext cx="5759450" cy="431800"/>
            <a:chOff x="0" y="3249"/>
            <a:chExt cx="3628" cy="272"/>
          </a:xfrm>
        </p:grpSpPr>
        <p:sp>
          <p:nvSpPr>
            <p:cNvPr id="17428" name="Rectangle 31"/>
            <p:cNvSpPr>
              <a:spLocks noChangeArrowheads="1"/>
            </p:cNvSpPr>
            <p:nvPr/>
          </p:nvSpPr>
          <p:spPr bwMode="auto">
            <a:xfrm>
              <a:off x="0" y="3249"/>
              <a:ext cx="3628" cy="272"/>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29" name="Rectangle 32"/>
            <p:cNvSpPr>
              <a:spLocks noChangeArrowheads="1"/>
            </p:cNvSpPr>
            <p:nvPr/>
          </p:nvSpPr>
          <p:spPr bwMode="auto">
            <a:xfrm>
              <a:off x="249" y="3294"/>
              <a:ext cx="3379" cy="194"/>
            </a:xfrm>
            <a:prstGeom prst="rect">
              <a:avLst/>
            </a:prstGeom>
            <a:solidFill>
              <a:srgbClr val="3399FF"/>
            </a:solidFill>
            <a:ln w="9525">
              <a:noFill/>
              <a:miter lim="800000"/>
              <a:headEnd/>
              <a:tailEnd/>
            </a:ln>
          </p:spPr>
          <p:txBody>
            <a:bodyPr anchor="ctr"/>
            <a:lstStyle/>
            <a:p>
              <a:r>
                <a:rPr lang="en-US" dirty="0">
                  <a:solidFill>
                    <a:schemeClr val="bg1"/>
                  </a:solidFill>
                </a:rPr>
                <a:t>6.Main Characteristics of Constitution of India.</a:t>
              </a:r>
            </a:p>
          </p:txBody>
        </p:sp>
        <p:pic>
          <p:nvPicPr>
            <p:cNvPr id="17430" name="Picture 33" descr="India flag-S-anim"/>
            <p:cNvPicPr>
              <a:picLocks noChangeAspect="1" noChangeArrowheads="1" noCrop="1"/>
            </p:cNvPicPr>
            <p:nvPr/>
          </p:nvPicPr>
          <p:blipFill>
            <a:blip r:embed="rId7"/>
            <a:srcRect/>
            <a:stretch>
              <a:fillRect/>
            </a:stretch>
          </p:blipFill>
          <p:spPr bwMode="auto">
            <a:xfrm>
              <a:off x="0" y="3288"/>
              <a:ext cx="252" cy="159"/>
            </a:xfrm>
            <a:prstGeom prst="rect">
              <a:avLst/>
            </a:prstGeom>
            <a:noFill/>
            <a:ln w="9525">
              <a:noFill/>
              <a:miter lim="800000"/>
              <a:headEnd/>
              <a:tailEnd/>
            </a:ln>
          </p:spPr>
        </p:pic>
      </p:grpSp>
      <p:grpSp>
        <p:nvGrpSpPr>
          <p:cNvPr id="8" name="Group 34"/>
          <p:cNvGrpSpPr>
            <a:grpSpLocks/>
          </p:cNvGrpSpPr>
          <p:nvPr/>
        </p:nvGrpSpPr>
        <p:grpSpPr bwMode="auto">
          <a:xfrm>
            <a:off x="0" y="5224463"/>
            <a:ext cx="5759450" cy="431800"/>
            <a:chOff x="521" y="2704"/>
            <a:chExt cx="3492" cy="318"/>
          </a:xfrm>
        </p:grpSpPr>
        <p:sp>
          <p:nvSpPr>
            <p:cNvPr id="17425" name="Rectangle 35"/>
            <p:cNvSpPr>
              <a:spLocks noChangeArrowheads="1"/>
            </p:cNvSpPr>
            <p:nvPr/>
          </p:nvSpPr>
          <p:spPr bwMode="auto">
            <a:xfrm>
              <a:off x="521" y="2704"/>
              <a:ext cx="3492" cy="318"/>
            </a:xfrm>
            <a:prstGeom prst="rect">
              <a:avLst/>
            </a:prstGeom>
            <a:solidFill>
              <a:srgbClr val="3399FF"/>
            </a:solidFill>
            <a:ln w="9525">
              <a:solidFill>
                <a:schemeClr val="tx1"/>
              </a:solidFill>
              <a:miter lim="800000"/>
              <a:headEnd/>
              <a:tailEnd/>
            </a:ln>
          </p:spPr>
          <p:txBody>
            <a:bodyPr wrap="none" anchor="ctr"/>
            <a:lstStyle/>
            <a:p>
              <a:pPr algn="ctr"/>
              <a:endParaRPr lang="en-US" sz="1800"/>
            </a:p>
          </p:txBody>
        </p:sp>
        <p:sp>
          <p:nvSpPr>
            <p:cNvPr id="17426" name="Rectangle 36"/>
            <p:cNvSpPr>
              <a:spLocks noChangeArrowheads="1"/>
            </p:cNvSpPr>
            <p:nvPr/>
          </p:nvSpPr>
          <p:spPr bwMode="auto">
            <a:xfrm>
              <a:off x="793" y="2750"/>
              <a:ext cx="3176" cy="226"/>
            </a:xfrm>
            <a:prstGeom prst="rect">
              <a:avLst/>
            </a:prstGeom>
            <a:solidFill>
              <a:srgbClr val="3399FF"/>
            </a:solidFill>
            <a:ln w="9525">
              <a:noFill/>
              <a:miter lim="800000"/>
              <a:headEnd/>
              <a:tailEnd/>
            </a:ln>
          </p:spPr>
          <p:txBody>
            <a:bodyPr anchor="ctr"/>
            <a:lstStyle/>
            <a:p>
              <a:r>
                <a:rPr lang="en-US" dirty="0">
                  <a:solidFill>
                    <a:schemeClr val="bg1"/>
                  </a:solidFill>
                </a:rPr>
                <a:t>7.Conclusion</a:t>
              </a:r>
            </a:p>
          </p:txBody>
        </p:sp>
        <p:pic>
          <p:nvPicPr>
            <p:cNvPr id="17427" name="Picture 37" descr="India flag-S-anim"/>
            <p:cNvPicPr>
              <a:picLocks noChangeAspect="1" noChangeArrowheads="1" noCrop="1"/>
            </p:cNvPicPr>
            <p:nvPr/>
          </p:nvPicPr>
          <p:blipFill>
            <a:blip r:embed="rId7"/>
            <a:srcRect/>
            <a:stretch>
              <a:fillRect/>
            </a:stretch>
          </p:blipFill>
          <p:spPr bwMode="auto">
            <a:xfrm>
              <a:off x="521" y="2750"/>
              <a:ext cx="252" cy="186"/>
            </a:xfrm>
            <a:prstGeom prst="rect">
              <a:avLst/>
            </a:prstGeom>
            <a:noFill/>
            <a:ln w="9525">
              <a:noFill/>
              <a:miter lim="800000"/>
              <a:headEnd/>
              <a:tailEnd/>
            </a:ln>
          </p:spPr>
        </p:pic>
      </p:grpSp>
      <p:grpSp>
        <p:nvGrpSpPr>
          <p:cNvPr id="9" name="Group 38"/>
          <p:cNvGrpSpPr>
            <a:grpSpLocks/>
          </p:cNvGrpSpPr>
          <p:nvPr/>
        </p:nvGrpSpPr>
        <p:grpSpPr bwMode="auto">
          <a:xfrm>
            <a:off x="6011863" y="1773238"/>
            <a:ext cx="3132137" cy="4237037"/>
            <a:chOff x="3787" y="1117"/>
            <a:chExt cx="1973" cy="2669"/>
          </a:xfrm>
        </p:grpSpPr>
        <p:pic>
          <p:nvPicPr>
            <p:cNvPr id="17423" name="Picture 39" descr="the-constitution-of-india-21"/>
            <p:cNvPicPr>
              <a:picLocks noChangeAspect="1" noChangeArrowheads="1"/>
            </p:cNvPicPr>
            <p:nvPr/>
          </p:nvPicPr>
          <p:blipFill>
            <a:blip r:embed="rId8"/>
            <a:srcRect/>
            <a:stretch>
              <a:fillRect/>
            </a:stretch>
          </p:blipFill>
          <p:spPr bwMode="auto">
            <a:xfrm>
              <a:off x="3833" y="1117"/>
              <a:ext cx="1811" cy="2495"/>
            </a:xfrm>
            <a:prstGeom prst="rect">
              <a:avLst/>
            </a:prstGeom>
            <a:noFill/>
            <a:ln w="9525">
              <a:noFill/>
              <a:miter lim="800000"/>
              <a:headEnd/>
              <a:tailEnd/>
            </a:ln>
          </p:spPr>
        </p:pic>
        <p:sp>
          <p:nvSpPr>
            <p:cNvPr id="17424" name="Text Box 40"/>
            <p:cNvSpPr txBox="1">
              <a:spLocks noChangeArrowheads="1"/>
            </p:cNvSpPr>
            <p:nvPr/>
          </p:nvSpPr>
          <p:spPr bwMode="auto">
            <a:xfrm>
              <a:off x="3787" y="3612"/>
              <a:ext cx="1973" cy="174"/>
            </a:xfrm>
            <a:prstGeom prst="rect">
              <a:avLst/>
            </a:prstGeom>
            <a:noFill/>
            <a:ln w="9525" algn="ctr">
              <a:noFill/>
              <a:miter lim="800000"/>
              <a:headEnd/>
              <a:tailEnd/>
            </a:ln>
          </p:spPr>
          <p:txBody>
            <a:bodyPr>
              <a:spAutoFit/>
            </a:bodyPr>
            <a:lstStyle/>
            <a:p>
              <a:endParaRPr lang="en-US" sz="1200"/>
            </a:p>
          </p:txBody>
        </p:sp>
      </p:grpSp>
    </p:spTree>
  </p:cSld>
  <p:clrMapOvr>
    <a:masterClrMapping/>
  </p:clrMapOvr>
  <p:transition>
    <p:sndAc>
      <p:stSnd>
        <p:snd r:embed="rId3" name="drumroll.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dissolve">
                                      <p:cBhvr>
                                        <p:cTn id="7" dur="2000"/>
                                        <p:tgtEl>
                                          <p:spTgt spid="11267"/>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500"/>
                                        <p:tgtEl>
                                          <p:spTgt spid="2"/>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500"/>
                                        <p:tgtEl>
                                          <p:spTgt spid="3"/>
                                        </p:tgtEl>
                                      </p:cBhvr>
                                    </p:animEffect>
                                  </p:childTnLst>
                                </p:cTn>
                              </p:par>
                            </p:childTnLst>
                          </p:cTn>
                        </p:par>
                        <p:par>
                          <p:cTn id="16" fill="hold">
                            <p:stCondLst>
                              <p:cond delay="3000"/>
                            </p:stCondLst>
                            <p:childTnLst>
                              <p:par>
                                <p:cTn id="17" presetID="6"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500"/>
                                        <p:tgtEl>
                                          <p:spTgt spid="4"/>
                                        </p:tgtEl>
                                      </p:cBhvr>
                                    </p:animEffect>
                                  </p:childTnLst>
                                </p:cTn>
                              </p:par>
                            </p:childTnLst>
                          </p:cTn>
                        </p:par>
                        <p:par>
                          <p:cTn id="20" fill="hold">
                            <p:stCondLst>
                              <p:cond delay="3500"/>
                            </p:stCondLst>
                            <p:childTnLst>
                              <p:par>
                                <p:cTn id="21" presetID="6"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500"/>
                                        <p:tgtEl>
                                          <p:spTgt spid="5"/>
                                        </p:tgtEl>
                                      </p:cBhvr>
                                    </p:animEffect>
                                  </p:childTnLst>
                                </p:cTn>
                              </p:par>
                            </p:childTnLst>
                          </p:cTn>
                        </p:par>
                        <p:par>
                          <p:cTn id="24" fill="hold">
                            <p:stCondLst>
                              <p:cond delay="4000"/>
                            </p:stCondLst>
                            <p:childTnLst>
                              <p:par>
                                <p:cTn id="25" presetID="6" presetClass="entr" presetSubtype="16"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500"/>
                                        <p:tgtEl>
                                          <p:spTgt spid="6"/>
                                        </p:tgtEl>
                                      </p:cBhvr>
                                    </p:animEffect>
                                  </p:childTnLst>
                                </p:cTn>
                              </p:par>
                            </p:childTnLst>
                          </p:cTn>
                        </p:par>
                        <p:par>
                          <p:cTn id="28" fill="hold">
                            <p:stCondLst>
                              <p:cond delay="4500"/>
                            </p:stCondLst>
                            <p:childTnLst>
                              <p:par>
                                <p:cTn id="29" presetID="6"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500"/>
                                        <p:tgtEl>
                                          <p:spTgt spid="7"/>
                                        </p:tgtEl>
                                      </p:cBhvr>
                                    </p:animEffect>
                                  </p:childTnLst>
                                </p:cTn>
                              </p:par>
                            </p:childTnLst>
                          </p:cTn>
                        </p:par>
                        <p:par>
                          <p:cTn id="32" fill="hold">
                            <p:stCondLst>
                              <p:cond delay="5000"/>
                            </p:stCondLst>
                            <p:childTnLst>
                              <p:par>
                                <p:cTn id="33" presetID="6" presetClass="entr" presetSubtype="16"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circle(in)">
                                      <p:cBhvr>
                                        <p:cTn id="35" dur="500"/>
                                        <p:tgtEl>
                                          <p:spTgt spid="8"/>
                                        </p:tgtEl>
                                      </p:cBhvr>
                                    </p:animEffect>
                                  </p:childTnLst>
                                </p:cTn>
                              </p:par>
                            </p:childTnLst>
                          </p:cTn>
                        </p:par>
                        <p:par>
                          <p:cTn id="36" fill="hold">
                            <p:stCondLst>
                              <p:cond delay="5500"/>
                            </p:stCondLst>
                            <p:childTnLst>
                              <p:par>
                                <p:cTn id="37" presetID="8" presetClass="entr" presetSubtype="32"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amond(out)">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0" y="981075"/>
            <a:ext cx="9144000" cy="576263"/>
          </a:xfrm>
          <a:solidFill>
            <a:srgbClr val="3399FF"/>
          </a:solidFill>
        </p:spPr>
        <p:txBody>
          <a:bodyPr/>
          <a:lstStyle/>
          <a:p>
            <a:pPr eaLnBrk="1" fontAlgn="auto" hangingPunct="1">
              <a:spcAft>
                <a:spcPts val="0"/>
              </a:spcAft>
              <a:defRPr/>
            </a:pPr>
            <a:r>
              <a:rPr lang="en-US" sz="2800" dirty="0" smtClean="0">
                <a:solidFill>
                  <a:schemeClr val="bg1"/>
                </a:solidFill>
              </a:rPr>
              <a:t>2.Why Do We Need Constitution?</a:t>
            </a:r>
          </a:p>
        </p:txBody>
      </p:sp>
      <p:sp>
        <p:nvSpPr>
          <p:cNvPr id="12290" name="Slide Number Placeholder 5"/>
          <p:cNvSpPr>
            <a:spLocks noGrp="1"/>
          </p:cNvSpPr>
          <p:nvPr>
            <p:ph type="sldNum" sz="quarter" idx="12"/>
          </p:nvPr>
        </p:nvSpPr>
        <p:spPr/>
        <p:txBody>
          <a:bodyPr/>
          <a:lstStyle/>
          <a:p>
            <a:pPr>
              <a:defRPr/>
            </a:pPr>
            <a:fld id="{F2E74648-63A0-44EB-8D78-8F6F6E3465EC}" type="slidenum">
              <a:rPr lang="es-ES"/>
              <a:pPr>
                <a:defRPr/>
              </a:pPr>
              <a:t>9</a:t>
            </a:fld>
            <a:endParaRPr lang="es-ES"/>
          </a:p>
        </p:txBody>
      </p:sp>
      <p:pic>
        <p:nvPicPr>
          <p:cNvPr id="18436" name="Picture 3" descr="orange3"/>
          <p:cNvPicPr>
            <a:picLocks noChangeAspect="1" noChangeArrowheads="1"/>
          </p:cNvPicPr>
          <p:nvPr/>
        </p:nvPicPr>
        <p:blipFill>
          <a:blip r:embed="rId2"/>
          <a:srcRect/>
          <a:stretch>
            <a:fillRect/>
          </a:stretch>
        </p:blipFill>
        <p:spPr bwMode="auto">
          <a:xfrm>
            <a:off x="0" y="0"/>
            <a:ext cx="9144000" cy="571500"/>
          </a:xfrm>
          <a:prstGeom prst="rect">
            <a:avLst/>
          </a:prstGeom>
          <a:noFill/>
          <a:ln w="9525">
            <a:noFill/>
            <a:miter lim="800000"/>
            <a:headEnd/>
            <a:tailEnd/>
          </a:ln>
        </p:spPr>
      </p:pic>
      <p:pic>
        <p:nvPicPr>
          <p:cNvPr id="18437" name="Picture 4" descr="range56(1)"/>
          <p:cNvPicPr>
            <a:picLocks noChangeAspect="1" noChangeArrowheads="1"/>
          </p:cNvPicPr>
          <p:nvPr/>
        </p:nvPicPr>
        <p:blipFill>
          <a:blip r:embed="rId3"/>
          <a:srcRect/>
          <a:stretch>
            <a:fillRect/>
          </a:stretch>
        </p:blipFill>
        <p:spPr bwMode="auto">
          <a:xfrm>
            <a:off x="0" y="6286500"/>
            <a:ext cx="9236075" cy="571500"/>
          </a:xfrm>
          <a:prstGeom prst="rect">
            <a:avLst/>
          </a:prstGeom>
          <a:noFill/>
          <a:ln w="9525">
            <a:noFill/>
            <a:miter lim="800000"/>
            <a:headEnd/>
            <a:tailEnd/>
          </a:ln>
        </p:spPr>
      </p:pic>
      <p:pic>
        <p:nvPicPr>
          <p:cNvPr id="18438" name="Picture 5" descr="India flag-L-anim"/>
          <p:cNvPicPr>
            <a:picLocks noChangeAspect="1" noChangeArrowheads="1" noCrop="1"/>
          </p:cNvPicPr>
          <p:nvPr/>
        </p:nvPicPr>
        <p:blipFill>
          <a:blip r:embed="rId4"/>
          <a:srcRect/>
          <a:stretch>
            <a:fillRect/>
          </a:stretch>
        </p:blipFill>
        <p:spPr bwMode="auto">
          <a:xfrm>
            <a:off x="0" y="0"/>
            <a:ext cx="1763713" cy="971550"/>
          </a:xfrm>
          <a:prstGeom prst="rect">
            <a:avLst/>
          </a:prstGeom>
          <a:noFill/>
          <a:ln w="9525">
            <a:noFill/>
            <a:miter lim="800000"/>
            <a:headEnd/>
            <a:tailEnd/>
          </a:ln>
        </p:spPr>
      </p:pic>
      <p:sp>
        <p:nvSpPr>
          <p:cNvPr id="12295" name="Text Box 6"/>
          <p:cNvSpPr txBox="1">
            <a:spLocks noChangeArrowheads="1"/>
          </p:cNvSpPr>
          <p:nvPr/>
        </p:nvSpPr>
        <p:spPr bwMode="auto">
          <a:xfrm>
            <a:off x="0" y="1628775"/>
            <a:ext cx="9144000" cy="4848225"/>
          </a:xfrm>
          <a:prstGeom prst="rect">
            <a:avLst/>
          </a:prstGeom>
          <a:noFill/>
          <a:ln w="9525" algn="ctr">
            <a:noFill/>
            <a:miter lim="800000"/>
            <a:headEnd/>
            <a:tailEnd/>
          </a:ln>
        </p:spPr>
        <p:txBody>
          <a:bodyPr>
            <a:spAutoFit/>
          </a:bodyPr>
          <a:lstStyle/>
          <a:p>
            <a:pPr marL="457200" indent="-457200"/>
            <a:r>
              <a:rPr lang="en-US" b="1" u="sng" dirty="0"/>
              <a:t>In General</a:t>
            </a:r>
            <a:r>
              <a:rPr lang="en-US" dirty="0"/>
              <a:t>-</a:t>
            </a:r>
          </a:p>
          <a:p>
            <a:pPr marL="457200" indent="-457200">
              <a:buFontTx/>
              <a:buAutoNum type="romanUcPeriod"/>
            </a:pPr>
            <a:r>
              <a:rPr lang="en-US" dirty="0"/>
              <a:t>We need a constitution to govern a country properly. </a:t>
            </a:r>
          </a:p>
          <a:p>
            <a:pPr marL="457200" indent="-457200">
              <a:buFontTx/>
              <a:buAutoNum type="romanUcPeriod"/>
            </a:pPr>
            <a:endParaRPr lang="en-US" sz="1800" dirty="0"/>
          </a:p>
          <a:p>
            <a:pPr marL="457200" indent="-457200">
              <a:buFontTx/>
              <a:buAutoNum type="romanUcPeriod"/>
            </a:pPr>
            <a:r>
              <a:rPr lang="en-US" dirty="0"/>
              <a:t>The constitution defines the nature of political system of a country. </a:t>
            </a:r>
          </a:p>
          <a:p>
            <a:pPr marL="457200" indent="-457200">
              <a:buFontTx/>
              <a:buAutoNum type="romanUcPeriod"/>
            </a:pPr>
            <a:endParaRPr lang="en-US" sz="1800" dirty="0"/>
          </a:p>
          <a:p>
            <a:pPr marL="457200" indent="-457200">
              <a:buFontTx/>
              <a:buAutoNum type="romanUcPeriod"/>
            </a:pPr>
            <a:r>
              <a:rPr lang="en-US" dirty="0"/>
              <a:t>sometimes we feel strongly about an issue that might go against our larger interests and the constitution helps us guard against this.</a:t>
            </a:r>
          </a:p>
          <a:p>
            <a:pPr marL="457200" indent="-457200">
              <a:buFontTx/>
              <a:buAutoNum type="romanUcPeriod"/>
            </a:pPr>
            <a:endParaRPr lang="en-US" sz="1800" dirty="0"/>
          </a:p>
          <a:p>
            <a:pPr marL="457200" indent="-457200">
              <a:buFontTx/>
              <a:buAutoNum type="romanUcPeriod"/>
            </a:pPr>
            <a:r>
              <a:rPr lang="en-US" dirty="0"/>
              <a:t>All the 3 organs of government (executive, legislature and judiciary) functions within the constitution. All the 3 organs of government, including ordinary citizens, derive their power and authority (i.e. Fundamental Right) from the constitution. If they act against it, it is unconstitutional and unlawful. </a:t>
            </a:r>
          </a:p>
          <a:p>
            <a:pPr marL="457200" indent="-457200"/>
            <a:endParaRPr lang="en-US" sz="1800" dirty="0"/>
          </a:p>
          <a:p>
            <a:pPr marL="457200" indent="-457200"/>
            <a:r>
              <a:rPr lang="en-US" b="1" u="sng" dirty="0"/>
              <a:t>So constitution is required to have authoritative allocation of power and function, and also to restrict them within its limit.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randombar(horizontal)">
                                      <p:cBhvr>
                                        <p:cTn id="7" dur="500"/>
                                        <p:tgtEl>
                                          <p:spTgt spid="12291"/>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12295">
                                            <p:txEl>
                                              <p:pRg st="0" end="0"/>
                                            </p:txEl>
                                          </p:spTgt>
                                        </p:tgtEl>
                                        <p:attrNameLst>
                                          <p:attrName>style.visibility</p:attrName>
                                        </p:attrNameLst>
                                      </p:cBhvr>
                                      <p:to>
                                        <p:strVal val="visible"/>
                                      </p:to>
                                    </p:set>
                                    <p:anim calcmode="lin" valueType="num">
                                      <p:cBhvr>
                                        <p:cTn id="11" dur="500" fill="hold"/>
                                        <p:tgtEl>
                                          <p:spTgt spid="12295">
                                            <p:txEl>
                                              <p:pRg st="0" end="0"/>
                                            </p:txEl>
                                          </p:spTgt>
                                        </p:tgtEl>
                                        <p:attrNameLst>
                                          <p:attrName>ppt_w</p:attrName>
                                        </p:attrNameLst>
                                      </p:cBhvr>
                                      <p:tavLst>
                                        <p:tav tm="0">
                                          <p:val>
                                            <p:strVal val="#ppt_w*0.70"/>
                                          </p:val>
                                        </p:tav>
                                        <p:tav tm="100000">
                                          <p:val>
                                            <p:strVal val="#ppt_w"/>
                                          </p:val>
                                        </p:tav>
                                      </p:tavLst>
                                    </p:anim>
                                    <p:anim calcmode="lin" valueType="num">
                                      <p:cBhvr>
                                        <p:cTn id="12" dur="500" fill="hold"/>
                                        <p:tgtEl>
                                          <p:spTgt spid="12295">
                                            <p:txEl>
                                              <p:pRg st="0" end="0"/>
                                            </p:txEl>
                                          </p:spTgt>
                                        </p:tgtEl>
                                        <p:attrNameLst>
                                          <p:attrName>ppt_h</p:attrName>
                                        </p:attrNameLst>
                                      </p:cBhvr>
                                      <p:tavLst>
                                        <p:tav tm="0">
                                          <p:val>
                                            <p:strVal val="#ppt_h"/>
                                          </p:val>
                                        </p:tav>
                                        <p:tav tm="100000">
                                          <p:val>
                                            <p:strVal val="#ppt_h"/>
                                          </p:val>
                                        </p:tav>
                                      </p:tavLst>
                                    </p:anim>
                                    <p:animEffect transition="in" filter="fade">
                                      <p:cBhvr>
                                        <p:cTn id="13" dur="500"/>
                                        <p:tgtEl>
                                          <p:spTgt spid="12295">
                                            <p:txEl>
                                              <p:pRg st="0" end="0"/>
                                            </p:txEl>
                                          </p:spTgt>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2295">
                                            <p:txEl>
                                              <p:pRg st="1" end="1"/>
                                            </p:txEl>
                                          </p:spTgt>
                                        </p:tgtEl>
                                        <p:attrNameLst>
                                          <p:attrName>style.visibility</p:attrName>
                                        </p:attrNameLst>
                                      </p:cBhvr>
                                      <p:to>
                                        <p:strVal val="visible"/>
                                      </p:to>
                                    </p:set>
                                    <p:animEffect transition="in" filter="fade">
                                      <p:cBhvr>
                                        <p:cTn id="17" dur="2000"/>
                                        <p:tgtEl>
                                          <p:spTgt spid="12295">
                                            <p:txEl>
                                              <p:pRg st="1" end="1"/>
                                            </p:txEl>
                                          </p:spTgt>
                                        </p:tgtEl>
                                      </p:cBhvr>
                                    </p:animEffect>
                                  </p:childTnLst>
                                </p:cTn>
                              </p:par>
                            </p:childTnLst>
                          </p:cTn>
                        </p:par>
                        <p:par>
                          <p:cTn id="18" fill="hold">
                            <p:stCondLst>
                              <p:cond delay="3000"/>
                            </p:stCondLst>
                            <p:childTnLst>
                              <p:par>
                                <p:cTn id="19" presetID="10" presetClass="entr" presetSubtype="0" fill="hold" nodeType="afterEffect">
                                  <p:stCondLst>
                                    <p:cond delay="0"/>
                                  </p:stCondLst>
                                  <p:childTnLst>
                                    <p:set>
                                      <p:cBhvr>
                                        <p:cTn id="20" dur="1" fill="hold">
                                          <p:stCondLst>
                                            <p:cond delay="0"/>
                                          </p:stCondLst>
                                        </p:cTn>
                                        <p:tgtEl>
                                          <p:spTgt spid="12295">
                                            <p:txEl>
                                              <p:pRg st="3" end="3"/>
                                            </p:txEl>
                                          </p:spTgt>
                                        </p:tgtEl>
                                        <p:attrNameLst>
                                          <p:attrName>style.visibility</p:attrName>
                                        </p:attrNameLst>
                                      </p:cBhvr>
                                      <p:to>
                                        <p:strVal val="visible"/>
                                      </p:to>
                                    </p:set>
                                    <p:animEffect transition="in" filter="fade">
                                      <p:cBhvr>
                                        <p:cTn id="21" dur="2000"/>
                                        <p:tgtEl>
                                          <p:spTgt spid="12295">
                                            <p:txEl>
                                              <p:pRg st="3" end="3"/>
                                            </p:txEl>
                                          </p:spTgt>
                                        </p:tgtEl>
                                      </p:cBhvr>
                                    </p:animEffect>
                                  </p:childTnLst>
                                </p:cTn>
                              </p:par>
                            </p:childTnLst>
                          </p:cTn>
                        </p:par>
                        <p:par>
                          <p:cTn id="22" fill="hold">
                            <p:stCondLst>
                              <p:cond delay="5000"/>
                            </p:stCondLst>
                            <p:childTnLst>
                              <p:par>
                                <p:cTn id="23" presetID="10" presetClass="entr" presetSubtype="0" fill="hold" nodeType="afterEffect">
                                  <p:stCondLst>
                                    <p:cond delay="0"/>
                                  </p:stCondLst>
                                  <p:childTnLst>
                                    <p:set>
                                      <p:cBhvr>
                                        <p:cTn id="24" dur="1" fill="hold">
                                          <p:stCondLst>
                                            <p:cond delay="0"/>
                                          </p:stCondLst>
                                        </p:cTn>
                                        <p:tgtEl>
                                          <p:spTgt spid="12295">
                                            <p:txEl>
                                              <p:pRg st="5" end="5"/>
                                            </p:txEl>
                                          </p:spTgt>
                                        </p:tgtEl>
                                        <p:attrNameLst>
                                          <p:attrName>style.visibility</p:attrName>
                                        </p:attrNameLst>
                                      </p:cBhvr>
                                      <p:to>
                                        <p:strVal val="visible"/>
                                      </p:to>
                                    </p:set>
                                    <p:animEffect transition="in" filter="fade">
                                      <p:cBhvr>
                                        <p:cTn id="25" dur="2000"/>
                                        <p:tgtEl>
                                          <p:spTgt spid="12295">
                                            <p:txEl>
                                              <p:pRg st="5" end="5"/>
                                            </p:txEl>
                                          </p:spTgt>
                                        </p:tgtEl>
                                      </p:cBhvr>
                                    </p:animEffect>
                                  </p:childTnLst>
                                </p:cTn>
                              </p:par>
                            </p:childTnLst>
                          </p:cTn>
                        </p:par>
                        <p:par>
                          <p:cTn id="26" fill="hold">
                            <p:stCondLst>
                              <p:cond delay="7000"/>
                            </p:stCondLst>
                            <p:childTnLst>
                              <p:par>
                                <p:cTn id="27" presetID="10" presetClass="entr" presetSubtype="0" fill="hold" nodeType="afterEffect">
                                  <p:stCondLst>
                                    <p:cond delay="0"/>
                                  </p:stCondLst>
                                  <p:childTnLst>
                                    <p:set>
                                      <p:cBhvr>
                                        <p:cTn id="28" dur="1" fill="hold">
                                          <p:stCondLst>
                                            <p:cond delay="0"/>
                                          </p:stCondLst>
                                        </p:cTn>
                                        <p:tgtEl>
                                          <p:spTgt spid="12295">
                                            <p:txEl>
                                              <p:pRg st="7" end="7"/>
                                            </p:txEl>
                                          </p:spTgt>
                                        </p:tgtEl>
                                        <p:attrNameLst>
                                          <p:attrName>style.visibility</p:attrName>
                                        </p:attrNameLst>
                                      </p:cBhvr>
                                      <p:to>
                                        <p:strVal val="visible"/>
                                      </p:to>
                                    </p:set>
                                    <p:animEffect transition="in" filter="fade">
                                      <p:cBhvr>
                                        <p:cTn id="29" dur="2000"/>
                                        <p:tgtEl>
                                          <p:spTgt spid="12295">
                                            <p:txEl>
                                              <p:pRg st="7" end="7"/>
                                            </p:txEl>
                                          </p:spTgt>
                                        </p:tgtEl>
                                      </p:cBhvr>
                                    </p:animEffect>
                                  </p:childTnLst>
                                </p:cTn>
                              </p:par>
                            </p:childTnLst>
                          </p:cTn>
                        </p:par>
                        <p:par>
                          <p:cTn id="30" fill="hold">
                            <p:stCondLst>
                              <p:cond delay="9000"/>
                            </p:stCondLst>
                            <p:childTnLst>
                              <p:par>
                                <p:cTn id="31" presetID="8" presetClass="entr" presetSubtype="16" fill="hold" nodeType="afterEffect">
                                  <p:stCondLst>
                                    <p:cond delay="0"/>
                                  </p:stCondLst>
                                  <p:childTnLst>
                                    <p:set>
                                      <p:cBhvr>
                                        <p:cTn id="32" dur="1" fill="hold">
                                          <p:stCondLst>
                                            <p:cond delay="0"/>
                                          </p:stCondLst>
                                        </p:cTn>
                                        <p:tgtEl>
                                          <p:spTgt spid="12295">
                                            <p:txEl>
                                              <p:pRg st="9" end="9"/>
                                            </p:txEl>
                                          </p:spTgt>
                                        </p:tgtEl>
                                        <p:attrNameLst>
                                          <p:attrName>style.visibility</p:attrName>
                                        </p:attrNameLst>
                                      </p:cBhvr>
                                      <p:to>
                                        <p:strVal val="visible"/>
                                      </p:to>
                                    </p:set>
                                    <p:animEffect transition="in" filter="diamond(in)">
                                      <p:cBhvr>
                                        <p:cTn id="33" dur="1000"/>
                                        <p:tgtEl>
                                          <p:spTgt spid="122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8099</TotalTime>
  <Words>2953</Words>
  <Application>Microsoft Office PowerPoint</Application>
  <PresentationFormat>On-screen Show (4:3)</PresentationFormat>
  <Paragraphs>301</Paragraphs>
  <Slides>35</Slides>
  <Notes>3</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Trek</vt:lpstr>
      <vt:lpstr>Oriel</vt:lpstr>
      <vt:lpstr>Slide 1</vt:lpstr>
      <vt:lpstr>CONTENTS</vt:lpstr>
      <vt:lpstr>1.What Is Constitution Anyway?</vt:lpstr>
      <vt:lpstr>1.What Is Constitution Anyway?</vt:lpstr>
      <vt:lpstr>1.What Is Constitution Anyway?</vt:lpstr>
      <vt:lpstr>1.What Is Constitution Anyway?</vt:lpstr>
      <vt:lpstr>1.What Is Constitution Anyway?</vt:lpstr>
      <vt:lpstr>CONTENTS…….</vt:lpstr>
      <vt:lpstr>2.Why Do We Need Constitution?</vt:lpstr>
      <vt:lpstr>2. Why Do We Need Constitution?</vt:lpstr>
      <vt:lpstr>CONTENTS</vt:lpstr>
      <vt:lpstr>3.The Framing of Constitution of India.</vt:lpstr>
      <vt:lpstr>3.The Framing of Constitution of India.</vt:lpstr>
      <vt:lpstr>3.The Framing of Constitution of India.</vt:lpstr>
      <vt:lpstr>3.The Framing of Constitution of India.</vt:lpstr>
      <vt:lpstr>CONTENTS</vt:lpstr>
      <vt:lpstr> 4.The Preamble to Constitution of India.</vt:lpstr>
      <vt:lpstr>4.The Preamble to Constitution of India.</vt:lpstr>
      <vt:lpstr>4.The Preamble to Constitution of India.</vt:lpstr>
      <vt:lpstr>CONTENTS</vt:lpstr>
      <vt:lpstr>5.What Is The constitution of India?</vt:lpstr>
      <vt:lpstr>5.What Is The constitution of India?</vt:lpstr>
      <vt:lpstr>5.What Is The constitution of India?</vt:lpstr>
      <vt:lpstr>5.What Is The constitution of India?</vt:lpstr>
      <vt:lpstr>5.What Is The constitution of India?</vt:lpstr>
      <vt:lpstr>5.What Is The constitution of India?</vt:lpstr>
      <vt:lpstr>5.What Is The constitution of India?</vt:lpstr>
      <vt:lpstr>5.What Is The constitution of India?</vt:lpstr>
      <vt:lpstr>CONTENTS</vt:lpstr>
      <vt:lpstr>6.Main Characteristics of Constitution of India.</vt:lpstr>
      <vt:lpstr>CONTENTS</vt:lpstr>
      <vt:lpstr>7.Conclusion</vt:lpstr>
      <vt:lpstr>7.Conclusion</vt:lpstr>
      <vt:lpstr>7.Conclusion</vt:lpstr>
      <vt:lpstr>JAI                        HIND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Monishka Dubey</dc:creator>
  <cp:lastModifiedBy>Abc</cp:lastModifiedBy>
  <cp:revision>955</cp:revision>
  <dcterms:created xsi:type="dcterms:W3CDTF">2010-05-23T14:28:12Z</dcterms:created>
  <dcterms:modified xsi:type="dcterms:W3CDTF">2014-07-03T12:56:05Z</dcterms:modified>
</cp:coreProperties>
</file>