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42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Z BASHA F" userId="36c31523c938411c" providerId="LiveId" clId="{15E46BC8-2446-4845-8ECC-0C6722437A8E}"/>
    <pc:docChg chg="undo custSel modSld">
      <pc:chgData name="AYAZ BASHA F" userId="36c31523c938411c" providerId="LiveId" clId="{15E46BC8-2446-4845-8ECC-0C6722437A8E}" dt="2024-03-26T06:29:31.042" v="61" actId="207"/>
      <pc:docMkLst>
        <pc:docMk/>
      </pc:docMkLst>
      <pc:sldChg chg="modSp mod">
        <pc:chgData name="AYAZ BASHA F" userId="36c31523c938411c" providerId="LiveId" clId="{15E46BC8-2446-4845-8ECC-0C6722437A8E}" dt="2024-03-26T06:29:31.042" v="61" actId="207"/>
        <pc:sldMkLst>
          <pc:docMk/>
          <pc:sldMk cId="3262876417" sldId="256"/>
        </pc:sldMkLst>
        <pc:spChg chg="mod">
          <ac:chgData name="AYAZ BASHA F" userId="36c31523c938411c" providerId="LiveId" clId="{15E46BC8-2446-4845-8ECC-0C6722437A8E}" dt="2024-03-26T06:29:31.042" v="61" actId="207"/>
          <ac:spMkLst>
            <pc:docMk/>
            <pc:sldMk cId="3262876417" sldId="256"/>
            <ac:spMk id="2" creationId="{084A06DF-011D-A7BE-B925-8C9B5DEE6C77}"/>
          </ac:spMkLst>
        </pc:spChg>
        <pc:spChg chg="mod">
          <ac:chgData name="AYAZ BASHA F" userId="36c31523c938411c" providerId="LiveId" clId="{15E46BC8-2446-4845-8ECC-0C6722437A8E}" dt="2024-03-26T06:28:21.785" v="60" actId="20577"/>
          <ac:spMkLst>
            <pc:docMk/>
            <pc:sldMk cId="3262876417" sldId="256"/>
            <ac:spMk id="3" creationId="{EAD7BC32-4879-7313-2FFE-41328368F0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a:t>
            </a:r>
          </a:p>
          <a:p>
            <a:pPr algn="l"/>
            <a:r>
              <a:rPr lang="en-US" sz="2800" b="1" dirty="0">
                <a:solidFill>
                  <a:schemeClr val="tx1"/>
                </a:solidFill>
                <a:latin typeface="Arial"/>
                <a:cs typeface="Arial"/>
              </a:rPr>
              <a:t>	AYAZ BASHA F</a:t>
            </a:r>
          </a:p>
          <a:p>
            <a:pPr algn="l"/>
            <a:r>
              <a:rPr lang="en-US" sz="2800" b="1" dirty="0">
                <a:solidFill>
                  <a:schemeClr val="tx1"/>
                </a:solidFill>
                <a:latin typeface="Arial"/>
                <a:cs typeface="Arial"/>
              </a:rPr>
              <a:t>	P.S.V. COLLEGE OF ENGINEERING AND TECHNOLOGY</a:t>
            </a:r>
          </a:p>
          <a:p>
            <a:pPr algn="l"/>
            <a:r>
              <a:rPr lang="en-US" sz="2800" b="1" dirty="0">
                <a:solidFill>
                  <a:schemeClr val="tx1"/>
                </a:solidFill>
                <a:latin typeface="Arial"/>
                <a:cs typeface="Arial"/>
              </a:rPr>
              <a:t>	B-TECH INFORMATION TECHNOLOGY</a:t>
            </a: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92500" lnSpcReduction="2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1514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AYAZ BASHA F</cp:lastModifiedBy>
  <cp:revision>3</cp:revision>
  <dcterms:created xsi:type="dcterms:W3CDTF">2024-03-26T05:30:23Z</dcterms:created>
  <dcterms:modified xsi:type="dcterms:W3CDTF">2024-03-26T06:29:39Z</dcterms:modified>
</cp:coreProperties>
</file>