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hVhTrboTFGkePXuNxjIAz7h3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8" name="Google Shape;1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4" name="Google Shape;1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7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7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7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7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7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7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3" name="Google Shape;453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454" name="Google Shape;454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461" name="Google Shape;461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466" name="Google Shape;466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471" name="Google Shape;471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478" name="Google Shape;47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1" name="Google Shape;481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4" name="Google Shape;484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485" name="Google Shape;48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492" name="Google Shape;49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497" name="Google Shape;497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508" name="Google Shape;50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512" name="Google Shape;5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516" name="Google Shape;5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8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521" name="Google Shape;521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3" name="Google Shape;523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524" name="Google Shape;52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42" name="Google Shape;542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3" name="Google Shape;543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44" name="Google Shape;544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51" name="Google Shape;551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56" name="Google Shape;556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0" name="Google Shape;560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61" name="Google Shape;561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62" name="Google Shape;56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69" name="Google Shape;56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74" name="Google Shape;57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83" name="Google Shape;58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87" name="Google Shape;58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94" name="Google Shape;594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6" name="Google Shape;596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02" name="Google Shape;602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06" name="Google Shape;606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07" name="Google Shape;60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14" name="Google Shape;61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19" name="Google Shape;619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24" name="Google Shape;624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31" name="Google Shape;63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34" name="Google Shape;634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37" name="Google Shape;637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45" name="Google Shape;645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50" name="Google Shape;650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4" name="Google Shape;654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61" name="Google Shape;66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65" name="Google Shape;665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9" name="Google Shape;59;p19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9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" name="Google Shape;64;p1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1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" name="Google Shape;66;p1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1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1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1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1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25" name="Google Shape;125;p20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26" name="Google Shape;126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0" name="Google Shape;130;p2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1" name="Google Shape;131;p2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" name="Google Shape;132;p2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3" name="Google Shape;133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2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2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" name="Google Shape;150;p2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2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" name="Google Shape;158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2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3" name="Google Shape;163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2" name="Google Shape;172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183;p2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97" name="Google Shape;197;p21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98" name="Google Shape;198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0" name="Google Shape;200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01" name="Google Shape;201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06" name="Google Shape;206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9" name="Google Shape;219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" name="Google Shape;221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22" name="Google Shape;222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27" name="Google Shape;227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3" name="Google Shape;233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36" name="Google Shape;23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43" name="Google Shape;24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48" name="Google Shape;24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53" name="Google Shape;25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57" name="Google Shape;25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63" name="Google Shape;263;p23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3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5" name="Google Shape;265;p23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66" name="Google Shape;2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271" name="Google Shape;271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0" name="Google Shape;280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7" name="Google Shape;28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92" name="Google Shape;292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97" name="Google Shape;29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301" name="Google Shape;301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15" name="Google Shape;315;p24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17" name="Google Shape;317;p24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18" name="Google Shape;318;p24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4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24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24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2" name="Google Shape;322;p24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323" name="Google Shape;323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330" name="Google Shape;330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24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335" name="Google Shape;335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340" name="Google Shape;340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24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347" name="Google Shape;347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0" name="Google Shape;350;p24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3" name="Google Shape;353;p24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354" name="Google Shape;354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361" name="Google Shape;36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366" name="Google Shape;366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24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7" name="Google Shape;377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381" name="Google Shape;381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87" name="Google Shape;38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0" name="Google Shape;39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91" name="Google Shape;39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98" name="Google Shape;39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09" name="Google Shape;40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13" name="Google Shape;41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17" name="Google Shape;41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0" name="Google Shape;42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23" name="Google Shape;42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30" name="Google Shape;43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35" name="Google Shape;43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40" name="Google Shape;44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44" name="Google Shape;44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"/>
          <p:cNvSpPr txBox="1"/>
          <p:nvPr>
            <p:ph type="ctrTitle"/>
          </p:nvPr>
        </p:nvSpPr>
        <p:spPr>
          <a:xfrm>
            <a:off x="5312955" y="2098947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000"/>
              <a:t>Capstone </a:t>
            </a:r>
            <a:br>
              <a:rPr lang="en-US" sz="5000"/>
            </a:br>
            <a:r>
              <a:rPr lang="en-US" sz="5000"/>
              <a:t>Project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673" name="Google Shape;673;p1"/>
          <p:cNvSpPr txBox="1"/>
          <p:nvPr>
            <p:ph idx="1" type="subTitle"/>
          </p:nvPr>
        </p:nvSpPr>
        <p:spPr>
          <a:xfrm>
            <a:off x="5377255" y="3664154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Chicken Dataset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Future Spark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descr="A picture containing diagram&#10;&#10;Description automatically generated" id="674" name="Google Shape;6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45" y="4967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agave&#10;&#10;Description automatically generated" id="675" name="Google Shape;675;p1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-2079792">
            <a:off x="8044482" y="1815976"/>
            <a:ext cx="497651" cy="504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agave&#10;&#10;Description automatically generated" id="676" name="Google Shape;676;p1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-2079792">
            <a:off x="8328430" y="2368962"/>
            <a:ext cx="497651" cy="504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agave&#10;&#10;Description automatically generated" id="677" name="Google Shape;677;p1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-2079792">
            <a:off x="6756877" y="1349064"/>
            <a:ext cx="497651" cy="504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agave&#10;&#10;Description automatically generated" id="678" name="Google Shape;678;p1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-2079792">
            <a:off x="7453372" y="1582520"/>
            <a:ext cx="497651" cy="5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"/>
          <p:cNvSpPr txBox="1"/>
          <p:nvPr/>
        </p:nvSpPr>
        <p:spPr>
          <a:xfrm>
            <a:off x="7281024" y="4837143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8058151" y="902127"/>
            <a:ext cx="584200" cy="572699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8129572" y="982884"/>
            <a:ext cx="423862" cy="412500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8218553" y="1066674"/>
            <a:ext cx="246156" cy="2400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5684358" y="435645"/>
            <a:ext cx="299786" cy="293885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5716749" y="477407"/>
            <a:ext cx="217508" cy="21167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5762473" y="519213"/>
            <a:ext cx="126317" cy="123175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1"/>
          <p:cNvGrpSpPr/>
          <p:nvPr/>
        </p:nvGrpSpPr>
        <p:grpSpPr>
          <a:xfrm>
            <a:off x="7357920" y="313139"/>
            <a:ext cx="286998" cy="309285"/>
            <a:chOff x="917231" y="750460"/>
            <a:chExt cx="635100" cy="632820"/>
          </a:xfrm>
        </p:grpSpPr>
        <p:sp>
          <p:nvSpPr>
            <p:cNvPr id="687" name="Google Shape;687;p1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"/>
          <p:cNvSpPr txBox="1"/>
          <p:nvPr>
            <p:ph type="title"/>
          </p:nvPr>
        </p:nvSpPr>
        <p:spPr>
          <a:xfrm>
            <a:off x="723750" y="748726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DASHBOARD</a:t>
            </a:r>
            <a:endParaRPr b="1"/>
          </a:p>
        </p:txBody>
      </p:sp>
      <p:grpSp>
        <p:nvGrpSpPr>
          <p:cNvPr id="931" name="Google Shape;931;p10"/>
          <p:cNvGrpSpPr/>
          <p:nvPr/>
        </p:nvGrpSpPr>
        <p:grpSpPr>
          <a:xfrm>
            <a:off x="741120" y="1652562"/>
            <a:ext cx="4188013" cy="2427688"/>
            <a:chOff x="1397225" y="1410350"/>
            <a:chExt cx="4786300" cy="2774500"/>
          </a:xfrm>
        </p:grpSpPr>
        <p:grpSp>
          <p:nvGrpSpPr>
            <p:cNvPr id="932" name="Google Shape;932;p10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933" name="Google Shape;933;p10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34" name="Google Shape;934;p10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10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936" name="Google Shape;936;p10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937" name="Google Shape;937;p10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938" name="Google Shape;938;p10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4" name="Google Shape;944;p10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46" name="Google Shape;946;p10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7" name="Google Shape;947;p10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948" name="Google Shape;948;p10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49" name="Google Shape;949;p10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4" name="Google Shape;954;p10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955" name="Google Shape;955;p10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957" name="Google Shape;957;p10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958" name="Google Shape;958;p10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60" name="Google Shape;960;p10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961" name="Google Shape;961;p10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962" name="Google Shape;962;p10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964" name="Google Shape;964;p10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965" name="Google Shape;965;p10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66" name="Google Shape;966;p10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7" name="Google Shape;967;p10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968" name="Google Shape;968;p10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969" name="Google Shape;969;p10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70" name="Google Shape;970;p10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2" name="Google Shape;972;p10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973" name="Google Shape;973;p10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74" name="Google Shape;974;p10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5" name="Google Shape;975;p10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976" name="Google Shape;976;p10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77" name="Google Shape;977;p10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8" name="Google Shape;978;p10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979" name="Google Shape;979;p10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80" name="Google Shape;980;p10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1" name="Google Shape;981;p10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4" name="Google Shape;984;p10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985" name="Google Shape;985;p10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0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0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0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0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0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0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0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0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1" name="Google Shape;1001;p10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10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024" name="Google Shape;1024;p10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0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6" name="Google Shape;1026;p10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0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028" name="Google Shape;1028;p10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0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0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2" name="Google Shape;1032;p10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9" name="Google Shape;1039;p10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040" name="Google Shape;1040;p10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10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0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0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4" name="Google Shape;1044;p10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10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074" name="Google Shape;1074;p10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6" name="Google Shape;1076;p10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7" name="Google Shape;1077;p10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078" name="Google Shape;1078;p10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0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0" name="Google Shape;1080;p10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081" name="Google Shape;1081;p10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10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3" name="Google Shape;1083;p10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1" name="Google Shape;1091;p10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092" name="Google Shape;1092;p10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0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10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0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6" name="Google Shape;1096;p10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10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105" name="Google Shape;1105;p10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10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9" name="Google Shape;1109;p10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1" name="Google Shape;1151;p10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152" name="Google Shape;1152;p10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0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4" name="Google Shape;1154;p10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9" name="Google Shape;1189;p10"/>
          <p:cNvSpPr/>
          <p:nvPr/>
        </p:nvSpPr>
        <p:spPr>
          <a:xfrm>
            <a:off x="1434675" y="2409321"/>
            <a:ext cx="152100" cy="1521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0"/>
          <p:cNvSpPr/>
          <p:nvPr/>
        </p:nvSpPr>
        <p:spPr>
          <a:xfrm>
            <a:off x="2927025" y="2315096"/>
            <a:ext cx="94200" cy="942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0"/>
          <p:cNvSpPr/>
          <p:nvPr/>
        </p:nvSpPr>
        <p:spPr>
          <a:xfrm>
            <a:off x="2793638" y="2467221"/>
            <a:ext cx="94200" cy="942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0"/>
          <p:cNvSpPr/>
          <p:nvPr/>
        </p:nvSpPr>
        <p:spPr>
          <a:xfrm>
            <a:off x="3076182" y="2528871"/>
            <a:ext cx="152100" cy="1521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0"/>
          <p:cNvSpPr/>
          <p:nvPr/>
        </p:nvSpPr>
        <p:spPr>
          <a:xfrm>
            <a:off x="4228013" y="3665096"/>
            <a:ext cx="94200" cy="942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0"/>
          <p:cNvSpPr/>
          <p:nvPr/>
        </p:nvSpPr>
        <p:spPr>
          <a:xfrm>
            <a:off x="4293235" y="3512996"/>
            <a:ext cx="152100" cy="15210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0"/>
          <p:cNvSpPr txBox="1"/>
          <p:nvPr/>
        </p:nvSpPr>
        <p:spPr>
          <a:xfrm>
            <a:off x="5378260" y="1580226"/>
            <a:ext cx="3135936" cy="1033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1775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Power BI</a:t>
            </a:r>
            <a:endParaRPr b="1" i="0" sz="4800" u="none" cap="none" strike="noStrike">
              <a:solidFill>
                <a:srgbClr val="51775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196" name="Google Shape;1196;p10"/>
          <p:cNvSpPr txBox="1"/>
          <p:nvPr/>
        </p:nvSpPr>
        <p:spPr>
          <a:xfrm>
            <a:off x="1261872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197" name="Google Shape;1197;p10"/>
          <p:cNvSpPr txBox="1"/>
          <p:nvPr/>
        </p:nvSpPr>
        <p:spPr>
          <a:xfrm>
            <a:off x="5367328" y="2485400"/>
            <a:ext cx="3157800" cy="462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98" name="Google Shape;1198;p10"/>
          <p:cNvSpPr/>
          <p:nvPr/>
        </p:nvSpPr>
        <p:spPr>
          <a:xfrm>
            <a:off x="1132153" y="1941302"/>
            <a:ext cx="407631" cy="375150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10"/>
          <p:cNvSpPr/>
          <p:nvPr/>
        </p:nvSpPr>
        <p:spPr>
          <a:xfrm>
            <a:off x="1201296" y="2012390"/>
            <a:ext cx="263801" cy="239908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0"/>
          <p:cNvSpPr/>
          <p:nvPr/>
        </p:nvSpPr>
        <p:spPr>
          <a:xfrm>
            <a:off x="3456102" y="2049356"/>
            <a:ext cx="429455" cy="39900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10"/>
          <p:cNvSpPr/>
          <p:nvPr/>
        </p:nvSpPr>
        <p:spPr>
          <a:xfrm>
            <a:off x="3525725" y="2114353"/>
            <a:ext cx="293594" cy="273680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0"/>
          <p:cNvSpPr/>
          <p:nvPr/>
        </p:nvSpPr>
        <p:spPr>
          <a:xfrm>
            <a:off x="8058151" y="526742"/>
            <a:ext cx="584200" cy="572699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0"/>
          <p:cNvSpPr/>
          <p:nvPr/>
        </p:nvSpPr>
        <p:spPr>
          <a:xfrm>
            <a:off x="1066573" y="4600999"/>
            <a:ext cx="302910" cy="299083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0"/>
          <p:cNvSpPr/>
          <p:nvPr/>
        </p:nvSpPr>
        <p:spPr>
          <a:xfrm>
            <a:off x="1110672" y="4651218"/>
            <a:ext cx="207082" cy="205144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0"/>
          <p:cNvSpPr/>
          <p:nvPr/>
        </p:nvSpPr>
        <p:spPr>
          <a:xfrm>
            <a:off x="429104" y="4177084"/>
            <a:ext cx="294645" cy="30388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10"/>
          <p:cNvSpPr/>
          <p:nvPr/>
        </p:nvSpPr>
        <p:spPr>
          <a:xfrm>
            <a:off x="487170" y="4240653"/>
            <a:ext cx="171114" cy="1768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0"/>
          <p:cNvSpPr/>
          <p:nvPr/>
        </p:nvSpPr>
        <p:spPr>
          <a:xfrm>
            <a:off x="1153779" y="4701116"/>
            <a:ext cx="121489" cy="112184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0"/>
          <p:cNvSpPr/>
          <p:nvPr/>
        </p:nvSpPr>
        <p:spPr>
          <a:xfrm>
            <a:off x="7029972" y="159069"/>
            <a:ext cx="294645" cy="30388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0"/>
          <p:cNvSpPr/>
          <p:nvPr/>
        </p:nvSpPr>
        <p:spPr>
          <a:xfrm>
            <a:off x="7088038" y="222638"/>
            <a:ext cx="171114" cy="1768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0"/>
          <p:cNvSpPr/>
          <p:nvPr/>
        </p:nvSpPr>
        <p:spPr>
          <a:xfrm>
            <a:off x="8756763" y="234207"/>
            <a:ext cx="177842" cy="170605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0"/>
          <p:cNvSpPr/>
          <p:nvPr/>
        </p:nvSpPr>
        <p:spPr>
          <a:xfrm>
            <a:off x="8794043" y="268334"/>
            <a:ext cx="103281" cy="9499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0"/>
          <p:cNvSpPr/>
          <p:nvPr/>
        </p:nvSpPr>
        <p:spPr>
          <a:xfrm>
            <a:off x="8129572" y="607499"/>
            <a:ext cx="423862" cy="412500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0"/>
          <p:cNvSpPr/>
          <p:nvPr/>
        </p:nvSpPr>
        <p:spPr>
          <a:xfrm>
            <a:off x="8218553" y="691289"/>
            <a:ext cx="246156" cy="2400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1214" name="Google Shape;1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592" y="2540581"/>
            <a:ext cx="947016" cy="94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10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"/>
          <p:cNvSpPr txBox="1"/>
          <p:nvPr>
            <p:ph idx="2" type="title"/>
          </p:nvPr>
        </p:nvSpPr>
        <p:spPr>
          <a:xfrm>
            <a:off x="3088199" y="1318831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221" name="Google Shape;1221;p11"/>
          <p:cNvSpPr txBox="1"/>
          <p:nvPr>
            <p:ph type="title"/>
          </p:nvPr>
        </p:nvSpPr>
        <p:spPr>
          <a:xfrm>
            <a:off x="3323273" y="2436462"/>
            <a:ext cx="2497451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800"/>
              <a:t>MODELS</a:t>
            </a:r>
            <a:endParaRPr/>
          </a:p>
        </p:txBody>
      </p:sp>
      <p:grpSp>
        <p:nvGrpSpPr>
          <p:cNvPr id="1222" name="Google Shape;1222;p11"/>
          <p:cNvGrpSpPr/>
          <p:nvPr/>
        </p:nvGrpSpPr>
        <p:grpSpPr>
          <a:xfrm>
            <a:off x="582018" y="1157817"/>
            <a:ext cx="289519" cy="281516"/>
            <a:chOff x="917231" y="750460"/>
            <a:chExt cx="635100" cy="632820"/>
          </a:xfrm>
        </p:grpSpPr>
        <p:sp>
          <p:nvSpPr>
            <p:cNvPr id="1223" name="Google Shape;1223;p11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11"/>
          <p:cNvSpPr/>
          <p:nvPr/>
        </p:nvSpPr>
        <p:spPr>
          <a:xfrm>
            <a:off x="8121878" y="4296088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1"/>
          <p:cNvSpPr/>
          <p:nvPr/>
        </p:nvSpPr>
        <p:spPr>
          <a:xfrm>
            <a:off x="8186851" y="4365938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11"/>
          <p:cNvSpPr/>
          <p:nvPr/>
        </p:nvSpPr>
        <p:spPr>
          <a:xfrm>
            <a:off x="8258175" y="4434043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1"/>
          <p:cNvSpPr/>
          <p:nvPr/>
        </p:nvSpPr>
        <p:spPr>
          <a:xfrm>
            <a:off x="421196" y="283742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1"/>
          <p:cNvSpPr/>
          <p:nvPr/>
        </p:nvSpPr>
        <p:spPr>
          <a:xfrm>
            <a:off x="486169" y="353592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1"/>
          <p:cNvSpPr/>
          <p:nvPr/>
        </p:nvSpPr>
        <p:spPr>
          <a:xfrm>
            <a:off x="557493" y="421697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11"/>
          <p:cNvGrpSpPr/>
          <p:nvPr/>
        </p:nvGrpSpPr>
        <p:grpSpPr>
          <a:xfrm>
            <a:off x="630265" y="1778000"/>
            <a:ext cx="180777" cy="182589"/>
            <a:chOff x="917231" y="750460"/>
            <a:chExt cx="635100" cy="632820"/>
          </a:xfrm>
        </p:grpSpPr>
        <p:sp>
          <p:nvSpPr>
            <p:cNvPr id="1232" name="Google Shape;1232;p11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056560" y="899012"/>
              <a:ext cx="362513" cy="342239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11"/>
          <p:cNvGrpSpPr/>
          <p:nvPr/>
        </p:nvGrpSpPr>
        <p:grpSpPr>
          <a:xfrm>
            <a:off x="8283735" y="3727453"/>
            <a:ext cx="277706" cy="279132"/>
            <a:chOff x="917231" y="750460"/>
            <a:chExt cx="635100" cy="632820"/>
          </a:xfrm>
        </p:grpSpPr>
        <p:sp>
          <p:nvSpPr>
            <p:cNvPr id="1235" name="Google Shape;1235;p11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8331165" y="3211495"/>
            <a:ext cx="180777" cy="182589"/>
            <a:chOff x="917231" y="750460"/>
            <a:chExt cx="635100" cy="632820"/>
          </a:xfrm>
        </p:grpSpPr>
        <p:sp>
          <p:nvSpPr>
            <p:cNvPr id="1238" name="Google Shape;1238;p11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040322" y="871504"/>
              <a:ext cx="384334" cy="380755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0" name="Google Shape;1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19" y="2720392"/>
            <a:ext cx="2476216" cy="247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1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/>
              <a:t>JUPYTER</a:t>
            </a:r>
            <a:r>
              <a:rPr lang="en-US">
                <a:solidFill>
                  <a:srgbClr val="517753"/>
                </a:solidFill>
              </a:rPr>
              <a:t> </a:t>
            </a:r>
            <a:r>
              <a:rPr b="1" lang="en-US"/>
              <a:t>NOTEBOOK</a:t>
            </a:r>
            <a:endParaRPr/>
          </a:p>
        </p:txBody>
      </p:sp>
      <p:pic>
        <p:nvPicPr>
          <p:cNvPr id="1247" name="Google Shape;1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424" y="1668643"/>
            <a:ext cx="1558787" cy="1806214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48" name="Google Shape;1248;p12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Google Shape;12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276" y="1335337"/>
            <a:ext cx="2664141" cy="266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12"/>
          <p:cNvSpPr/>
          <p:nvPr/>
        </p:nvSpPr>
        <p:spPr>
          <a:xfrm>
            <a:off x="8047481" y="519417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2"/>
          <p:cNvSpPr/>
          <p:nvPr/>
        </p:nvSpPr>
        <p:spPr>
          <a:xfrm>
            <a:off x="8112454" y="589267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2"/>
          <p:cNvSpPr/>
          <p:nvPr/>
        </p:nvSpPr>
        <p:spPr>
          <a:xfrm>
            <a:off x="8183778" y="657372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12"/>
          <p:cNvSpPr/>
          <p:nvPr/>
        </p:nvSpPr>
        <p:spPr>
          <a:xfrm>
            <a:off x="1635495" y="4622491"/>
            <a:ext cx="307565" cy="29962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12"/>
          <p:cNvSpPr/>
          <p:nvPr/>
        </p:nvSpPr>
        <p:spPr>
          <a:xfrm>
            <a:off x="1668836" y="4658334"/>
            <a:ext cx="240880" cy="227938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12"/>
          <p:cNvSpPr/>
          <p:nvPr/>
        </p:nvSpPr>
        <p:spPr>
          <a:xfrm>
            <a:off x="1720619" y="4709237"/>
            <a:ext cx="139508" cy="133912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2"/>
          <p:cNvSpPr/>
          <p:nvPr/>
        </p:nvSpPr>
        <p:spPr>
          <a:xfrm>
            <a:off x="7030152" y="176804"/>
            <a:ext cx="291465" cy="275805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2"/>
          <p:cNvSpPr/>
          <p:nvPr/>
        </p:nvSpPr>
        <p:spPr>
          <a:xfrm>
            <a:off x="7092579" y="237580"/>
            <a:ext cx="168805" cy="162033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2"/>
          <p:cNvSpPr/>
          <p:nvPr/>
        </p:nvSpPr>
        <p:spPr>
          <a:xfrm>
            <a:off x="8758590" y="218912"/>
            <a:ext cx="180977" cy="188378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2"/>
          <p:cNvSpPr/>
          <p:nvPr/>
        </p:nvSpPr>
        <p:spPr>
          <a:xfrm>
            <a:off x="8797768" y="261656"/>
            <a:ext cx="104814" cy="11067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2"/>
          <p:cNvSpPr/>
          <p:nvPr/>
        </p:nvSpPr>
        <p:spPr>
          <a:xfrm>
            <a:off x="435227" y="4188939"/>
            <a:ext cx="291465" cy="275805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2"/>
          <p:cNvSpPr/>
          <p:nvPr/>
        </p:nvSpPr>
        <p:spPr>
          <a:xfrm>
            <a:off x="497654" y="4249715"/>
            <a:ext cx="168805" cy="162033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3"/>
          <p:cNvSpPr txBox="1"/>
          <p:nvPr>
            <p:ph idx="2" type="title"/>
          </p:nvPr>
        </p:nvSpPr>
        <p:spPr>
          <a:xfrm>
            <a:off x="3088199" y="1318831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1267" name="Google Shape;1267;p13"/>
          <p:cNvSpPr txBox="1"/>
          <p:nvPr>
            <p:ph type="title"/>
          </p:nvPr>
        </p:nvSpPr>
        <p:spPr>
          <a:xfrm>
            <a:off x="3009174" y="2406895"/>
            <a:ext cx="312565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800"/>
              <a:t>CONCLUSION</a:t>
            </a:r>
            <a:endParaRPr/>
          </a:p>
        </p:txBody>
      </p:sp>
      <p:grpSp>
        <p:nvGrpSpPr>
          <p:cNvPr id="1268" name="Google Shape;1268;p13"/>
          <p:cNvGrpSpPr/>
          <p:nvPr/>
        </p:nvGrpSpPr>
        <p:grpSpPr>
          <a:xfrm>
            <a:off x="582018" y="1157817"/>
            <a:ext cx="289519" cy="281516"/>
            <a:chOff x="917231" y="750460"/>
            <a:chExt cx="635100" cy="632820"/>
          </a:xfrm>
        </p:grpSpPr>
        <p:sp>
          <p:nvSpPr>
            <p:cNvPr id="1269" name="Google Shape;1269;p1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1" name="Google Shape;1271;p13"/>
          <p:cNvSpPr/>
          <p:nvPr/>
        </p:nvSpPr>
        <p:spPr>
          <a:xfrm>
            <a:off x="8121878" y="4296088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3"/>
          <p:cNvSpPr/>
          <p:nvPr/>
        </p:nvSpPr>
        <p:spPr>
          <a:xfrm>
            <a:off x="8186851" y="4365938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3"/>
          <p:cNvSpPr/>
          <p:nvPr/>
        </p:nvSpPr>
        <p:spPr>
          <a:xfrm>
            <a:off x="8258175" y="4434043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3"/>
          <p:cNvSpPr/>
          <p:nvPr/>
        </p:nvSpPr>
        <p:spPr>
          <a:xfrm>
            <a:off x="421196" y="283742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3"/>
          <p:cNvSpPr/>
          <p:nvPr/>
        </p:nvSpPr>
        <p:spPr>
          <a:xfrm>
            <a:off x="486169" y="353592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3"/>
          <p:cNvSpPr/>
          <p:nvPr/>
        </p:nvSpPr>
        <p:spPr>
          <a:xfrm>
            <a:off x="557493" y="421697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13"/>
          <p:cNvGrpSpPr/>
          <p:nvPr/>
        </p:nvGrpSpPr>
        <p:grpSpPr>
          <a:xfrm>
            <a:off x="630265" y="1778000"/>
            <a:ext cx="180777" cy="182589"/>
            <a:chOff x="917231" y="750460"/>
            <a:chExt cx="635100" cy="632820"/>
          </a:xfrm>
        </p:grpSpPr>
        <p:sp>
          <p:nvSpPr>
            <p:cNvPr id="1278" name="Google Shape;1278;p1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1056560" y="899012"/>
              <a:ext cx="362513" cy="342239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13"/>
          <p:cNvGrpSpPr/>
          <p:nvPr/>
        </p:nvGrpSpPr>
        <p:grpSpPr>
          <a:xfrm>
            <a:off x="8283735" y="3727453"/>
            <a:ext cx="277706" cy="279132"/>
            <a:chOff x="917231" y="750460"/>
            <a:chExt cx="635100" cy="632820"/>
          </a:xfrm>
        </p:grpSpPr>
        <p:sp>
          <p:nvSpPr>
            <p:cNvPr id="1281" name="Google Shape;1281;p1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3" name="Google Shape;1283;p13"/>
          <p:cNvGrpSpPr/>
          <p:nvPr/>
        </p:nvGrpSpPr>
        <p:grpSpPr>
          <a:xfrm>
            <a:off x="8331165" y="3211495"/>
            <a:ext cx="180777" cy="182589"/>
            <a:chOff x="917231" y="750460"/>
            <a:chExt cx="635100" cy="632820"/>
          </a:xfrm>
        </p:grpSpPr>
        <p:sp>
          <p:nvSpPr>
            <p:cNvPr id="1284" name="Google Shape;1284;p1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1040322" y="871504"/>
              <a:ext cx="384334" cy="380755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13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"/>
          <p:cNvSpPr txBox="1"/>
          <p:nvPr>
            <p:ph type="title"/>
          </p:nvPr>
        </p:nvSpPr>
        <p:spPr>
          <a:xfrm>
            <a:off x="2100600" y="511058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1292" name="Google Shape;1292;p14"/>
          <p:cNvSpPr txBox="1"/>
          <p:nvPr/>
        </p:nvSpPr>
        <p:spPr>
          <a:xfrm>
            <a:off x="2283738" y="2975844"/>
            <a:ext cx="45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data required a lot of work and effort to improve and to build models on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4"/>
          <p:cNvSpPr txBox="1"/>
          <p:nvPr/>
        </p:nvSpPr>
        <p:spPr>
          <a:xfrm>
            <a:off x="1978188" y="1736719"/>
            <a:ext cx="51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vision of food security for Saudi Arabia, Saudi Arabia aspires by the year 2030 to reach food self-sufficiency, And poultry is a required food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4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5" name="Google Shape;1295;p14"/>
          <p:cNvGrpSpPr/>
          <p:nvPr/>
        </p:nvGrpSpPr>
        <p:grpSpPr>
          <a:xfrm>
            <a:off x="437032" y="4174051"/>
            <a:ext cx="286998" cy="309285"/>
            <a:chOff x="917231" y="750460"/>
            <a:chExt cx="635100" cy="632820"/>
          </a:xfrm>
        </p:grpSpPr>
        <p:sp>
          <p:nvSpPr>
            <p:cNvPr id="1296" name="Google Shape;1296;p1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14"/>
          <p:cNvGrpSpPr/>
          <p:nvPr/>
        </p:nvGrpSpPr>
        <p:grpSpPr>
          <a:xfrm>
            <a:off x="7037975" y="148518"/>
            <a:ext cx="286998" cy="309285"/>
            <a:chOff x="917231" y="750460"/>
            <a:chExt cx="635100" cy="632820"/>
          </a:xfrm>
        </p:grpSpPr>
        <p:sp>
          <p:nvSpPr>
            <p:cNvPr id="1299" name="Google Shape;1299;p1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14"/>
          <p:cNvGrpSpPr/>
          <p:nvPr/>
        </p:nvGrpSpPr>
        <p:grpSpPr>
          <a:xfrm>
            <a:off x="8775652" y="225444"/>
            <a:ext cx="162003" cy="192041"/>
            <a:chOff x="917231" y="750460"/>
            <a:chExt cx="635100" cy="632820"/>
          </a:xfrm>
        </p:grpSpPr>
        <p:sp>
          <p:nvSpPr>
            <p:cNvPr id="1302" name="Google Shape;1302;p1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4" name="Google Shape;1304;p14"/>
          <p:cNvSpPr/>
          <p:nvPr/>
        </p:nvSpPr>
        <p:spPr>
          <a:xfrm>
            <a:off x="8044405" y="522095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8109378" y="591945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"/>
          <p:cNvSpPr/>
          <p:nvPr/>
        </p:nvSpPr>
        <p:spPr>
          <a:xfrm>
            <a:off x="8180702" y="660050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"/>
          <p:cNvSpPr/>
          <p:nvPr/>
        </p:nvSpPr>
        <p:spPr>
          <a:xfrm>
            <a:off x="1663714" y="4618991"/>
            <a:ext cx="279605" cy="2723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"/>
          <p:cNvSpPr/>
          <p:nvPr/>
        </p:nvSpPr>
        <p:spPr>
          <a:xfrm>
            <a:off x="1694024" y="4651576"/>
            <a:ext cx="218982" cy="207216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4"/>
          <p:cNvSpPr/>
          <p:nvPr/>
        </p:nvSpPr>
        <p:spPr>
          <a:xfrm>
            <a:off x="1727883" y="4685423"/>
            <a:ext cx="153459" cy="147303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5"/>
          <p:cNvSpPr txBox="1"/>
          <p:nvPr/>
        </p:nvSpPr>
        <p:spPr>
          <a:xfrm>
            <a:off x="2103150" y="608995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5"/>
          <p:cNvSpPr txBox="1"/>
          <p:nvPr>
            <p:ph idx="1" type="subTitle"/>
          </p:nvPr>
        </p:nvSpPr>
        <p:spPr>
          <a:xfrm>
            <a:off x="3110881" y="1745518"/>
            <a:ext cx="2922238" cy="22067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177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QUESTIONS?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Asail Najdi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Bashair Alshammri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Ethar Almahamoud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Ghaith Alkhashan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Haifa Altheeb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Khalid Alharbi</a:t>
            </a:r>
            <a:endParaRPr/>
          </a:p>
        </p:txBody>
      </p:sp>
      <p:sp>
        <p:nvSpPr>
          <p:cNvPr id="1316" name="Google Shape;1316;p15"/>
          <p:cNvSpPr/>
          <p:nvPr/>
        </p:nvSpPr>
        <p:spPr>
          <a:xfrm>
            <a:off x="5826755" y="52797"/>
            <a:ext cx="294645" cy="31809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5"/>
          <p:cNvSpPr/>
          <p:nvPr/>
        </p:nvSpPr>
        <p:spPr>
          <a:xfrm>
            <a:off x="7347472" y="305119"/>
            <a:ext cx="294645" cy="30388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15"/>
          <p:cNvSpPr/>
          <p:nvPr/>
        </p:nvSpPr>
        <p:spPr>
          <a:xfrm>
            <a:off x="7405538" y="368688"/>
            <a:ext cx="171114" cy="1768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5"/>
          <p:cNvSpPr/>
          <p:nvPr/>
        </p:nvSpPr>
        <p:spPr>
          <a:xfrm>
            <a:off x="8783758" y="323179"/>
            <a:ext cx="177842" cy="170605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5"/>
          <p:cNvSpPr/>
          <p:nvPr/>
        </p:nvSpPr>
        <p:spPr>
          <a:xfrm>
            <a:off x="8821035" y="362573"/>
            <a:ext cx="103281" cy="9499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15"/>
          <p:cNvSpPr/>
          <p:nvPr/>
        </p:nvSpPr>
        <p:spPr>
          <a:xfrm>
            <a:off x="5867044" y="104978"/>
            <a:ext cx="216239" cy="222394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15"/>
          <p:cNvSpPr/>
          <p:nvPr/>
        </p:nvSpPr>
        <p:spPr>
          <a:xfrm>
            <a:off x="5919462" y="153844"/>
            <a:ext cx="116371" cy="125502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15"/>
          <p:cNvSpPr/>
          <p:nvPr/>
        </p:nvSpPr>
        <p:spPr>
          <a:xfrm>
            <a:off x="8062383" y="1045143"/>
            <a:ext cx="579970" cy="582574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5"/>
          <p:cNvSpPr/>
          <p:nvPr/>
        </p:nvSpPr>
        <p:spPr>
          <a:xfrm>
            <a:off x="8139549" y="1132780"/>
            <a:ext cx="425638" cy="40729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15"/>
          <p:cNvSpPr/>
          <p:nvPr/>
        </p:nvSpPr>
        <p:spPr>
          <a:xfrm>
            <a:off x="8237837" y="1221504"/>
            <a:ext cx="229061" cy="229849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15"/>
          <p:cNvSpPr/>
          <p:nvPr/>
        </p:nvSpPr>
        <p:spPr>
          <a:xfrm>
            <a:off x="1276131" y="4509347"/>
            <a:ext cx="579970" cy="582574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5"/>
          <p:cNvSpPr/>
          <p:nvPr/>
        </p:nvSpPr>
        <p:spPr>
          <a:xfrm>
            <a:off x="1353297" y="4596984"/>
            <a:ext cx="425638" cy="40729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5"/>
          <p:cNvSpPr/>
          <p:nvPr/>
        </p:nvSpPr>
        <p:spPr>
          <a:xfrm>
            <a:off x="1451585" y="4685708"/>
            <a:ext cx="229061" cy="229849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15"/>
          <p:cNvSpPr/>
          <p:nvPr/>
        </p:nvSpPr>
        <p:spPr>
          <a:xfrm>
            <a:off x="2746080" y="4332731"/>
            <a:ext cx="294645" cy="303889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5"/>
          <p:cNvSpPr/>
          <p:nvPr/>
        </p:nvSpPr>
        <p:spPr>
          <a:xfrm>
            <a:off x="2804146" y="4396300"/>
            <a:ext cx="171114" cy="17683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5"/>
          <p:cNvSpPr/>
          <p:nvPr/>
        </p:nvSpPr>
        <p:spPr>
          <a:xfrm>
            <a:off x="3870950" y="4633277"/>
            <a:ext cx="294645" cy="31809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5"/>
          <p:cNvSpPr/>
          <p:nvPr/>
        </p:nvSpPr>
        <p:spPr>
          <a:xfrm>
            <a:off x="3911239" y="4685458"/>
            <a:ext cx="216239" cy="222394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15"/>
          <p:cNvSpPr/>
          <p:nvPr/>
        </p:nvSpPr>
        <p:spPr>
          <a:xfrm>
            <a:off x="3963657" y="4734324"/>
            <a:ext cx="116371" cy="125502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15"/>
          <p:cNvSpPr/>
          <p:nvPr/>
        </p:nvSpPr>
        <p:spPr>
          <a:xfrm>
            <a:off x="165204" y="4318414"/>
            <a:ext cx="177842" cy="170605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5"/>
          <p:cNvSpPr/>
          <p:nvPr/>
        </p:nvSpPr>
        <p:spPr>
          <a:xfrm>
            <a:off x="202481" y="4357808"/>
            <a:ext cx="103281" cy="94991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5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2"/>
          <p:cNvGrpSpPr/>
          <p:nvPr/>
        </p:nvGrpSpPr>
        <p:grpSpPr>
          <a:xfrm>
            <a:off x="723925" y="3194145"/>
            <a:ext cx="635100" cy="734640"/>
            <a:chOff x="731647" y="573573"/>
            <a:chExt cx="635100" cy="734640"/>
          </a:xfrm>
        </p:grpSpPr>
        <p:grpSp>
          <p:nvGrpSpPr>
            <p:cNvPr id="694" name="Google Shape;694;p2"/>
            <p:cNvGrpSpPr/>
            <p:nvPr/>
          </p:nvGrpSpPr>
          <p:grpSpPr>
            <a:xfrm>
              <a:off x="731647" y="573573"/>
              <a:ext cx="635100" cy="632820"/>
              <a:chOff x="917231" y="750460"/>
              <a:chExt cx="635100" cy="632820"/>
            </a:xfrm>
          </p:grpSpPr>
          <p:sp>
            <p:nvSpPr>
              <p:cNvPr id="695" name="Google Shape;695;p2"/>
              <p:cNvSpPr/>
              <p:nvPr/>
            </p:nvSpPr>
            <p:spPr>
              <a:xfrm>
                <a:off x="917231" y="750460"/>
                <a:ext cx="635100" cy="632820"/>
              </a:xfrm>
              <a:prstGeom prst="ellipse">
                <a:avLst/>
              </a:prstGeom>
              <a:solidFill>
                <a:srgbClr val="F8F7E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51775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698" name="Google Shape;698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1" name="Google Shape;701;p2"/>
          <p:cNvGrpSpPr/>
          <p:nvPr/>
        </p:nvGrpSpPr>
        <p:grpSpPr>
          <a:xfrm>
            <a:off x="733742" y="2293147"/>
            <a:ext cx="635100" cy="734640"/>
            <a:chOff x="731647" y="573573"/>
            <a:chExt cx="635100" cy="734640"/>
          </a:xfrm>
        </p:grpSpPr>
        <p:grpSp>
          <p:nvGrpSpPr>
            <p:cNvPr id="702" name="Google Shape;702;p2"/>
            <p:cNvGrpSpPr/>
            <p:nvPr/>
          </p:nvGrpSpPr>
          <p:grpSpPr>
            <a:xfrm>
              <a:off x="731647" y="573573"/>
              <a:ext cx="635100" cy="632820"/>
              <a:chOff x="917231" y="750460"/>
              <a:chExt cx="635100" cy="632820"/>
            </a:xfrm>
          </p:grpSpPr>
          <p:sp>
            <p:nvSpPr>
              <p:cNvPr id="703" name="Google Shape;703;p2"/>
              <p:cNvSpPr/>
              <p:nvPr/>
            </p:nvSpPr>
            <p:spPr>
              <a:xfrm>
                <a:off x="917231" y="750460"/>
                <a:ext cx="635100" cy="632820"/>
              </a:xfrm>
              <a:prstGeom prst="ellipse">
                <a:avLst/>
              </a:prstGeom>
              <a:solidFill>
                <a:srgbClr val="F8F7E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51775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5" name="Google Shape;705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06" name="Google Shape;706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9" name="Google Shape;709;p2"/>
          <p:cNvGrpSpPr/>
          <p:nvPr/>
        </p:nvGrpSpPr>
        <p:grpSpPr>
          <a:xfrm>
            <a:off x="731647" y="1355597"/>
            <a:ext cx="635100" cy="734640"/>
            <a:chOff x="731647" y="573573"/>
            <a:chExt cx="635100" cy="734640"/>
          </a:xfrm>
        </p:grpSpPr>
        <p:grpSp>
          <p:nvGrpSpPr>
            <p:cNvPr id="710" name="Google Shape;710;p2"/>
            <p:cNvGrpSpPr/>
            <p:nvPr/>
          </p:nvGrpSpPr>
          <p:grpSpPr>
            <a:xfrm>
              <a:off x="731647" y="573573"/>
              <a:ext cx="635100" cy="632820"/>
              <a:chOff x="917231" y="750460"/>
              <a:chExt cx="635100" cy="632820"/>
            </a:xfrm>
          </p:grpSpPr>
          <p:sp>
            <p:nvSpPr>
              <p:cNvPr id="711" name="Google Shape;711;p2"/>
              <p:cNvSpPr/>
              <p:nvPr/>
            </p:nvSpPr>
            <p:spPr>
              <a:xfrm>
                <a:off x="917231" y="750460"/>
                <a:ext cx="635100" cy="632820"/>
              </a:xfrm>
              <a:prstGeom prst="ellipse">
                <a:avLst/>
              </a:prstGeom>
              <a:solidFill>
                <a:srgbClr val="F8F7E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51775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713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14" name="Google Shape;714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7" name="Google Shape;717;p2"/>
          <p:cNvGrpSpPr/>
          <p:nvPr/>
        </p:nvGrpSpPr>
        <p:grpSpPr>
          <a:xfrm>
            <a:off x="731647" y="419892"/>
            <a:ext cx="635100" cy="734640"/>
            <a:chOff x="731647" y="573573"/>
            <a:chExt cx="635100" cy="734640"/>
          </a:xfrm>
        </p:grpSpPr>
        <p:grpSp>
          <p:nvGrpSpPr>
            <p:cNvPr id="718" name="Google Shape;718;p2"/>
            <p:cNvGrpSpPr/>
            <p:nvPr/>
          </p:nvGrpSpPr>
          <p:grpSpPr>
            <a:xfrm>
              <a:off x="731647" y="573573"/>
              <a:ext cx="635100" cy="632820"/>
              <a:chOff x="917231" y="750460"/>
              <a:chExt cx="635100" cy="632820"/>
            </a:xfrm>
          </p:grpSpPr>
          <p:sp>
            <p:nvSpPr>
              <p:cNvPr id="719" name="Google Shape;719;p2"/>
              <p:cNvSpPr/>
              <p:nvPr/>
            </p:nvSpPr>
            <p:spPr>
              <a:xfrm>
                <a:off x="917231" y="750460"/>
                <a:ext cx="635100" cy="632820"/>
              </a:xfrm>
              <a:prstGeom prst="ellipse">
                <a:avLst/>
              </a:prstGeom>
              <a:solidFill>
                <a:srgbClr val="F8F7E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51775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1" name="Google Shape;721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22" name="Google Shape;722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5" name="Google Shape;725;p2"/>
          <p:cNvSpPr txBox="1"/>
          <p:nvPr>
            <p:ph type="title"/>
          </p:nvPr>
        </p:nvSpPr>
        <p:spPr>
          <a:xfrm>
            <a:off x="4704167" y="363148"/>
            <a:ext cx="3141594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lang="en-US"/>
              <a:t>TABLE OF CONTENT</a:t>
            </a:r>
            <a:endParaRPr b="1"/>
          </a:p>
        </p:txBody>
      </p:sp>
      <p:sp>
        <p:nvSpPr>
          <p:cNvPr id="726" name="Google Shape;726;p2"/>
          <p:cNvSpPr txBox="1"/>
          <p:nvPr>
            <p:ph idx="1" type="subTitle"/>
          </p:nvPr>
        </p:nvSpPr>
        <p:spPr>
          <a:xfrm>
            <a:off x="1575648" y="48728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rgbClr val="517753"/>
                </a:solidFill>
              </a:rPr>
              <a:t>INTRODUCTION</a:t>
            </a:r>
            <a:endParaRPr>
              <a:solidFill>
                <a:srgbClr val="517753"/>
              </a:solidFill>
            </a:endParaRPr>
          </a:p>
        </p:txBody>
      </p:sp>
      <p:sp>
        <p:nvSpPr>
          <p:cNvPr id="727" name="Google Shape;727;p2"/>
          <p:cNvSpPr txBox="1"/>
          <p:nvPr>
            <p:ph idx="3" type="subTitle"/>
          </p:nvPr>
        </p:nvSpPr>
        <p:spPr>
          <a:xfrm>
            <a:off x="1575648" y="143940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17753"/>
                </a:solidFill>
              </a:rPr>
              <a:t>DATASET</a:t>
            </a:r>
            <a:endParaRPr/>
          </a:p>
        </p:txBody>
      </p:sp>
      <p:sp>
        <p:nvSpPr>
          <p:cNvPr id="728" name="Google Shape;728;p2"/>
          <p:cNvSpPr txBox="1"/>
          <p:nvPr>
            <p:ph idx="5" type="subTitle"/>
          </p:nvPr>
        </p:nvSpPr>
        <p:spPr>
          <a:xfrm>
            <a:off x="1575648" y="327887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rgbClr val="517753"/>
                </a:solidFill>
              </a:rPr>
              <a:t>JUPYTER NOTEBOOK</a:t>
            </a:r>
            <a:endParaRPr/>
          </a:p>
        </p:txBody>
      </p:sp>
      <p:sp>
        <p:nvSpPr>
          <p:cNvPr id="729" name="Google Shape;729;p2"/>
          <p:cNvSpPr txBox="1"/>
          <p:nvPr>
            <p:ph idx="7" type="subTitle"/>
          </p:nvPr>
        </p:nvSpPr>
        <p:spPr>
          <a:xfrm>
            <a:off x="1575648" y="240411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17753"/>
                </a:solidFill>
              </a:rPr>
              <a:t>DASHBOARD</a:t>
            </a:r>
            <a:endParaRPr/>
          </a:p>
        </p:txBody>
      </p:sp>
      <p:sp>
        <p:nvSpPr>
          <p:cNvPr id="730" name="Google Shape;730;p2"/>
          <p:cNvSpPr txBox="1"/>
          <p:nvPr>
            <p:ph idx="9" type="title"/>
          </p:nvPr>
        </p:nvSpPr>
        <p:spPr>
          <a:xfrm>
            <a:off x="813816" y="59174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731" name="Google Shape;731;p2"/>
          <p:cNvSpPr txBox="1"/>
          <p:nvPr>
            <p:ph idx="13" type="title"/>
          </p:nvPr>
        </p:nvSpPr>
        <p:spPr>
          <a:xfrm>
            <a:off x="822904" y="149243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732" name="Google Shape;732;p2"/>
          <p:cNvSpPr txBox="1"/>
          <p:nvPr>
            <p:ph idx="14" type="title"/>
          </p:nvPr>
        </p:nvSpPr>
        <p:spPr>
          <a:xfrm>
            <a:off x="822616" y="244071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733" name="Google Shape;733;p2"/>
          <p:cNvSpPr txBox="1"/>
          <p:nvPr>
            <p:ph idx="15" type="title"/>
          </p:nvPr>
        </p:nvSpPr>
        <p:spPr>
          <a:xfrm>
            <a:off x="815258" y="33651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34" name="Google Shape;734;p2"/>
          <p:cNvSpPr txBox="1"/>
          <p:nvPr/>
        </p:nvSpPr>
        <p:spPr>
          <a:xfrm>
            <a:off x="1575648" y="420196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1775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2"/>
          <p:cNvGrpSpPr/>
          <p:nvPr/>
        </p:nvGrpSpPr>
        <p:grpSpPr>
          <a:xfrm>
            <a:off x="731609" y="4081536"/>
            <a:ext cx="635100" cy="734640"/>
            <a:chOff x="731647" y="573573"/>
            <a:chExt cx="635100" cy="734640"/>
          </a:xfrm>
        </p:grpSpPr>
        <p:grpSp>
          <p:nvGrpSpPr>
            <p:cNvPr id="736" name="Google Shape;736;p2"/>
            <p:cNvGrpSpPr/>
            <p:nvPr/>
          </p:nvGrpSpPr>
          <p:grpSpPr>
            <a:xfrm>
              <a:off x="731647" y="573573"/>
              <a:ext cx="635100" cy="632820"/>
              <a:chOff x="917231" y="750460"/>
              <a:chExt cx="635100" cy="632820"/>
            </a:xfrm>
          </p:grpSpPr>
          <p:sp>
            <p:nvSpPr>
              <p:cNvPr id="737" name="Google Shape;737;p2"/>
              <p:cNvSpPr/>
              <p:nvPr/>
            </p:nvSpPr>
            <p:spPr>
              <a:xfrm>
                <a:off x="917231" y="750460"/>
                <a:ext cx="635100" cy="632820"/>
              </a:xfrm>
              <a:prstGeom prst="ellipse">
                <a:avLst/>
              </a:prstGeom>
              <a:solidFill>
                <a:srgbClr val="F8F7E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51775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9" name="Google Shape;739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40" name="Google Shape;740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3" name="Google Shape;743;p2"/>
          <p:cNvSpPr txBox="1"/>
          <p:nvPr/>
        </p:nvSpPr>
        <p:spPr>
          <a:xfrm>
            <a:off x="820483" y="423856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167" y="1070717"/>
            <a:ext cx="3643639" cy="3643639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"/>
          <p:cNvSpPr txBox="1"/>
          <p:nvPr>
            <p:ph type="title"/>
          </p:nvPr>
        </p:nvSpPr>
        <p:spPr>
          <a:xfrm>
            <a:off x="2539932" y="2293496"/>
            <a:ext cx="3831336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INTRODUCTION</a:t>
            </a:r>
            <a:endParaRPr sz="4700"/>
          </a:p>
        </p:txBody>
      </p:sp>
      <p:sp>
        <p:nvSpPr>
          <p:cNvPr id="751" name="Google Shape;751;p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752" name="Google Shape;752;p3"/>
          <p:cNvGrpSpPr/>
          <p:nvPr/>
        </p:nvGrpSpPr>
        <p:grpSpPr>
          <a:xfrm>
            <a:off x="402513" y="275387"/>
            <a:ext cx="635100" cy="632820"/>
            <a:chOff x="917231" y="750460"/>
            <a:chExt cx="635100" cy="632820"/>
          </a:xfrm>
        </p:grpSpPr>
        <p:sp>
          <p:nvSpPr>
            <p:cNvPr id="753" name="Google Shape;753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"/>
          <p:cNvGrpSpPr/>
          <p:nvPr/>
        </p:nvGrpSpPr>
        <p:grpSpPr>
          <a:xfrm>
            <a:off x="8112911" y="4266955"/>
            <a:ext cx="635100" cy="632820"/>
            <a:chOff x="917231" y="750460"/>
            <a:chExt cx="635100" cy="632820"/>
          </a:xfrm>
        </p:grpSpPr>
        <p:sp>
          <p:nvSpPr>
            <p:cNvPr id="756" name="Google Shape;756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3"/>
          <p:cNvGrpSpPr/>
          <p:nvPr/>
        </p:nvGrpSpPr>
        <p:grpSpPr>
          <a:xfrm>
            <a:off x="564777" y="1143358"/>
            <a:ext cx="298538" cy="308924"/>
            <a:chOff x="917231" y="750460"/>
            <a:chExt cx="635100" cy="632820"/>
          </a:xfrm>
        </p:grpSpPr>
        <p:sp>
          <p:nvSpPr>
            <p:cNvPr id="759" name="Google Shape;759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3"/>
          <p:cNvGrpSpPr/>
          <p:nvPr/>
        </p:nvGrpSpPr>
        <p:grpSpPr>
          <a:xfrm>
            <a:off x="8272189" y="3714525"/>
            <a:ext cx="298538" cy="308924"/>
            <a:chOff x="917231" y="750460"/>
            <a:chExt cx="635100" cy="632820"/>
          </a:xfrm>
        </p:grpSpPr>
        <p:sp>
          <p:nvSpPr>
            <p:cNvPr id="762" name="Google Shape;762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"/>
          <p:cNvGrpSpPr/>
          <p:nvPr/>
        </p:nvGrpSpPr>
        <p:grpSpPr>
          <a:xfrm>
            <a:off x="8330459" y="3167678"/>
            <a:ext cx="199927" cy="219277"/>
            <a:chOff x="917231" y="750460"/>
            <a:chExt cx="635100" cy="632820"/>
          </a:xfrm>
        </p:grpSpPr>
        <p:sp>
          <p:nvSpPr>
            <p:cNvPr id="765" name="Google Shape;765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"/>
          <p:cNvGrpSpPr/>
          <p:nvPr/>
        </p:nvGrpSpPr>
        <p:grpSpPr>
          <a:xfrm>
            <a:off x="616320" y="1751267"/>
            <a:ext cx="199927" cy="219277"/>
            <a:chOff x="917231" y="750460"/>
            <a:chExt cx="635100" cy="632820"/>
          </a:xfrm>
        </p:grpSpPr>
        <p:sp>
          <p:nvSpPr>
            <p:cNvPr id="768" name="Google Shape;768;p3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3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"/>
          <p:cNvSpPr txBox="1"/>
          <p:nvPr>
            <p:ph type="title"/>
          </p:nvPr>
        </p:nvSpPr>
        <p:spPr>
          <a:xfrm>
            <a:off x="3176823" y="1076743"/>
            <a:ext cx="2790210" cy="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600"/>
              <a:t>EXPAND THE 2030 </a:t>
            </a:r>
            <a:r>
              <a:rPr lang="en-US" sz="1600"/>
              <a:t>VISION</a:t>
            </a:r>
            <a:endParaRPr sz="1600"/>
          </a:p>
        </p:txBody>
      </p:sp>
      <p:sp>
        <p:nvSpPr>
          <p:cNvPr id="776" name="Google Shape;776;p4"/>
          <p:cNvSpPr txBox="1"/>
          <p:nvPr>
            <p:ph idx="1" type="subTitle"/>
          </p:nvPr>
        </p:nvSpPr>
        <p:spPr>
          <a:xfrm>
            <a:off x="2167128" y="1539142"/>
            <a:ext cx="4809600" cy="1240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Vision is to build the best future for the Saudi Arabia, based on three pillars represents a unique competition for country advantages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Leading, Investment, Strategic Location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777" name="Google Shape;777;p4"/>
          <p:cNvGrpSpPr/>
          <p:nvPr/>
        </p:nvGrpSpPr>
        <p:grpSpPr>
          <a:xfrm>
            <a:off x="402513" y="275387"/>
            <a:ext cx="635100" cy="632820"/>
            <a:chOff x="917231" y="750460"/>
            <a:chExt cx="635100" cy="632820"/>
          </a:xfrm>
        </p:grpSpPr>
        <p:sp>
          <p:nvSpPr>
            <p:cNvPr id="778" name="Google Shape;778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4"/>
          <p:cNvGrpSpPr/>
          <p:nvPr/>
        </p:nvGrpSpPr>
        <p:grpSpPr>
          <a:xfrm>
            <a:off x="8103946" y="4263685"/>
            <a:ext cx="635100" cy="632820"/>
            <a:chOff x="917231" y="750460"/>
            <a:chExt cx="635100" cy="632820"/>
          </a:xfrm>
        </p:grpSpPr>
        <p:sp>
          <p:nvSpPr>
            <p:cNvPr id="781" name="Google Shape;781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"/>
          <p:cNvGrpSpPr/>
          <p:nvPr/>
        </p:nvGrpSpPr>
        <p:grpSpPr>
          <a:xfrm>
            <a:off x="8269343" y="3705923"/>
            <a:ext cx="310040" cy="316410"/>
            <a:chOff x="917231" y="750460"/>
            <a:chExt cx="635100" cy="632820"/>
          </a:xfrm>
        </p:grpSpPr>
        <p:sp>
          <p:nvSpPr>
            <p:cNvPr id="784" name="Google Shape;784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4"/>
          <p:cNvGrpSpPr/>
          <p:nvPr/>
        </p:nvGrpSpPr>
        <p:grpSpPr>
          <a:xfrm>
            <a:off x="555758" y="1145796"/>
            <a:ext cx="310040" cy="316410"/>
            <a:chOff x="917231" y="750460"/>
            <a:chExt cx="635100" cy="632820"/>
          </a:xfrm>
        </p:grpSpPr>
        <p:sp>
          <p:nvSpPr>
            <p:cNvPr id="787" name="Google Shape;787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4"/>
          <p:cNvGrpSpPr/>
          <p:nvPr/>
        </p:nvGrpSpPr>
        <p:grpSpPr>
          <a:xfrm>
            <a:off x="618793" y="1764361"/>
            <a:ext cx="202463" cy="225804"/>
            <a:chOff x="917231" y="750460"/>
            <a:chExt cx="635100" cy="632820"/>
          </a:xfrm>
        </p:grpSpPr>
        <p:sp>
          <p:nvSpPr>
            <p:cNvPr id="790" name="Google Shape;790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4"/>
          <p:cNvGrpSpPr/>
          <p:nvPr/>
        </p:nvGrpSpPr>
        <p:grpSpPr>
          <a:xfrm>
            <a:off x="8308633" y="3162855"/>
            <a:ext cx="202463" cy="225804"/>
            <a:chOff x="917231" y="750460"/>
            <a:chExt cx="635100" cy="632820"/>
          </a:xfrm>
        </p:grpSpPr>
        <p:sp>
          <p:nvSpPr>
            <p:cNvPr id="793" name="Google Shape;793;p4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4"/>
          <p:cNvSpPr txBox="1"/>
          <p:nvPr/>
        </p:nvSpPr>
        <p:spPr>
          <a:xfrm>
            <a:off x="4364179" y="232353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"/>
          <p:cNvSpPr txBox="1"/>
          <p:nvPr/>
        </p:nvSpPr>
        <p:spPr>
          <a:xfrm>
            <a:off x="2871216" y="2899789"/>
            <a:ext cx="3401424" cy="4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FOOD SECURITY IN SAUDI ARABIA</a:t>
            </a:r>
            <a:endParaRPr b="1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97" name="Google Shape;797;p4"/>
          <p:cNvSpPr txBox="1"/>
          <p:nvPr/>
        </p:nvSpPr>
        <p:spPr>
          <a:xfrm>
            <a:off x="2167128" y="33247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sustainable environment and natural resources that achieve water security, contribute to food security and improve the quality of life.</a:t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98" name="Google Shape;798;p4"/>
          <p:cNvSpPr txBox="1"/>
          <p:nvPr/>
        </p:nvSpPr>
        <p:spPr>
          <a:xfrm>
            <a:off x="1782978" y="39553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"/>
          <p:cNvSpPr txBox="1"/>
          <p:nvPr>
            <p:ph type="title"/>
          </p:nvPr>
        </p:nvSpPr>
        <p:spPr>
          <a:xfrm>
            <a:off x="1783049" y="440927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MISSION</a:t>
            </a:r>
            <a:endParaRPr b="1"/>
          </a:p>
        </p:txBody>
      </p:sp>
      <p:sp>
        <p:nvSpPr>
          <p:cNvPr id="805" name="Google Shape;805;p5"/>
          <p:cNvSpPr txBox="1"/>
          <p:nvPr>
            <p:ph idx="1" type="subTitle"/>
          </p:nvPr>
        </p:nvSpPr>
        <p:spPr>
          <a:xfrm>
            <a:off x="3689604" y="2469914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ADVANCING </a:t>
            </a:r>
            <a:endParaRPr/>
          </a:p>
        </p:txBody>
      </p:sp>
      <p:sp>
        <p:nvSpPr>
          <p:cNvPr id="806" name="Google Shape;806;p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EXPANDING </a:t>
            </a:r>
            <a:endParaRPr/>
          </a:p>
        </p:txBody>
      </p:sp>
      <p:sp>
        <p:nvSpPr>
          <p:cNvPr id="807" name="Google Shape;807;p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INCREASING </a:t>
            </a:r>
            <a:endParaRPr/>
          </a:p>
        </p:txBody>
      </p:sp>
      <p:sp>
        <p:nvSpPr>
          <p:cNvPr id="808" name="Google Shape;808;p5"/>
          <p:cNvSpPr txBox="1"/>
          <p:nvPr/>
        </p:nvSpPr>
        <p:spPr>
          <a:xfrm>
            <a:off x="2118203" y="3553464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AVAILABILITY 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809" name="Google Shape;809;p5"/>
          <p:cNvSpPr txBox="1"/>
          <p:nvPr/>
        </p:nvSpPr>
        <p:spPr>
          <a:xfrm>
            <a:off x="4945242" y="3628763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GROWTH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"/>
          <p:cNvSpPr/>
          <p:nvPr/>
        </p:nvSpPr>
        <p:spPr>
          <a:xfrm>
            <a:off x="230124" y="406574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"/>
          <p:cNvSpPr/>
          <p:nvPr/>
        </p:nvSpPr>
        <p:spPr>
          <a:xfrm>
            <a:off x="295097" y="476424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"/>
          <p:cNvSpPr/>
          <p:nvPr/>
        </p:nvSpPr>
        <p:spPr>
          <a:xfrm>
            <a:off x="366421" y="544529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"/>
          <p:cNvSpPr/>
          <p:nvPr/>
        </p:nvSpPr>
        <p:spPr>
          <a:xfrm>
            <a:off x="325067" y="3306015"/>
            <a:ext cx="387940" cy="367096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"/>
          <p:cNvSpPr/>
          <p:nvPr/>
        </p:nvSpPr>
        <p:spPr>
          <a:xfrm>
            <a:off x="384203" y="3362975"/>
            <a:ext cx="271862" cy="260956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"/>
          <p:cNvSpPr/>
          <p:nvPr/>
        </p:nvSpPr>
        <p:spPr>
          <a:xfrm>
            <a:off x="8488395" y="650578"/>
            <a:ext cx="387940" cy="367096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"/>
          <p:cNvSpPr/>
          <p:nvPr/>
        </p:nvSpPr>
        <p:spPr>
          <a:xfrm>
            <a:off x="8547531" y="707538"/>
            <a:ext cx="271862" cy="260956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327" y="3185023"/>
            <a:ext cx="387940" cy="38794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5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3134" y="3206551"/>
            <a:ext cx="452069" cy="45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8119" y="1953506"/>
            <a:ext cx="409955" cy="40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2756" y="2034753"/>
            <a:ext cx="435609" cy="43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2036" y="2034754"/>
            <a:ext cx="364294" cy="36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"/>
          <p:cNvSpPr txBox="1"/>
          <p:nvPr>
            <p:ph type="title"/>
          </p:nvPr>
        </p:nvSpPr>
        <p:spPr>
          <a:xfrm>
            <a:off x="2539932" y="2293496"/>
            <a:ext cx="3831336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DATASET</a:t>
            </a:r>
            <a:endParaRPr sz="4700"/>
          </a:p>
        </p:txBody>
      </p:sp>
      <p:sp>
        <p:nvSpPr>
          <p:cNvPr id="828" name="Google Shape;828;p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829" name="Google Shape;829;p6"/>
          <p:cNvGrpSpPr/>
          <p:nvPr/>
        </p:nvGrpSpPr>
        <p:grpSpPr>
          <a:xfrm>
            <a:off x="402513" y="275387"/>
            <a:ext cx="635100" cy="632820"/>
            <a:chOff x="917231" y="750460"/>
            <a:chExt cx="635100" cy="632820"/>
          </a:xfrm>
        </p:grpSpPr>
        <p:sp>
          <p:nvSpPr>
            <p:cNvPr id="830" name="Google Shape;830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2" name="Google Shape;832;p6"/>
          <p:cNvGrpSpPr/>
          <p:nvPr/>
        </p:nvGrpSpPr>
        <p:grpSpPr>
          <a:xfrm>
            <a:off x="8112911" y="4266955"/>
            <a:ext cx="635100" cy="632820"/>
            <a:chOff x="917231" y="750460"/>
            <a:chExt cx="635100" cy="632820"/>
          </a:xfrm>
        </p:grpSpPr>
        <p:sp>
          <p:nvSpPr>
            <p:cNvPr id="833" name="Google Shape;833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p6"/>
          <p:cNvGrpSpPr/>
          <p:nvPr/>
        </p:nvGrpSpPr>
        <p:grpSpPr>
          <a:xfrm>
            <a:off x="564777" y="1143358"/>
            <a:ext cx="298538" cy="308924"/>
            <a:chOff x="917231" y="750460"/>
            <a:chExt cx="635100" cy="632820"/>
          </a:xfrm>
        </p:grpSpPr>
        <p:sp>
          <p:nvSpPr>
            <p:cNvPr id="836" name="Google Shape;836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6"/>
          <p:cNvGrpSpPr/>
          <p:nvPr/>
        </p:nvGrpSpPr>
        <p:grpSpPr>
          <a:xfrm>
            <a:off x="8272189" y="3714525"/>
            <a:ext cx="298538" cy="308924"/>
            <a:chOff x="917231" y="750460"/>
            <a:chExt cx="635100" cy="632820"/>
          </a:xfrm>
        </p:grpSpPr>
        <p:sp>
          <p:nvSpPr>
            <p:cNvPr id="839" name="Google Shape;839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6"/>
          <p:cNvGrpSpPr/>
          <p:nvPr/>
        </p:nvGrpSpPr>
        <p:grpSpPr>
          <a:xfrm>
            <a:off x="8330459" y="3167678"/>
            <a:ext cx="199927" cy="219277"/>
            <a:chOff x="917231" y="750460"/>
            <a:chExt cx="635100" cy="632820"/>
          </a:xfrm>
        </p:grpSpPr>
        <p:sp>
          <p:nvSpPr>
            <p:cNvPr id="842" name="Google Shape;842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616320" y="1751267"/>
            <a:ext cx="199927" cy="219277"/>
            <a:chOff x="917231" y="750460"/>
            <a:chExt cx="635100" cy="632820"/>
          </a:xfrm>
        </p:grpSpPr>
        <p:sp>
          <p:nvSpPr>
            <p:cNvPr id="845" name="Google Shape;845;p6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6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"/>
          <p:cNvSpPr txBox="1"/>
          <p:nvPr>
            <p:ph idx="1" type="subTitle"/>
          </p:nvPr>
        </p:nvSpPr>
        <p:spPr>
          <a:xfrm>
            <a:off x="2167128" y="1922222"/>
            <a:ext cx="4809600" cy="1240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trademark of a Saudi food production company since 2004, and it is one of the leading poultry producers in the Saudi Arabia, producing more than 90 million chickens annually.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853" name="Google Shape;853;p7"/>
          <p:cNvGrpSpPr/>
          <p:nvPr/>
        </p:nvGrpSpPr>
        <p:grpSpPr>
          <a:xfrm>
            <a:off x="402513" y="275387"/>
            <a:ext cx="635100" cy="632820"/>
            <a:chOff x="917231" y="750460"/>
            <a:chExt cx="635100" cy="632820"/>
          </a:xfrm>
        </p:grpSpPr>
        <p:sp>
          <p:nvSpPr>
            <p:cNvPr id="854" name="Google Shape;854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7"/>
          <p:cNvGrpSpPr/>
          <p:nvPr/>
        </p:nvGrpSpPr>
        <p:grpSpPr>
          <a:xfrm>
            <a:off x="8103946" y="4263685"/>
            <a:ext cx="635100" cy="632820"/>
            <a:chOff x="917231" y="750460"/>
            <a:chExt cx="635100" cy="632820"/>
          </a:xfrm>
        </p:grpSpPr>
        <p:sp>
          <p:nvSpPr>
            <p:cNvPr id="857" name="Google Shape;857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7"/>
          <p:cNvGrpSpPr/>
          <p:nvPr/>
        </p:nvGrpSpPr>
        <p:grpSpPr>
          <a:xfrm>
            <a:off x="8269343" y="3705923"/>
            <a:ext cx="310040" cy="316410"/>
            <a:chOff x="917231" y="750460"/>
            <a:chExt cx="635100" cy="632820"/>
          </a:xfrm>
        </p:grpSpPr>
        <p:sp>
          <p:nvSpPr>
            <p:cNvPr id="860" name="Google Shape;860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7"/>
          <p:cNvGrpSpPr/>
          <p:nvPr/>
        </p:nvGrpSpPr>
        <p:grpSpPr>
          <a:xfrm>
            <a:off x="555758" y="1145796"/>
            <a:ext cx="310040" cy="316410"/>
            <a:chOff x="917231" y="750460"/>
            <a:chExt cx="635100" cy="632820"/>
          </a:xfrm>
        </p:grpSpPr>
        <p:sp>
          <p:nvSpPr>
            <p:cNvPr id="863" name="Google Shape;863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7"/>
          <p:cNvGrpSpPr/>
          <p:nvPr/>
        </p:nvGrpSpPr>
        <p:grpSpPr>
          <a:xfrm>
            <a:off x="618793" y="1764361"/>
            <a:ext cx="202463" cy="225804"/>
            <a:chOff x="917231" y="750460"/>
            <a:chExt cx="635100" cy="632820"/>
          </a:xfrm>
        </p:grpSpPr>
        <p:sp>
          <p:nvSpPr>
            <p:cNvPr id="866" name="Google Shape;866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7"/>
          <p:cNvGrpSpPr/>
          <p:nvPr/>
        </p:nvGrpSpPr>
        <p:grpSpPr>
          <a:xfrm>
            <a:off x="8308633" y="3162855"/>
            <a:ext cx="202463" cy="225804"/>
            <a:chOff x="917231" y="750460"/>
            <a:chExt cx="635100" cy="632820"/>
          </a:xfrm>
        </p:grpSpPr>
        <p:sp>
          <p:nvSpPr>
            <p:cNvPr id="869" name="Google Shape;869;p7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7"/>
          <p:cNvSpPr txBox="1"/>
          <p:nvPr/>
        </p:nvSpPr>
        <p:spPr>
          <a:xfrm>
            <a:off x="1782978" y="49363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ABOUT </a:t>
            </a:r>
            <a:r>
              <a:rPr b="1" lang="en-US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ENTAJ</a:t>
            </a:r>
            <a:endParaRPr b="1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72" name="Google Shape;872;p7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3" name="Google Shape;8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450" y="2971000"/>
            <a:ext cx="2485100" cy="9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"/>
          <p:cNvSpPr txBox="1"/>
          <p:nvPr>
            <p:ph type="title"/>
          </p:nvPr>
        </p:nvSpPr>
        <p:spPr>
          <a:xfrm>
            <a:off x="3176848" y="1072843"/>
            <a:ext cx="2790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lang="en-US" sz="1600"/>
              <a:t>CHICKEN DATASET</a:t>
            </a:r>
            <a:endParaRPr sz="1600"/>
          </a:p>
        </p:txBody>
      </p:sp>
      <p:sp>
        <p:nvSpPr>
          <p:cNvPr id="879" name="Google Shape;879;p8"/>
          <p:cNvSpPr txBox="1"/>
          <p:nvPr>
            <p:ph idx="1" type="subTitle"/>
          </p:nvPr>
        </p:nvSpPr>
        <p:spPr>
          <a:xfrm>
            <a:off x="2167128" y="1794594"/>
            <a:ext cx="4809600" cy="2026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This data is about a poultry production company, it covers the poultry information from December 2021 until  August 2022, it has 109 columns and 2,131 rows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880" name="Google Shape;880;p8"/>
          <p:cNvGrpSpPr/>
          <p:nvPr/>
        </p:nvGrpSpPr>
        <p:grpSpPr>
          <a:xfrm>
            <a:off x="402513" y="275387"/>
            <a:ext cx="635100" cy="632820"/>
            <a:chOff x="917231" y="750460"/>
            <a:chExt cx="635100" cy="632820"/>
          </a:xfrm>
        </p:grpSpPr>
        <p:sp>
          <p:nvSpPr>
            <p:cNvPr id="881" name="Google Shape;881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8"/>
          <p:cNvGrpSpPr/>
          <p:nvPr/>
        </p:nvGrpSpPr>
        <p:grpSpPr>
          <a:xfrm>
            <a:off x="8103946" y="4263685"/>
            <a:ext cx="635100" cy="632820"/>
            <a:chOff x="917231" y="750460"/>
            <a:chExt cx="635100" cy="632820"/>
          </a:xfrm>
        </p:grpSpPr>
        <p:sp>
          <p:nvSpPr>
            <p:cNvPr id="884" name="Google Shape;884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8"/>
          <p:cNvGrpSpPr/>
          <p:nvPr/>
        </p:nvGrpSpPr>
        <p:grpSpPr>
          <a:xfrm>
            <a:off x="8269343" y="3705923"/>
            <a:ext cx="310040" cy="316410"/>
            <a:chOff x="917231" y="750460"/>
            <a:chExt cx="635100" cy="632820"/>
          </a:xfrm>
        </p:grpSpPr>
        <p:sp>
          <p:nvSpPr>
            <p:cNvPr id="887" name="Google Shape;887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8"/>
          <p:cNvGrpSpPr/>
          <p:nvPr/>
        </p:nvGrpSpPr>
        <p:grpSpPr>
          <a:xfrm>
            <a:off x="555758" y="1145796"/>
            <a:ext cx="310040" cy="316410"/>
            <a:chOff x="917231" y="750460"/>
            <a:chExt cx="635100" cy="632820"/>
          </a:xfrm>
        </p:grpSpPr>
        <p:sp>
          <p:nvSpPr>
            <p:cNvPr id="890" name="Google Shape;890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8"/>
          <p:cNvGrpSpPr/>
          <p:nvPr/>
        </p:nvGrpSpPr>
        <p:grpSpPr>
          <a:xfrm>
            <a:off x="618793" y="1764361"/>
            <a:ext cx="202463" cy="225804"/>
            <a:chOff x="917231" y="750460"/>
            <a:chExt cx="635100" cy="632820"/>
          </a:xfrm>
        </p:grpSpPr>
        <p:sp>
          <p:nvSpPr>
            <p:cNvPr id="893" name="Google Shape;893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8"/>
          <p:cNvGrpSpPr/>
          <p:nvPr/>
        </p:nvGrpSpPr>
        <p:grpSpPr>
          <a:xfrm>
            <a:off x="8308633" y="3162855"/>
            <a:ext cx="202463" cy="225804"/>
            <a:chOff x="917231" y="750460"/>
            <a:chExt cx="635100" cy="632820"/>
          </a:xfrm>
        </p:grpSpPr>
        <p:sp>
          <p:nvSpPr>
            <p:cNvPr id="896" name="Google Shape;896;p8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8"/>
          <p:cNvSpPr txBox="1"/>
          <p:nvPr/>
        </p:nvSpPr>
        <p:spPr>
          <a:xfrm>
            <a:off x="1783053" y="48245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EE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9"/>
          <p:cNvGrpSpPr/>
          <p:nvPr/>
        </p:nvGrpSpPr>
        <p:grpSpPr>
          <a:xfrm>
            <a:off x="582019" y="1157817"/>
            <a:ext cx="273114" cy="281516"/>
            <a:chOff x="917231" y="750460"/>
            <a:chExt cx="635100" cy="632820"/>
          </a:xfrm>
        </p:grpSpPr>
        <p:sp>
          <p:nvSpPr>
            <p:cNvPr id="905" name="Google Shape;905;p9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p9"/>
          <p:cNvSpPr/>
          <p:nvPr/>
        </p:nvSpPr>
        <p:spPr>
          <a:xfrm>
            <a:off x="8121878" y="4296088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9"/>
          <p:cNvSpPr/>
          <p:nvPr/>
        </p:nvSpPr>
        <p:spPr>
          <a:xfrm>
            <a:off x="8186851" y="4365938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9"/>
          <p:cNvSpPr/>
          <p:nvPr/>
        </p:nvSpPr>
        <p:spPr>
          <a:xfrm>
            <a:off x="8258175" y="4434043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9"/>
          <p:cNvSpPr/>
          <p:nvPr/>
        </p:nvSpPr>
        <p:spPr>
          <a:xfrm>
            <a:off x="421196" y="283742"/>
            <a:ext cx="599355" cy="583888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9"/>
          <p:cNvSpPr/>
          <p:nvPr/>
        </p:nvSpPr>
        <p:spPr>
          <a:xfrm>
            <a:off x="486169" y="353592"/>
            <a:ext cx="469407" cy="444187"/>
          </a:xfrm>
          <a:prstGeom prst="ellipse">
            <a:avLst/>
          </a:prstGeom>
          <a:solidFill>
            <a:srgbClr val="F8F7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9"/>
          <p:cNvSpPr/>
          <p:nvPr/>
        </p:nvSpPr>
        <p:spPr>
          <a:xfrm>
            <a:off x="557493" y="421697"/>
            <a:ext cx="328953" cy="315757"/>
          </a:xfrm>
          <a:prstGeom prst="ellipse">
            <a:avLst/>
          </a:prstGeom>
          <a:solidFill>
            <a:srgbClr val="5177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9"/>
          <p:cNvGrpSpPr/>
          <p:nvPr/>
        </p:nvGrpSpPr>
        <p:grpSpPr>
          <a:xfrm>
            <a:off x="630265" y="1778000"/>
            <a:ext cx="180777" cy="182589"/>
            <a:chOff x="917231" y="750460"/>
            <a:chExt cx="635100" cy="632820"/>
          </a:xfrm>
        </p:grpSpPr>
        <p:sp>
          <p:nvSpPr>
            <p:cNvPr id="914" name="Google Shape;914;p9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1040322" y="871504"/>
              <a:ext cx="384334" cy="380755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9"/>
          <p:cNvGrpSpPr/>
          <p:nvPr/>
        </p:nvGrpSpPr>
        <p:grpSpPr>
          <a:xfrm>
            <a:off x="8283735" y="3727453"/>
            <a:ext cx="277706" cy="279132"/>
            <a:chOff x="917231" y="750460"/>
            <a:chExt cx="635100" cy="632820"/>
          </a:xfrm>
        </p:grpSpPr>
        <p:sp>
          <p:nvSpPr>
            <p:cNvPr id="917" name="Google Shape;917;p9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029168" y="871364"/>
              <a:ext cx="411827" cy="402902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9"/>
          <p:cNvGrpSpPr/>
          <p:nvPr/>
        </p:nvGrpSpPr>
        <p:grpSpPr>
          <a:xfrm>
            <a:off x="8331165" y="3211495"/>
            <a:ext cx="180777" cy="182589"/>
            <a:chOff x="917231" y="750460"/>
            <a:chExt cx="635100" cy="632820"/>
          </a:xfrm>
        </p:grpSpPr>
        <p:sp>
          <p:nvSpPr>
            <p:cNvPr id="920" name="Google Shape;920;p9"/>
            <p:cNvSpPr/>
            <p:nvPr/>
          </p:nvSpPr>
          <p:spPr>
            <a:xfrm>
              <a:off x="917231" y="750460"/>
              <a:ext cx="635100" cy="632820"/>
            </a:xfrm>
            <a:prstGeom prst="ellipse">
              <a:avLst/>
            </a:prstGeom>
            <a:solidFill>
              <a:srgbClr val="F8F7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040322" y="871504"/>
              <a:ext cx="384334" cy="380755"/>
            </a:xfrm>
            <a:prstGeom prst="ellipse">
              <a:avLst/>
            </a:prstGeom>
            <a:solidFill>
              <a:srgbClr val="51775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2" name="Google Shape;922;p9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DASHBOARD</a:t>
            </a:r>
            <a:endParaRPr/>
          </a:p>
        </p:txBody>
      </p:sp>
      <p:sp>
        <p:nvSpPr>
          <p:cNvPr id="923" name="Google Shape;923;p9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924" name="Google Shape;9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941" y="2453334"/>
            <a:ext cx="2778023" cy="27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"/>
          <p:cNvSpPr txBox="1"/>
          <p:nvPr/>
        </p:nvSpPr>
        <p:spPr>
          <a:xfrm>
            <a:off x="6920377" y="4871226"/>
            <a:ext cx="1296231" cy="3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