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2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3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5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6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3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5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7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0A22C593-2035-E579-128A-977439DE7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9141" r="-1" b="24595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36CC6-0012-641F-DA41-CBF79733B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Class arachnida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4E771-8164-9EF1-8398-DF019AA5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GB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5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pider">
            <a:extLst>
              <a:ext uri="{FF2B5EF4-FFF2-40B4-BE49-F238E27FC236}">
                <a16:creationId xmlns:a16="http://schemas.microsoft.com/office/drawing/2014/main" id="{0A22C593-2035-E579-128A-977439DE73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20000"/>
          </a:blip>
          <a:srcRect t="19141" r="-1" b="24595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36CC6-0012-641F-DA41-CBF79733BD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Parts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26" name="Picture 2" descr="9 of the World's Deadliest Spiders | Britannica">
            <a:extLst>
              <a:ext uri="{FF2B5EF4-FFF2-40B4-BE49-F238E27FC236}">
                <a16:creationId xmlns:a16="http://schemas.microsoft.com/office/drawing/2014/main" id="{3C61B5B6-5297-FA1E-A324-76626B1F0A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0" r="36961"/>
          <a:stretch/>
        </p:blipFill>
        <p:spPr bwMode="auto">
          <a:xfrm>
            <a:off x="4608573" y="536986"/>
            <a:ext cx="2971801" cy="563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Arrow">
            <a:extLst>
              <a:ext uri="{FF2B5EF4-FFF2-40B4-BE49-F238E27FC236}">
                <a16:creationId xmlns:a16="http://schemas.microsoft.com/office/drawing/2014/main" id="{3B9C4884-B8CF-CD7E-2ECB-EBD06A9400E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102608" y="2349769"/>
            <a:ext cx="2136913" cy="296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gs">
            <a:extLst>
              <a:ext uri="{FF2B5EF4-FFF2-40B4-BE49-F238E27FC236}">
                <a16:creationId xmlns:a16="http://schemas.microsoft.com/office/drawing/2014/main" id="{9EC5C8C8-1F93-745C-C472-BD5BD2B4F32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367461" y="2241364"/>
            <a:ext cx="67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Legs</a:t>
            </a:r>
            <a:endParaRPr lang="en-GB" dirty="0"/>
          </a:p>
        </p:txBody>
      </p:sp>
      <p:cxnSp>
        <p:nvCxnSpPr>
          <p:cNvPr id="14" name="Arrow">
            <a:extLst>
              <a:ext uri="{FF2B5EF4-FFF2-40B4-BE49-F238E27FC236}">
                <a16:creationId xmlns:a16="http://schemas.microsoft.com/office/drawing/2014/main" id="{53757FDB-6AFA-46A1-8AC8-1D2679D142E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116698" y="3182884"/>
            <a:ext cx="2136913" cy="296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ephalothorax">
            <a:extLst>
              <a:ext uri="{FF2B5EF4-FFF2-40B4-BE49-F238E27FC236}">
                <a16:creationId xmlns:a16="http://schemas.microsoft.com/office/drawing/2014/main" id="{C8A1F050-F407-884A-1485-E636F93E02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81551" y="3074479"/>
            <a:ext cx="17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Cephalothorax</a:t>
            </a:r>
          </a:p>
        </p:txBody>
      </p:sp>
      <p:cxnSp>
        <p:nvCxnSpPr>
          <p:cNvPr id="18" name="Arrow">
            <a:extLst>
              <a:ext uri="{FF2B5EF4-FFF2-40B4-BE49-F238E27FC236}">
                <a16:creationId xmlns:a16="http://schemas.microsoft.com/office/drawing/2014/main" id="{08174316-5800-807C-D4BD-B4A12A95EF7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128117" y="4081743"/>
            <a:ext cx="2136913" cy="296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domen">
            <a:extLst>
              <a:ext uri="{FF2B5EF4-FFF2-40B4-BE49-F238E27FC236}">
                <a16:creationId xmlns:a16="http://schemas.microsoft.com/office/drawing/2014/main" id="{971DF41D-83D1-EED0-ACE0-9D29C59FF88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92970" y="397333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Abdomen</a:t>
            </a:r>
            <a:endParaRPr lang="en-GB" dirty="0"/>
          </a:p>
        </p:txBody>
      </p:sp>
      <p:cxnSp>
        <p:nvCxnSpPr>
          <p:cNvPr id="21" name="Arrow">
            <a:extLst>
              <a:ext uri="{FF2B5EF4-FFF2-40B4-BE49-F238E27FC236}">
                <a16:creationId xmlns:a16="http://schemas.microsoft.com/office/drawing/2014/main" id="{2860908B-7A00-5B6A-C93A-47E54C6DA7F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910336" y="1829687"/>
            <a:ext cx="0" cy="1353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helicera">
            <a:extLst>
              <a:ext uri="{FF2B5EF4-FFF2-40B4-BE49-F238E27FC236}">
                <a16:creationId xmlns:a16="http://schemas.microsoft.com/office/drawing/2014/main" id="{894B593E-8A90-B9C2-6171-D2A29270B1A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374177" y="1527283"/>
            <a:ext cx="172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Chelicera</a:t>
            </a:r>
            <a:endParaRPr lang="en-GB" dirty="0"/>
          </a:p>
        </p:txBody>
      </p:sp>
      <p:cxnSp>
        <p:nvCxnSpPr>
          <p:cNvPr id="24" name="Arrow">
            <a:extLst>
              <a:ext uri="{FF2B5EF4-FFF2-40B4-BE49-F238E27FC236}">
                <a16:creationId xmlns:a16="http://schemas.microsoft.com/office/drawing/2014/main" id="{166812E3-65E6-1811-72D8-075D8BDBD30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917877" y="1305486"/>
            <a:ext cx="2136913" cy="296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edipalps">
            <a:extLst>
              <a:ext uri="{FF2B5EF4-FFF2-40B4-BE49-F238E27FC236}">
                <a16:creationId xmlns:a16="http://schemas.microsoft.com/office/drawing/2014/main" id="{2C5686B3-018E-8EFA-9D4E-B4122EF2939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82730" y="1197081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Pedipalps</a:t>
            </a:r>
          </a:p>
        </p:txBody>
      </p:sp>
    </p:spTree>
    <p:extLst>
      <p:ext uri="{BB962C8B-B14F-4D97-AF65-F5344CB8AC3E}">
        <p14:creationId xmlns:p14="http://schemas.microsoft.com/office/powerpoint/2010/main" val="114567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pider">
            <a:extLst>
              <a:ext uri="{FF2B5EF4-FFF2-40B4-BE49-F238E27FC236}">
                <a16:creationId xmlns:a16="http://schemas.microsoft.com/office/drawing/2014/main" id="{0A22C593-2035-E579-128A-977439DE73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20000"/>
          </a:blip>
          <a:srcRect t="19141" r="-1" b="24595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36CC6-0012-641F-DA41-CBF79733BD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2C77B2-0F5A-9383-B087-6D2445B78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2951923" cy="3998306"/>
          </a:xfrm>
        </p:spPr>
        <p:txBody>
          <a:bodyPr>
            <a:normAutofit fontScale="92500" lnSpcReduction="20000"/>
          </a:bodyPr>
          <a:lstStyle/>
          <a:p>
            <a:pPr marL="228600" indent="0">
              <a:buNone/>
            </a:pPr>
            <a:r>
              <a:rPr lang="en-US" dirty="0"/>
              <a:t>Domain: Eukarya</a:t>
            </a:r>
          </a:p>
          <a:p>
            <a:pPr marL="228600" indent="0">
              <a:buNone/>
            </a:pPr>
            <a:r>
              <a:rPr lang="en-US" dirty="0"/>
              <a:t>Kingdom: Animalia</a:t>
            </a:r>
          </a:p>
          <a:p>
            <a:pPr marL="228600" indent="0">
              <a:buNone/>
            </a:pPr>
            <a:r>
              <a:rPr lang="en-US" dirty="0"/>
              <a:t>Class: Arachnida</a:t>
            </a:r>
          </a:p>
          <a:p>
            <a:pPr marL="228600" indent="0">
              <a:buNone/>
            </a:pPr>
            <a:r>
              <a:rPr lang="en-US" dirty="0"/>
              <a:t>Phylum: Arthropoda</a:t>
            </a:r>
          </a:p>
          <a:p>
            <a:pPr marL="228600" indent="0">
              <a:buNone/>
            </a:pPr>
            <a:r>
              <a:rPr lang="en-US" dirty="0"/>
              <a:t>Sub-phylum: </a:t>
            </a:r>
            <a:r>
              <a:rPr lang="en-US" dirty="0" err="1"/>
              <a:t>chelicerata</a:t>
            </a:r>
            <a:endParaRPr lang="en-US" dirty="0"/>
          </a:p>
        </p:txBody>
      </p:sp>
      <p:pic>
        <p:nvPicPr>
          <p:cNvPr id="2050" name="Picture 2" descr="Image result for spiders">
            <a:extLst>
              <a:ext uri="{FF2B5EF4-FFF2-40B4-BE49-F238E27FC236}">
                <a16:creationId xmlns:a16="http://schemas.microsoft.com/office/drawing/2014/main" id="{64E28E3D-E05E-B468-25B0-653251F02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23" y="1718848"/>
            <a:ext cx="6345513" cy="380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2FE9DD-7EDC-A89B-82FE-D2E9EF25E3FB}"/>
              </a:ext>
            </a:extLst>
          </p:cNvPr>
          <p:cNvSpPr txBox="1"/>
          <p:nvPr/>
        </p:nvSpPr>
        <p:spPr>
          <a:xfrm>
            <a:off x="6407285" y="552615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895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pider">
            <a:extLst>
              <a:ext uri="{FF2B5EF4-FFF2-40B4-BE49-F238E27FC236}">
                <a16:creationId xmlns:a16="http://schemas.microsoft.com/office/drawing/2014/main" id="{0A22C593-2035-E579-128A-977439DE73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20000"/>
          </a:blip>
          <a:srcRect t="19141" r="-1" b="24595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36CC6-0012-641F-DA41-CBF79733BD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2C77B2-0F5A-9383-B087-6D2445B78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2951923" cy="3998306"/>
          </a:xfrm>
        </p:spPr>
        <p:txBody>
          <a:bodyPr>
            <a:normAutofit fontScale="92500" lnSpcReduction="20000"/>
          </a:bodyPr>
          <a:lstStyle/>
          <a:p>
            <a:pPr marL="228600" indent="0">
              <a:buNone/>
            </a:pPr>
            <a:r>
              <a:rPr lang="en-US" dirty="0"/>
              <a:t>Domain: Eukarya</a:t>
            </a:r>
          </a:p>
          <a:p>
            <a:pPr marL="228600" indent="0">
              <a:buNone/>
            </a:pPr>
            <a:r>
              <a:rPr lang="en-US" dirty="0"/>
              <a:t>Kingdom: Animalia</a:t>
            </a:r>
          </a:p>
          <a:p>
            <a:pPr marL="228600" indent="0">
              <a:buNone/>
            </a:pPr>
            <a:r>
              <a:rPr lang="en-US" dirty="0"/>
              <a:t>Class: Arachnida</a:t>
            </a:r>
          </a:p>
          <a:p>
            <a:pPr marL="228600" indent="0">
              <a:buNone/>
            </a:pPr>
            <a:r>
              <a:rPr lang="en-US" dirty="0"/>
              <a:t>Phylum: Arthropoda</a:t>
            </a:r>
          </a:p>
          <a:p>
            <a:pPr marL="228600" indent="0">
              <a:buNone/>
            </a:pPr>
            <a:r>
              <a:rPr lang="en-US" dirty="0"/>
              <a:t>Sub-phylum: </a:t>
            </a:r>
            <a:r>
              <a:rPr lang="en-US" dirty="0" err="1"/>
              <a:t>chelicerata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E28E3D-E05E-B468-25B0-653251F02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70854" y="1718848"/>
            <a:ext cx="5584051" cy="380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2FE9DD-7EDC-A89B-82FE-D2E9EF25E3FB}"/>
              </a:ext>
            </a:extLst>
          </p:cNvPr>
          <p:cNvSpPr txBox="1"/>
          <p:nvPr/>
        </p:nvSpPr>
        <p:spPr>
          <a:xfrm>
            <a:off x="6407285" y="5526156"/>
            <a:ext cx="603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918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pider">
            <a:extLst>
              <a:ext uri="{FF2B5EF4-FFF2-40B4-BE49-F238E27FC236}">
                <a16:creationId xmlns:a16="http://schemas.microsoft.com/office/drawing/2014/main" id="{0A22C593-2035-E579-128A-977439DE73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20000"/>
          </a:blip>
          <a:srcRect t="19141" r="-1" b="24595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36CC6-0012-641F-DA41-CBF79733BD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2C77B2-0F5A-9383-B087-6D2445B78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2951923" cy="3998306"/>
          </a:xfrm>
        </p:spPr>
        <p:txBody>
          <a:bodyPr>
            <a:normAutofit fontScale="92500" lnSpcReduction="20000"/>
          </a:bodyPr>
          <a:lstStyle/>
          <a:p>
            <a:pPr marL="228600" indent="0">
              <a:buNone/>
            </a:pPr>
            <a:r>
              <a:rPr lang="en-US" dirty="0"/>
              <a:t>Domain: Eukarya</a:t>
            </a:r>
          </a:p>
          <a:p>
            <a:pPr marL="228600" indent="0">
              <a:buNone/>
            </a:pPr>
            <a:r>
              <a:rPr lang="en-US" dirty="0"/>
              <a:t>Kingdom: Animalia</a:t>
            </a:r>
          </a:p>
          <a:p>
            <a:pPr marL="228600" indent="0">
              <a:buNone/>
            </a:pPr>
            <a:r>
              <a:rPr lang="en-US" dirty="0"/>
              <a:t>Class: Arachnida</a:t>
            </a:r>
          </a:p>
          <a:p>
            <a:pPr marL="228600" indent="0">
              <a:buNone/>
            </a:pPr>
            <a:r>
              <a:rPr lang="en-US" dirty="0"/>
              <a:t>Phylum: Arthropoda</a:t>
            </a:r>
          </a:p>
          <a:p>
            <a:pPr marL="228600" indent="0">
              <a:buNone/>
            </a:pPr>
            <a:r>
              <a:rPr lang="en-US" dirty="0"/>
              <a:t>Sub-phylum: </a:t>
            </a:r>
            <a:r>
              <a:rPr lang="en-US" dirty="0" err="1"/>
              <a:t>chelicerata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E28E3D-E05E-B468-25B0-653251F02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00990" y="1718848"/>
            <a:ext cx="5323778" cy="380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2FE9DD-7EDC-A89B-82FE-D2E9EF25E3FB}"/>
              </a:ext>
            </a:extLst>
          </p:cNvPr>
          <p:cNvSpPr txBox="1"/>
          <p:nvPr/>
        </p:nvSpPr>
        <p:spPr>
          <a:xfrm>
            <a:off x="6407285" y="552615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Scorpions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700614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LeftStep">
      <a:dk1>
        <a:srgbClr val="000000"/>
      </a:dk1>
      <a:lt1>
        <a:srgbClr val="FFFFFF"/>
      </a:lt1>
      <a:dk2>
        <a:srgbClr val="202D38"/>
      </a:dk2>
      <a:lt2>
        <a:srgbClr val="E4E2E8"/>
      </a:lt2>
      <a:accent1>
        <a:srgbClr val="9BA57D"/>
      </a:accent1>
      <a:accent2>
        <a:srgbClr val="AAA274"/>
      </a:accent2>
      <a:accent3>
        <a:srgbClr val="BB9B82"/>
      </a:accent3>
      <a:accent4>
        <a:srgbClr val="BA807F"/>
      </a:accent4>
      <a:accent5>
        <a:srgbClr val="C491A5"/>
      </a:accent5>
      <a:accent6>
        <a:srgbClr val="BA7FAF"/>
      </a:accent6>
      <a:hlink>
        <a:srgbClr val="7C69AE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Sabon Next LT</vt:lpstr>
      <vt:lpstr>Wingdings</vt:lpstr>
      <vt:lpstr>LuminousVTI</vt:lpstr>
      <vt:lpstr>Class arachnida</vt:lpstr>
      <vt:lpstr>Parts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arachnida</dc:title>
  <dc:creator>Marwa Rakha</dc:creator>
  <cp:lastModifiedBy>Marwa Rakha</cp:lastModifiedBy>
  <cp:revision>1</cp:revision>
  <dcterms:created xsi:type="dcterms:W3CDTF">2022-10-19T09:09:27Z</dcterms:created>
  <dcterms:modified xsi:type="dcterms:W3CDTF">2022-10-19T09:30:57Z</dcterms:modified>
</cp:coreProperties>
</file>