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57D9-198D-D3DF-C0DA-9BFD2D87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99C8-0CE1-4477-2E4F-1C310B73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50AC-47B3-1654-8CC7-1D06D987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8A6A-F0A8-5FAE-6A05-F702C0FC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E11E-8809-226F-47D7-624C0A51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83AB-2D65-3EDF-B612-176DEF6E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80E95-437E-8C17-7564-1EA733F7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E08B-CA8D-1BDA-C104-70324645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16C6-FF55-97FA-26E3-1A1D3A38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5805-6A9B-3F8F-60FD-FE1228CF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67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61EEB-B0F6-85BE-16AA-CAB1115E1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0F13B-9188-BF79-5983-E741237B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2A15-8856-204E-81FA-D181C316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A0ED-BFCB-ECB8-AE26-5567FC7C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B64E-1151-07BE-DE29-8F1C1DFB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7E17-8014-4F5B-3D1A-107A8C11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87AE-1123-9BC3-1274-638609C4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21E5-42E0-EF92-0C2E-981446E6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2281-CAB7-7573-E88D-07E47BA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8EF8-EEFF-5C90-FF9C-026B731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4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AEE-A80E-E9BB-5797-851A1DA5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D01B-AF3D-C3D5-6606-4417DE28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19E1-1563-1BFA-56CD-BEE43087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4260-42CF-2C6D-9F19-DD20D97C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3451-F451-B022-B4F4-E6751676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456-A9F6-9630-45B1-6F48A67D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56F3-7B91-1F6E-B75C-4686B928B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5E86D-A91E-72EC-4CCA-E8EABE23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8D7C4-15B1-4F8B-BF66-E5E3D5B3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C894-A99B-E641-EB23-CA080944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4764-3A07-09CE-78D8-9FC4B7A9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46ED-0472-57E2-2588-6FC697A4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EFB6-0FFD-7FEB-1AB7-AD0449E0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47534-1EB0-2166-FB58-EF575CE4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C5AD2-3CD2-528F-71FA-0A142F67F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15ED1-D759-D679-244F-09358A260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B9BF4-AFE0-BAC9-C494-38485786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38A4B-8D7D-A477-A5B1-5539862C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6724D-59E2-165D-EAF1-599137FA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2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1EF6-4DDE-5C55-C766-08CD4BA3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30524-C7DC-515C-EB50-659B371B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C01F5-5C6E-3233-25F8-335A96B7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9982-50C6-D962-22D3-E82FFFD7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32864-CDF7-E21A-99EA-D77FD92A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1974-B85E-9D39-A863-8E2DB68D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A0122-663F-80C4-F5FD-A5134319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3FA-D334-0E7B-2C92-9F30DEBD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39A0-90B8-07D1-981A-49E3BBE0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BA443-8638-8041-C56E-0D7E795AD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D3CF2-3DB0-C206-61C0-811EB70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3C26-036E-F1CA-F550-11D044C9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29BB-D4B0-8679-79C9-5A4750C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D3D-5041-0CAF-D29A-0E041F5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A124A-8BED-BBE2-F12E-DE3FBEA0A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8A25-A80A-AEC2-0D69-93AC6F14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05C0-8AC1-221B-72A0-50A1C740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D30C3-1A1B-1925-7E77-CD13F846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CFCE-0B7E-E879-BBEA-6AF22969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6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E006-03D5-708A-DE77-AC9DA479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5A9F-1512-5628-21D7-7AD7D65A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E978-2F0E-518B-28C1-ECBC6318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7F7D-6D6E-47A6-9BE0-F6BA00070700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E277-FC43-91E8-52F8-DF8043705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2622-E5A8-EB83-E30C-1DFBE2BE0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3134-DC8D-4E0C-9355-13D2062DA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CAE9-D77C-5339-45EB-5078615F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894" y="254616"/>
            <a:ext cx="9144000" cy="911710"/>
          </a:xfrm>
        </p:spPr>
        <p:txBody>
          <a:bodyPr>
            <a:normAutofit fontScale="90000"/>
          </a:bodyPr>
          <a:lstStyle/>
          <a:p>
            <a:r>
              <a:rPr lang="en-US" dirty="0"/>
              <a:t>Food types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35D0F5-C261-DAB6-D9A7-09B86819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351"/>
              </p:ext>
            </p:extLst>
          </p:nvPr>
        </p:nvGraphicFramePr>
        <p:xfrm>
          <a:off x="2143967" y="1281577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20528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932603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5120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91470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Omnivore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Carnivore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Herbivore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3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8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1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3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Goats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4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Cheeta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5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Food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types</dc:title>
  <dc:creator>Marwa Rakha</dc:creator>
  <cp:lastModifiedBy>Marwa Rakha</cp:lastModifiedBy>
  <cp:revision>1</cp:revision>
  <dcterms:created xsi:type="dcterms:W3CDTF">2022-10-17T05:21:51Z</dcterms:created>
  <dcterms:modified xsi:type="dcterms:W3CDTF">2022-10-17T05:26:34Z</dcterms:modified>
</cp:coreProperties>
</file>