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7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799D1-B3E0-F2A6-E6B2-445A218B1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136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F23B4-CC14-7A00-5895-31A4556EC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Hoopoe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6FCDA-2B52-1D4F-B68F-C68A7BCED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GB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799D1-B3E0-F2A6-E6B2-445A218B1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136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390C68BA-F9D9-B4DB-865D-9843E3D03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21169"/>
              </p:ext>
            </p:extLst>
          </p:nvPr>
        </p:nvGraphicFramePr>
        <p:xfrm>
          <a:off x="2030476" y="2093164"/>
          <a:ext cx="8127999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9067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589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372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Habitat condition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5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food and water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 insects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They require the habitat to have scattered trees or cliffs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or building a shelter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Hoopoes like to nest in vertical surfaces with cavities, for example cliffs, trees or even walls.</a:t>
                      </a:r>
                      <a:endParaRPr lang="en-US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 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males woo their mates by singing to them and by fighting with competitors. 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3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Producing young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71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799D1-B3E0-F2A6-E6B2-445A218B1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136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B72B1-5A60-5D02-B06A-66C0DFE36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64" t="33470" r="3495" b="40544"/>
          <a:stretch/>
        </p:blipFill>
        <p:spPr>
          <a:xfrm>
            <a:off x="3907052" y="1504432"/>
            <a:ext cx="4310743" cy="43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B2F2E"/>
      </a:dk2>
      <a:lt2>
        <a:srgbClr val="F2F0F3"/>
      </a:lt2>
      <a:accent1>
        <a:srgbClr val="62B522"/>
      </a:accent1>
      <a:accent2>
        <a:srgbClr val="19BA17"/>
      </a:accent2>
      <a:accent3>
        <a:srgbClr val="23B75E"/>
      </a:accent3>
      <a:accent4>
        <a:srgbClr val="16B597"/>
      </a:accent4>
      <a:accent5>
        <a:srgbClr val="28ADD5"/>
      </a:accent5>
      <a:accent6>
        <a:srgbClr val="1A5BD2"/>
      </a:accent6>
      <a:hlink>
        <a:srgbClr val="9758C7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Tahoma</vt:lpstr>
      <vt:lpstr>The Hand Bold</vt:lpstr>
      <vt:lpstr>The Serif Hand Black</vt:lpstr>
      <vt:lpstr>SketchyVTI</vt:lpstr>
      <vt:lpstr>Hoopoe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Hoopoe</dc:title>
  <dc:creator>Marwa Rakha</dc:creator>
  <cp:lastModifiedBy>Marwa Rakha</cp:lastModifiedBy>
  <cp:revision>1</cp:revision>
  <dcterms:created xsi:type="dcterms:W3CDTF">2022-10-17T02:41:02Z</dcterms:created>
  <dcterms:modified xsi:type="dcterms:W3CDTF">2022-10-17T03:05:32Z</dcterms:modified>
</cp:coreProperties>
</file>