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FB79-4E09-8FFF-0E23-68E98F377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2983-5F17-C4CC-79E8-3F1448D1A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FDCB-58A6-2B3D-1F3A-3E513F7C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6E4B-8066-127C-605A-D616B84F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D9AA-ACA0-7713-DC8D-823FC6DB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9805-93F2-DD4D-84CD-413F7379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6870-A646-0010-0397-CFF309DA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D7A7-E9CA-5455-C3E9-5A30791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5B25-674E-9D41-1CAB-B7F60D2B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B41E-7B4B-27E0-7F47-D06CB140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95592-90C4-6F91-8F77-A30ECED07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CACA5-6918-6C43-1767-E2504025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921E-14D1-2890-10C2-5F58DD8F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E07F-F117-C2DE-9FA8-3F655EFB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18E3-84E2-1BE0-2278-1C1AA1F8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3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333-B4B4-CFAE-6DBF-F2F463FB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5645-354B-2744-8C57-852BF77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33C4-C9F8-87A1-A3DA-D7FE2CC5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4ED1-DFC3-CE35-24E0-1323F798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DED6-08B5-5B7E-6DAC-011FEC7A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F8B-1B9A-774A-BC26-A76F08A4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87A8-B395-2D0A-6F89-155C40D7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E97A-5543-BB51-F20C-676C7019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DBE0-DA7E-592E-DAA8-8CFF0F56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5C91-A1D0-CC9F-5592-5F94397E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5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C328-EB15-6814-3F86-EDB6D3A7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7265-56C4-30B8-FCB0-6E477410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8E0A2-5BAE-1C7F-79F3-A78A1E53B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3802-32D4-06CF-C950-F9DDE036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8661-A6B5-4C1D-E69B-529068BE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CCF3-F719-0003-63AE-68F6C2B5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E068-FC71-819C-548F-6E9DDDC3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E524-F8C0-2037-7535-724C3BA9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00613-6EB1-CA86-23E5-C997F7C2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D8426-0076-4F5B-0704-F9B6EA080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958BA-8B99-1AB6-895A-0BB6CCBC1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C7BDA-88DF-65C2-C745-6B5BB302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078C7-A0A7-3143-FA6A-2E61C856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93908-6B97-D44D-F762-13AAD4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80A1-0545-214E-C333-EDC86400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D9CDA-5F14-FECA-62B8-D390D72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35E0D-27E0-AD19-9499-28C691F7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4D10F-DA63-CD34-FECA-2892496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B4095-49CE-B5EE-9CC6-BF173899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54170-F177-2990-5DBA-FA2BAA5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475A-2E0C-E20B-10B4-A2AB649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6487-C032-2A25-C4D3-AE81DBC0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BD25-5C06-2D9D-D482-353D03FC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89A5E-6347-50FA-EAA1-00AE6FD3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8DC5-574D-6A25-3E7D-EFB5B27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4F37-CBF9-2D5A-4833-C4E7AB5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21AB-660D-4CE9-6A81-73A09A6C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3AF3-D210-AEBE-524A-B6EBE9FC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95053-87BC-F825-089B-964D22B7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3670D-70D2-524C-EA7F-8DA28329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03F7F-60E0-F1F9-B088-3BEAF214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0F55-3E95-1900-6FCC-1667EA3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4750-FC48-35AB-07FA-D8BD4697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591C9-833D-5141-E061-9FADEB67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8C0B-FB66-A9E2-8A08-F36038DE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E8B2-83E6-3EB9-42B2-BFFE68282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D675-4E1D-4C2F-B52E-FE8DBA5ACCE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B893-881C-32DB-2D7D-75EB2D250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4C21-2B90-6480-E1C9-D647B35D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619A-9CCF-42D6-BAE8-4692C2D07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7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9B08-0F61-A9AB-1DA6-6DC4D975B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factors that influence summary </a:t>
            </a:r>
            <a:r>
              <a:rPr lang="en-US" dirty="0" err="1"/>
              <a:t>rutines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0D300-739D-B2EC-37D7-B83F819AD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4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B73-8387-D6DC-B170-614E032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Hoopoe</a:t>
            </a:r>
            <a:endParaRPr lang="en-GB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A432B386-07EF-9D6E-B7C0-4AE58B83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71809"/>
              </p:ext>
            </p:extLst>
          </p:nvPr>
        </p:nvGraphicFramePr>
        <p:xfrm>
          <a:off x="2030476" y="2093164"/>
          <a:ext cx="8127999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9067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589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2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Habitat condition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5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food and water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insects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They require the habitat to have scattered trees or cliffs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or building a shelter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Hoopoes like to nest in vertical surfaces with cavities, for example cliffs, trees or even walls.</a:t>
                      </a:r>
                      <a:endParaRPr lang="en-US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 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males woo their mates by singing to them and by fighting with competitors. 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3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0707"/>
                  </a:ext>
                </a:extLst>
              </a:tr>
            </a:tbl>
          </a:graphicData>
        </a:graphic>
      </p:graphicFrame>
      <p:pic>
        <p:nvPicPr>
          <p:cNvPr id="1026" name="Picture 2" descr="Eurasian hoopoe - Wikipedia">
            <a:extLst>
              <a:ext uri="{FF2B5EF4-FFF2-40B4-BE49-F238E27FC236}">
                <a16:creationId xmlns:a16="http://schemas.microsoft.com/office/drawing/2014/main" id="{B526D5CE-E199-13F1-410A-67E9B9DB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33" y="5128254"/>
            <a:ext cx="1791283" cy="14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B73-8387-D6DC-B170-614E032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Tigers</a:t>
            </a:r>
            <a:endParaRPr lang="en-GB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A432B386-07EF-9D6E-B7C0-4AE58B83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03160"/>
              </p:ext>
            </p:extLst>
          </p:nvPr>
        </p:nvGraphicFramePr>
        <p:xfrm>
          <a:off x="2030476" y="209316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9067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589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2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Habitat condition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5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food and water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Meat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Savana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or building a shelter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Mountains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 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3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0707"/>
                  </a:ext>
                </a:extLst>
              </a:tr>
            </a:tbl>
          </a:graphicData>
        </a:graphic>
      </p:graphicFrame>
      <p:pic>
        <p:nvPicPr>
          <p:cNvPr id="2050" name="Picture 2" descr="Tiger | Species | WWF">
            <a:extLst>
              <a:ext uri="{FF2B5EF4-FFF2-40B4-BE49-F238E27FC236}">
                <a16:creationId xmlns:a16="http://schemas.microsoft.com/office/drawing/2014/main" id="{9982C680-FA40-3957-53AF-14ADA830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87" y="440852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B73-8387-D6DC-B170-614E032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Owl</a:t>
            </a:r>
            <a:endParaRPr lang="en-GB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A432B386-07EF-9D6E-B7C0-4AE58B83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14813"/>
              </p:ext>
            </p:extLst>
          </p:nvPr>
        </p:nvGraphicFramePr>
        <p:xfrm>
          <a:off x="2030476" y="209316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9067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589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372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Individual Needs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Habitat condition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5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food and water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Meat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Forests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or building a shelter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Tree trunks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 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Finding mates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3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Producing young</a:t>
                      </a:r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0707"/>
                  </a:ext>
                </a:extLst>
              </a:tr>
            </a:tbl>
          </a:graphicData>
        </a:graphic>
      </p:graphicFrame>
      <p:pic>
        <p:nvPicPr>
          <p:cNvPr id="3074" name="Picture 2" descr="owl - Wiktionary">
            <a:extLst>
              <a:ext uri="{FF2B5EF4-FFF2-40B4-BE49-F238E27FC236}">
                <a16:creationId xmlns:a16="http://schemas.microsoft.com/office/drawing/2014/main" id="{9EAE6F97-7119-A603-CD03-659C00A1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80" y="4016367"/>
            <a:ext cx="1785840" cy="264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5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Summary of the factors that influence summary rutines</vt:lpstr>
      <vt:lpstr>Hoopoe</vt:lpstr>
      <vt:lpstr>Tigers</vt:lpstr>
      <vt:lpstr>Owl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factors that influence summary rutines</dc:title>
  <dc:creator>Marwa Rakha</dc:creator>
  <cp:lastModifiedBy>Marwa Rakha</cp:lastModifiedBy>
  <cp:revision>1</cp:revision>
  <dcterms:created xsi:type="dcterms:W3CDTF">2022-10-17T05:14:27Z</dcterms:created>
  <dcterms:modified xsi:type="dcterms:W3CDTF">2022-10-17T05:20:21Z</dcterms:modified>
</cp:coreProperties>
</file>