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45EC-3CEF-0C3F-A09A-F226033BC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6710E-76A9-F759-F3BD-57BEC56BD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2A6FC-9E80-001C-5CDD-28986500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3050-8161-4C46-9021-26E66AE80DE9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6FE1C-43CA-615B-E22A-F4FE90E1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44B8C-D492-1CCB-5512-085A803A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E753-BA8F-4DBC-94EB-E66EB59BD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4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5394-A3F7-AB14-92CF-915632582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A2BC9-208B-EDEB-D11A-72E80B4C1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DBA63-3BE0-F774-6DCF-AECB8206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3050-8161-4C46-9021-26E66AE80DE9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AFC86-DD70-A6D2-F71D-9ED75515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9490B-39A8-8CBF-5EC5-E03FA60A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E753-BA8F-4DBC-94EB-E66EB59BD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61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CFE74-3CD2-DAC9-55DC-7A9391836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28489-A7A7-F6C8-8070-C3E7C6A41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035B2-B2DC-EB83-08EB-62ED4B1E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3050-8161-4C46-9021-26E66AE80DE9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70256-2324-D8E3-28EA-0197C3A7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F9502-E8F0-B859-B99E-CA1D3ADB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E753-BA8F-4DBC-94EB-E66EB59BD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80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B80B8-E563-49BD-7624-726C4B79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55A76-6184-D2D6-C77F-4120BC248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2343B-739F-54D6-4154-7F619EBD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3050-8161-4C46-9021-26E66AE80DE9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0A1E2-DB75-9CAC-FE10-09868F94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6097F-EEE0-0A66-5E2A-B8396AF9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E753-BA8F-4DBC-94EB-E66EB59BD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51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1BAA-AA08-DA9D-9BC0-80B9E2C04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F7912-4C78-3EAC-4A43-4D7849F02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FA3C1-F002-8BF7-C1E2-CBF45FFC7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3050-8161-4C46-9021-26E66AE80DE9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2495E-06B6-3208-DEFD-3D2D643C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8B55D-02E2-FD93-4DCC-6FDDE5E5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E753-BA8F-4DBC-94EB-E66EB59BD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96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2F0A-047B-DBE1-D6B1-60E3BE63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317F1-FEEB-DA07-9BB0-ED40D588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C4F52-8701-49C5-183F-CB7AC2289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9C292-4FB6-E302-B22C-1FE2A5F2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3050-8161-4C46-9021-26E66AE80DE9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DA44A-C6CF-DA88-7BC5-6A20D38C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8E54E-2466-30DA-29B6-FCEABF5A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E753-BA8F-4DBC-94EB-E66EB59BD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31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8E8B1-F26D-D2DD-2D6E-ACE8E4C4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D813B-5A3E-0952-EB01-6ECF32EA8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8A381-F294-3526-77DA-C05F82A70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621EB-301F-3235-8193-DDD9D9849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D2487D-A1C1-5D04-DAF3-48D73B9E0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2478F6-3983-701A-238B-6691DDF8D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3050-8161-4C46-9021-26E66AE80DE9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5EA30-BB7B-FAB0-5560-3EAB75E4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C132B-74F6-421E-F2FA-3E8120AF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E753-BA8F-4DBC-94EB-E66EB59BD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97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FF7E8-7BEF-EBDA-8996-04A66C27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E686A5-50CA-7BB1-80E5-0B7BFABC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3050-8161-4C46-9021-26E66AE80DE9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03C78-C567-6EE6-82EA-1F0C73B5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5EB28-1BEE-D543-3513-28FD9E7F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E753-BA8F-4DBC-94EB-E66EB59BD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74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1A835-C9D6-0061-1F6B-832F182B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3050-8161-4C46-9021-26E66AE80DE9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AD6E6-D364-CDD6-3774-1EE9F952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BF75A-C163-D14F-6458-5139167F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E753-BA8F-4DBC-94EB-E66EB59BD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73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EDFF-63EE-9497-9971-B6DEFAC6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3C74C-6F8E-D9AA-139D-B93D58251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D1871-80C7-3F3D-A61B-320EBD053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378E7-2E82-9725-F43E-B390576F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3050-8161-4C46-9021-26E66AE80DE9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535F6-51F6-91FC-0D4D-DBFDAE0D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E9DFB-7048-856E-BC4F-6F911886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E753-BA8F-4DBC-94EB-E66EB59BD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5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F30B-8AB4-BFC8-FD7B-78ADEC68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3DA0E-CD96-939E-9034-17C8A9BFB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C1B13-7757-A80C-C940-4EF5ED96B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0B375-D8A6-4C64-2D70-FB27A968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3050-8161-4C46-9021-26E66AE80DE9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1DE14-2552-EA19-45C0-BCFFBBA5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6A8A7-BA97-0900-D13D-69688BDB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E753-BA8F-4DBC-94EB-E66EB59BD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13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F84B0C-3ED0-A5AA-AE92-B21A0425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2881F-CE9F-49EA-F761-387ED7722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04F43-55FC-57D4-6373-389237BDA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F3050-8161-4C46-9021-26E66AE80DE9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4DD24-ED46-9333-6904-57354A9B3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F450B-2186-1A76-3BD3-FE89F2F55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2E753-BA8F-4DBC-94EB-E66EB59BD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95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6638-9F09-2594-5F59-4464E1520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pt-BR" dirty="0"/>
              <a:t>hylum Arthropoda - Subphylum Crustacea - Class Malacostraca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A99C4-6C52-2129-0087-4FC748DF1A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Order:Decapods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23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rab definition and meaning | Collins English Dictionary">
            <a:extLst>
              <a:ext uri="{FF2B5EF4-FFF2-40B4-BE49-F238E27FC236}">
                <a16:creationId xmlns:a16="http://schemas.microsoft.com/office/drawing/2014/main" id="{C18CA106-9D35-60B9-7A89-581A90A45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0"/>
            <a:ext cx="9305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3A5393-704C-324E-9C1C-0FDA81DE74DA}"/>
              </a:ext>
            </a:extLst>
          </p:cNvPr>
          <p:cNvCxnSpPr>
            <a:cxnSpLocks/>
          </p:cNvCxnSpPr>
          <p:nvPr/>
        </p:nvCxnSpPr>
        <p:spPr>
          <a:xfrm flipH="1">
            <a:off x="1443037" y="4762500"/>
            <a:ext cx="3281363" cy="633509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9B8052-4CC1-14DC-7149-ED39ACF4BAF0}"/>
              </a:ext>
            </a:extLst>
          </p:cNvPr>
          <p:cNvCxnSpPr>
            <a:cxnSpLocks/>
          </p:cNvCxnSpPr>
          <p:nvPr/>
        </p:nvCxnSpPr>
        <p:spPr>
          <a:xfrm flipH="1">
            <a:off x="1810139" y="4870580"/>
            <a:ext cx="3312367" cy="167951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50250F-709E-DEEB-27BC-D1C85F362397}"/>
              </a:ext>
            </a:extLst>
          </p:cNvPr>
          <p:cNvCxnSpPr>
            <a:cxnSpLocks/>
          </p:cNvCxnSpPr>
          <p:nvPr/>
        </p:nvCxnSpPr>
        <p:spPr>
          <a:xfrm flipH="1">
            <a:off x="1623527" y="2589245"/>
            <a:ext cx="4005942" cy="401605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1BE45D-2E7A-F2F7-2613-B212526F87BC}"/>
              </a:ext>
            </a:extLst>
          </p:cNvPr>
          <p:cNvCxnSpPr>
            <a:cxnSpLocks/>
          </p:cNvCxnSpPr>
          <p:nvPr/>
        </p:nvCxnSpPr>
        <p:spPr>
          <a:xfrm flipH="1">
            <a:off x="1390067" y="1149998"/>
            <a:ext cx="2382415" cy="7814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089760-8505-434A-7264-3607DC5D5AB2}"/>
              </a:ext>
            </a:extLst>
          </p:cNvPr>
          <p:cNvCxnSpPr>
            <a:cxnSpLocks/>
          </p:cNvCxnSpPr>
          <p:nvPr/>
        </p:nvCxnSpPr>
        <p:spPr>
          <a:xfrm>
            <a:off x="6282708" y="4792436"/>
            <a:ext cx="0" cy="1505727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1508A6D-8E9C-8A0C-9AE2-42F67AB6F637}"/>
              </a:ext>
            </a:extLst>
          </p:cNvPr>
          <p:cNvSpPr txBox="1"/>
          <p:nvPr/>
        </p:nvSpPr>
        <p:spPr>
          <a:xfrm>
            <a:off x="5713034" y="6298163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Mouth parts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85607-D313-A1B3-9562-C4AEEB36FA95}"/>
              </a:ext>
            </a:extLst>
          </p:cNvPr>
          <p:cNvSpPr txBox="1"/>
          <p:nvPr/>
        </p:nvSpPr>
        <p:spPr>
          <a:xfrm>
            <a:off x="41801" y="5211343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Antenna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CA7C7B-2B76-EC38-4ADF-DC7D16B8218C}"/>
              </a:ext>
            </a:extLst>
          </p:cNvPr>
          <p:cNvSpPr txBox="1"/>
          <p:nvPr/>
        </p:nvSpPr>
        <p:spPr>
          <a:xfrm>
            <a:off x="828587" y="6365424"/>
            <a:ext cx="116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Antennule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C4A38F-365E-D5BB-BA05-8E1A11EEA29C}"/>
              </a:ext>
            </a:extLst>
          </p:cNvPr>
          <p:cNvSpPr txBox="1"/>
          <p:nvPr/>
        </p:nvSpPr>
        <p:spPr>
          <a:xfrm>
            <a:off x="281950" y="110509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Legs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DFD312-A4AB-40AA-0723-7A18297F7104}"/>
              </a:ext>
            </a:extLst>
          </p:cNvPr>
          <p:cNvSpPr txBox="1"/>
          <p:nvPr/>
        </p:nvSpPr>
        <p:spPr>
          <a:xfrm>
            <a:off x="580269" y="2806184"/>
            <a:ext cx="105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Carapace</a:t>
            </a:r>
            <a:endParaRPr lang="en-GB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032A0B-D58F-F32D-D390-066F7F86B9B8}"/>
              </a:ext>
            </a:extLst>
          </p:cNvPr>
          <p:cNvCxnSpPr>
            <a:cxnSpLocks/>
          </p:cNvCxnSpPr>
          <p:nvPr/>
        </p:nvCxnSpPr>
        <p:spPr>
          <a:xfrm flipH="1" flipV="1">
            <a:off x="1085059" y="3958710"/>
            <a:ext cx="1424876" cy="393243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E5CB3EA-C442-E6A7-33A2-C4951005B943}"/>
              </a:ext>
            </a:extLst>
          </p:cNvPr>
          <p:cNvSpPr txBox="1"/>
          <p:nvPr/>
        </p:nvSpPr>
        <p:spPr>
          <a:xfrm>
            <a:off x="41801" y="3774044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Chelipeds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377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Phylum Arthropoda - Subphylum Crustacea - Class Malacostraca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Phylum Arthropoda - Subphylum Crustacea - Class Malacostraca</dc:title>
  <dc:creator>Marwa Rakha</dc:creator>
  <cp:lastModifiedBy>Marwa Rakha</cp:lastModifiedBy>
  <cp:revision>1</cp:revision>
  <dcterms:created xsi:type="dcterms:W3CDTF">2022-10-20T06:11:04Z</dcterms:created>
  <dcterms:modified xsi:type="dcterms:W3CDTF">2022-10-20T06:16:36Z</dcterms:modified>
</cp:coreProperties>
</file>