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93" r:id="rId6"/>
    <p:sldId id="294" r:id="rId7"/>
    <p:sldId id="295" r:id="rId8"/>
    <p:sldId id="261" r:id="rId9"/>
    <p:sldId id="296" r:id="rId10"/>
    <p:sldId id="262" r:id="rId11"/>
    <p:sldId id="297" r:id="rId12"/>
    <p:sldId id="298" r:id="rId13"/>
    <p:sldId id="264" r:id="rId14"/>
    <p:sldId id="299" r:id="rId15"/>
    <p:sldId id="300" r:id="rId16"/>
    <p:sldId id="301" r:id="rId17"/>
    <p:sldId id="302" r:id="rId18"/>
    <p:sldId id="267" r:id="rId19"/>
    <p:sldId id="303" r:id="rId20"/>
    <p:sldId id="304" r:id="rId21"/>
    <p:sldId id="305" r:id="rId22"/>
    <p:sldId id="306" r:id="rId23"/>
    <p:sldId id="307" r:id="rId24"/>
    <p:sldId id="309" r:id="rId25"/>
    <p:sldId id="308" r:id="rId26"/>
    <p:sldId id="310" r:id="rId27"/>
    <p:sldId id="311" r:id="rId28"/>
    <p:sldId id="312" r:id="rId29"/>
    <p:sldId id="313" r:id="rId30"/>
    <p:sldId id="272" r:id="rId31"/>
    <p:sldId id="274" r:id="rId3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4"/>
    </p:embeddedFont>
    <p:embeddedFont>
      <p:font typeface="Cambria Math" panose="02040503050406030204" pitchFamily="18" charset="0"/>
      <p:regular r:id="rId35"/>
    </p:embeddedFont>
    <p:embeddedFont>
      <p:font typeface="Gantari" panose="020B0604020202020204" charset="0"/>
      <p:regular r:id="rId36"/>
      <p:bold r:id="rId37"/>
      <p:italic r:id="rId38"/>
      <p:boldItalic r:id="rId39"/>
    </p:embeddedFont>
    <p:embeddedFont>
      <p:font typeface="Golos Text" panose="020B0604020202020204" charset="0"/>
      <p:regular r:id="rId40"/>
      <p:bold r:id="rId41"/>
    </p:embeddedFont>
    <p:embeddedFont>
      <p:font typeface="Golos Text Medium" panose="020B060402020202020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074BBD-CEF1-4901-8935-3F023725632C}">
  <a:tblStyle styleId="{B1074BBD-CEF1-4901-8935-3F02372563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a8e28482d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a8e28482d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2b21ebf290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2b21ebf290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22b21ebf290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22b21ebf290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a8e28482d_0_10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a8e28482d_0_10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a8e28482d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a8e28482d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61ebc3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61ebc3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2b21ebf29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2b21ebf29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b21ebf2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b21ebf2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2b21ebf29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2b21ebf29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b21ebf290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b21ebf290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>
          <a:extLst>
            <a:ext uri="{FF2B5EF4-FFF2-40B4-BE49-F238E27FC236}">
              <a16:creationId xmlns:a16="http://schemas.microsoft.com/office/drawing/2014/main" id="{5283A00F-69A7-6E53-9AD6-AD798B8D0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b21ebf290_0_178:notes">
            <a:extLst>
              <a:ext uri="{FF2B5EF4-FFF2-40B4-BE49-F238E27FC236}">
                <a16:creationId xmlns:a16="http://schemas.microsoft.com/office/drawing/2014/main" id="{AE96C2CC-2F31-6665-F2E3-18D2932BB2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b21ebf290_0_178:notes">
            <a:extLst>
              <a:ext uri="{FF2B5EF4-FFF2-40B4-BE49-F238E27FC236}">
                <a16:creationId xmlns:a16="http://schemas.microsoft.com/office/drawing/2014/main" id="{BD81413A-C6C4-8DB1-758E-E8CC3F33E9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673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714150"/>
            <a:ext cx="4652400" cy="18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2050814" y="15472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"/>
              <a:buNone/>
              <a:defRPr sz="3000" b="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"/>
              <a:buNone/>
              <a:defRPr sz="3200" b="1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3" hasCustomPrompt="1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4"/>
          </p:nvPr>
        </p:nvSpPr>
        <p:spPr>
          <a:xfrm>
            <a:off x="2050814" y="22249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 hasCustomPrompt="1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8"/>
          </p:nvPr>
        </p:nvSpPr>
        <p:spPr>
          <a:xfrm>
            <a:off x="2050814" y="3580308"/>
            <a:ext cx="63783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715100" y="641725"/>
            <a:ext cx="3856800" cy="10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715100" y="1548250"/>
            <a:ext cx="38568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715100" y="3449850"/>
            <a:ext cx="38568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CREDITS: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This presentation template was created by </a:t>
            </a:r>
            <a:r>
              <a:rPr lang="en" sz="1000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Slidesgo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and includes icons by </a:t>
            </a:r>
            <a:r>
              <a:rPr lang="en" sz="1000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Flaticon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Freepik</a:t>
            </a:r>
            <a:r>
              <a:rPr lang="en" sz="1000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 and content by </a:t>
            </a:r>
            <a:r>
              <a:rPr lang="en" sz="1000" b="1">
                <a:solidFill>
                  <a:schemeClr val="dk1"/>
                </a:solidFill>
                <a:latin typeface="Gantari"/>
                <a:ea typeface="Gantari"/>
                <a:cs typeface="Gantari"/>
                <a:sym typeface="Gantari"/>
              </a:rPr>
              <a:t>Eliana Delacour</a:t>
            </a:r>
            <a:endParaRPr sz="1000" b="1">
              <a:solidFill>
                <a:schemeClr val="dk1"/>
              </a:solidFill>
              <a:latin typeface="Gantari"/>
              <a:ea typeface="Gantari"/>
              <a:cs typeface="Gantari"/>
              <a:sym typeface="Ganta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2">
            <a:alphaModFix amt="67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/>
          <p:cNvPicPr preferRelativeResize="0"/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700" b="0"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 b="0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40131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15100" y="1242400"/>
            <a:ext cx="40131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●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○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 Medium"/>
              <a:buChar char="■"/>
              <a:defRPr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151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7150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4572000" y="1767700"/>
            <a:ext cx="3856800" cy="28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4571996" y="1242400"/>
            <a:ext cx="3856800" cy="52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Medium"/>
              <a:buNone/>
              <a:defRPr sz="3200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242450"/>
            <a:ext cx="7713900" cy="3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●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○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los Text"/>
              <a:buChar char="■"/>
              <a:defRPr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ctrTitle"/>
          </p:nvPr>
        </p:nvSpPr>
        <p:spPr>
          <a:xfrm>
            <a:off x="715100" y="714149"/>
            <a:ext cx="4652400" cy="21088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The ability of </a:t>
            </a:r>
            <a:r>
              <a:rPr lang="en-US" sz="3200" dirty="0" err="1"/>
              <a:t>chatGPT</a:t>
            </a:r>
            <a:r>
              <a:rPr lang="en-US" sz="3200" dirty="0"/>
              <a:t> to generate code</a:t>
            </a:r>
            <a:endParaRPr sz="3200" dirty="0">
              <a:solidFill>
                <a:schemeClr val="accent3"/>
              </a:solidFill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4241203" y="2084064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84" name="Google Shape;84;p21"/>
          <p:cNvGrpSpPr/>
          <p:nvPr/>
        </p:nvGrpSpPr>
        <p:grpSpPr>
          <a:xfrm>
            <a:off x="6507498" y="2917498"/>
            <a:ext cx="3524464" cy="4496740"/>
            <a:chOff x="6483100" y="2237750"/>
            <a:chExt cx="898250" cy="1146075"/>
          </a:xfrm>
        </p:grpSpPr>
        <p:sp>
          <p:nvSpPr>
            <p:cNvPr id="85" name="Google Shape;8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rgbClr val="ADBA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rgbClr val="F2F4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4" y="40"/>
                    <a:pt x="3694" y="122"/>
                  </a:cubicBezTo>
                  <a:cubicBezTo>
                    <a:pt x="3056" y="249"/>
                    <a:pt x="2561" y="753"/>
                    <a:pt x="2445" y="1392"/>
                  </a:cubicBezTo>
                  <a:lnTo>
                    <a:pt x="2252" y="2468"/>
                  </a:lnTo>
                  <a:lnTo>
                    <a:pt x="2180" y="285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5" y="22762"/>
                  </a:cubicBezTo>
                  <a:cubicBezTo>
                    <a:pt x="7781" y="22901"/>
                    <a:pt x="8058" y="22965"/>
                    <a:pt x="8326" y="22965"/>
                  </a:cubicBezTo>
                  <a:cubicBezTo>
                    <a:pt x="8412" y="22965"/>
                    <a:pt x="8498" y="22958"/>
                    <a:pt x="8582" y="22945"/>
                  </a:cubicBezTo>
                  <a:cubicBezTo>
                    <a:pt x="9466" y="22810"/>
                    <a:pt x="10195" y="21992"/>
                    <a:pt x="10071" y="20982"/>
                  </a:cubicBezTo>
                  <a:cubicBezTo>
                    <a:pt x="10068" y="20972"/>
                    <a:pt x="10068" y="20961"/>
                    <a:pt x="10066" y="20950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rgbClr val="F6CF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rgbClr val="DEE5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rgbClr val="F2F5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1"/>
            <p:cNvSpPr/>
            <p:nvPr/>
          </p:nvSpPr>
          <p:spPr>
            <a:xfrm>
              <a:off x="6679525" y="3352075"/>
              <a:ext cx="329550" cy="31750"/>
            </a:xfrm>
            <a:custGeom>
              <a:avLst/>
              <a:gdLst/>
              <a:ahLst/>
              <a:cxnLst/>
              <a:rect l="l" t="t" r="r" b="b"/>
              <a:pathLst>
                <a:path w="13182" h="1270" extrusionOk="0">
                  <a:moveTo>
                    <a:pt x="19" y="1"/>
                  </a:moveTo>
                  <a:cubicBezTo>
                    <a:pt x="7" y="169"/>
                    <a:pt x="1" y="338"/>
                    <a:pt x="1" y="510"/>
                  </a:cubicBezTo>
                  <a:cubicBezTo>
                    <a:pt x="1" y="929"/>
                    <a:pt x="2951" y="1270"/>
                    <a:pt x="6591" y="1270"/>
                  </a:cubicBezTo>
                  <a:cubicBezTo>
                    <a:pt x="10231" y="1270"/>
                    <a:pt x="13182" y="929"/>
                    <a:pt x="13182" y="510"/>
                  </a:cubicBezTo>
                  <a:cubicBezTo>
                    <a:pt x="13182" y="338"/>
                    <a:pt x="13176" y="169"/>
                    <a:pt x="13164" y="1"/>
                  </a:cubicBezTo>
                  <a:cubicBezTo>
                    <a:pt x="12918" y="394"/>
                    <a:pt x="10070" y="705"/>
                    <a:pt x="6591" y="705"/>
                  </a:cubicBezTo>
                  <a:cubicBezTo>
                    <a:pt x="3113" y="705"/>
                    <a:pt x="264" y="394"/>
                    <a:pt x="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1"/>
            <p:cNvSpPr/>
            <p:nvPr/>
          </p:nvSpPr>
          <p:spPr>
            <a:xfrm>
              <a:off x="6679975" y="3199775"/>
              <a:ext cx="328650" cy="169925"/>
            </a:xfrm>
            <a:custGeom>
              <a:avLst/>
              <a:gdLst/>
              <a:ahLst/>
              <a:cxnLst/>
              <a:rect l="l" t="t" r="r" b="b"/>
              <a:pathLst>
                <a:path w="13146" h="6797" extrusionOk="0">
                  <a:moveTo>
                    <a:pt x="2443" y="0"/>
                  </a:moveTo>
                  <a:cubicBezTo>
                    <a:pt x="2443" y="0"/>
                    <a:pt x="858" y="2032"/>
                    <a:pt x="233" y="4614"/>
                  </a:cubicBezTo>
                  <a:cubicBezTo>
                    <a:pt x="210" y="4711"/>
                    <a:pt x="187" y="4808"/>
                    <a:pt x="167" y="4907"/>
                  </a:cubicBezTo>
                  <a:cubicBezTo>
                    <a:pt x="86" y="5293"/>
                    <a:pt x="28" y="5690"/>
                    <a:pt x="1" y="6093"/>
                  </a:cubicBezTo>
                  <a:cubicBezTo>
                    <a:pt x="246" y="6486"/>
                    <a:pt x="3095" y="6797"/>
                    <a:pt x="6573" y="6797"/>
                  </a:cubicBezTo>
                  <a:cubicBezTo>
                    <a:pt x="10051" y="6797"/>
                    <a:pt x="12900" y="6486"/>
                    <a:pt x="13146" y="6093"/>
                  </a:cubicBezTo>
                  <a:cubicBezTo>
                    <a:pt x="13062" y="4854"/>
                    <a:pt x="12685" y="3672"/>
                    <a:pt x="12252" y="2685"/>
                  </a:cubicBezTo>
                  <a:cubicBezTo>
                    <a:pt x="12211" y="2592"/>
                    <a:pt x="12170" y="2500"/>
                    <a:pt x="12128" y="2410"/>
                  </a:cubicBezTo>
                  <a:cubicBezTo>
                    <a:pt x="11457" y="965"/>
                    <a:pt x="10704" y="0"/>
                    <a:pt x="107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6483100" y="2567000"/>
              <a:ext cx="714325" cy="702200"/>
            </a:xfrm>
            <a:custGeom>
              <a:avLst/>
              <a:gdLst/>
              <a:ahLst/>
              <a:cxnLst/>
              <a:rect l="l" t="t" r="r" b="b"/>
              <a:pathLst>
                <a:path w="28573" h="28088" extrusionOk="0">
                  <a:moveTo>
                    <a:pt x="3582" y="1"/>
                  </a:moveTo>
                  <a:lnTo>
                    <a:pt x="2817" y="4237"/>
                  </a:lnTo>
                  <a:lnTo>
                    <a:pt x="1190" y="13248"/>
                  </a:lnTo>
                  <a:cubicBezTo>
                    <a:pt x="1" y="19834"/>
                    <a:pt x="4181" y="26148"/>
                    <a:pt x="10616" y="27691"/>
                  </a:cubicBezTo>
                  <a:cubicBezTo>
                    <a:pt x="10825" y="27741"/>
                    <a:pt x="11036" y="27785"/>
                    <a:pt x="11248" y="27826"/>
                  </a:cubicBezTo>
                  <a:cubicBezTo>
                    <a:pt x="11317" y="27838"/>
                    <a:pt x="11385" y="27850"/>
                    <a:pt x="11455" y="27862"/>
                  </a:cubicBezTo>
                  <a:cubicBezTo>
                    <a:pt x="11525" y="27874"/>
                    <a:pt x="11593" y="27888"/>
                    <a:pt x="11663" y="27900"/>
                  </a:cubicBezTo>
                  <a:cubicBezTo>
                    <a:pt x="12391" y="28026"/>
                    <a:pt x="13115" y="28088"/>
                    <a:pt x="13830" y="28088"/>
                  </a:cubicBezTo>
                  <a:cubicBezTo>
                    <a:pt x="14872" y="28088"/>
                    <a:pt x="15893" y="27958"/>
                    <a:pt x="16875" y="27711"/>
                  </a:cubicBezTo>
                  <a:cubicBezTo>
                    <a:pt x="16972" y="27688"/>
                    <a:pt x="17070" y="27662"/>
                    <a:pt x="17167" y="27635"/>
                  </a:cubicBezTo>
                  <a:cubicBezTo>
                    <a:pt x="21672" y="26387"/>
                    <a:pt x="25295" y="22665"/>
                    <a:pt x="26181" y="17761"/>
                  </a:cubicBezTo>
                  <a:lnTo>
                    <a:pt x="28573" y="4513"/>
                  </a:lnTo>
                  <a:lnTo>
                    <a:pt x="3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1"/>
            <p:cNvSpPr/>
            <p:nvPr/>
          </p:nvSpPr>
          <p:spPr>
            <a:xfrm>
              <a:off x="6567225" y="2545200"/>
              <a:ext cx="635575" cy="156400"/>
            </a:xfrm>
            <a:custGeom>
              <a:avLst/>
              <a:gdLst/>
              <a:ahLst/>
              <a:cxnLst/>
              <a:rect l="l" t="t" r="r" b="b"/>
              <a:pathLst>
                <a:path w="25423" h="6256" extrusionOk="0">
                  <a:moveTo>
                    <a:pt x="3970" y="1"/>
                  </a:moveTo>
                  <a:cubicBezTo>
                    <a:pt x="1742" y="1"/>
                    <a:pt x="321" y="290"/>
                    <a:pt x="217" y="873"/>
                  </a:cubicBezTo>
                  <a:cubicBezTo>
                    <a:pt x="0" y="2069"/>
                    <a:pt x="5420" y="4049"/>
                    <a:pt x="12321" y="5294"/>
                  </a:cubicBezTo>
                  <a:cubicBezTo>
                    <a:pt x="15862" y="5934"/>
                    <a:pt x="19106" y="6256"/>
                    <a:pt x="21454" y="6256"/>
                  </a:cubicBezTo>
                  <a:cubicBezTo>
                    <a:pt x="23681" y="6256"/>
                    <a:pt x="25102" y="5966"/>
                    <a:pt x="25208" y="5383"/>
                  </a:cubicBezTo>
                  <a:lnTo>
                    <a:pt x="25208" y="5385"/>
                  </a:lnTo>
                  <a:cubicBezTo>
                    <a:pt x="25423" y="4187"/>
                    <a:pt x="20005" y="2207"/>
                    <a:pt x="13102" y="962"/>
                  </a:cubicBezTo>
                  <a:cubicBezTo>
                    <a:pt x="9561" y="322"/>
                    <a:pt x="6317" y="1"/>
                    <a:pt x="3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6581275" y="2554550"/>
              <a:ext cx="607525" cy="137700"/>
            </a:xfrm>
            <a:custGeom>
              <a:avLst/>
              <a:gdLst/>
              <a:ahLst/>
              <a:cxnLst/>
              <a:rect l="l" t="t" r="r" b="b"/>
              <a:pathLst>
                <a:path w="24301" h="5508" extrusionOk="0">
                  <a:moveTo>
                    <a:pt x="3410" y="0"/>
                  </a:moveTo>
                  <a:cubicBezTo>
                    <a:pt x="682" y="0"/>
                    <a:pt x="44" y="446"/>
                    <a:pt x="21" y="565"/>
                  </a:cubicBezTo>
                  <a:cubicBezTo>
                    <a:pt x="0" y="690"/>
                    <a:pt x="468" y="1354"/>
                    <a:pt x="3166" y="2341"/>
                  </a:cubicBezTo>
                  <a:cubicBezTo>
                    <a:pt x="5432" y="3169"/>
                    <a:pt x="8508" y="3955"/>
                    <a:pt x="11825" y="4554"/>
                  </a:cubicBezTo>
                  <a:cubicBezTo>
                    <a:pt x="15238" y="5169"/>
                    <a:pt x="18458" y="5508"/>
                    <a:pt x="20892" y="5508"/>
                  </a:cubicBezTo>
                  <a:cubicBezTo>
                    <a:pt x="23619" y="5508"/>
                    <a:pt x="24257" y="5062"/>
                    <a:pt x="24278" y="4943"/>
                  </a:cubicBezTo>
                  <a:cubicBezTo>
                    <a:pt x="24301" y="4820"/>
                    <a:pt x="23832" y="4154"/>
                    <a:pt x="21135" y="3168"/>
                  </a:cubicBezTo>
                  <a:cubicBezTo>
                    <a:pt x="18867" y="2339"/>
                    <a:pt x="15792" y="1554"/>
                    <a:pt x="12475" y="955"/>
                  </a:cubicBezTo>
                  <a:cubicBezTo>
                    <a:pt x="9064" y="340"/>
                    <a:pt x="5844" y="0"/>
                    <a:pt x="3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>
              <a:off x="6576975" y="2495475"/>
              <a:ext cx="634125" cy="151975"/>
            </a:xfrm>
            <a:custGeom>
              <a:avLst/>
              <a:gdLst/>
              <a:ahLst/>
              <a:cxnLst/>
              <a:rect l="l" t="t" r="r" b="b"/>
              <a:pathLst>
                <a:path w="25365" h="6079" extrusionOk="0">
                  <a:moveTo>
                    <a:pt x="343" y="0"/>
                  </a:moveTo>
                  <a:cubicBezTo>
                    <a:pt x="336" y="46"/>
                    <a:pt x="327" y="91"/>
                    <a:pt x="319" y="137"/>
                  </a:cubicBezTo>
                  <a:lnTo>
                    <a:pt x="217" y="696"/>
                  </a:lnTo>
                  <a:cubicBezTo>
                    <a:pt x="1" y="1892"/>
                    <a:pt x="5420" y="3872"/>
                    <a:pt x="12322" y="5117"/>
                  </a:cubicBezTo>
                  <a:cubicBezTo>
                    <a:pt x="15864" y="5756"/>
                    <a:pt x="19108" y="6078"/>
                    <a:pt x="21457" y="6078"/>
                  </a:cubicBezTo>
                  <a:cubicBezTo>
                    <a:pt x="23683" y="6078"/>
                    <a:pt x="25103" y="5789"/>
                    <a:pt x="25209" y="5206"/>
                  </a:cubicBezTo>
                  <a:lnTo>
                    <a:pt x="25309" y="4648"/>
                  </a:lnTo>
                  <a:cubicBezTo>
                    <a:pt x="25330" y="4535"/>
                    <a:pt x="25348" y="4425"/>
                    <a:pt x="25365" y="4313"/>
                  </a:cubicBezTo>
                  <a:lnTo>
                    <a:pt x="25365" y="4313"/>
                  </a:lnTo>
                  <a:cubicBezTo>
                    <a:pt x="24905" y="4717"/>
                    <a:pt x="23593" y="4918"/>
                    <a:pt x="21721" y="4918"/>
                  </a:cubicBezTo>
                  <a:cubicBezTo>
                    <a:pt x="19331" y="4918"/>
                    <a:pt x="16029" y="4590"/>
                    <a:pt x="12425" y="3939"/>
                  </a:cubicBezTo>
                  <a:cubicBezTo>
                    <a:pt x="6394" y="2851"/>
                    <a:pt x="1476" y="1212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>
              <a:off x="6585550" y="2237750"/>
              <a:ext cx="638350" cy="380675"/>
            </a:xfrm>
            <a:custGeom>
              <a:avLst/>
              <a:gdLst/>
              <a:ahLst/>
              <a:cxnLst/>
              <a:rect l="l" t="t" r="r" b="b"/>
              <a:pathLst>
                <a:path w="25534" h="15227" extrusionOk="0">
                  <a:moveTo>
                    <a:pt x="12456" y="1"/>
                  </a:moveTo>
                  <a:cubicBezTo>
                    <a:pt x="6476" y="1"/>
                    <a:pt x="1163" y="4243"/>
                    <a:pt x="0" y="10308"/>
                  </a:cubicBezTo>
                  <a:cubicBezTo>
                    <a:pt x="1133" y="11521"/>
                    <a:pt x="6051" y="13160"/>
                    <a:pt x="12082" y="14248"/>
                  </a:cubicBezTo>
                  <a:cubicBezTo>
                    <a:pt x="15686" y="14899"/>
                    <a:pt x="18988" y="15227"/>
                    <a:pt x="21378" y="15227"/>
                  </a:cubicBezTo>
                  <a:cubicBezTo>
                    <a:pt x="23250" y="15227"/>
                    <a:pt x="24562" y="15026"/>
                    <a:pt x="25022" y="14622"/>
                  </a:cubicBezTo>
                  <a:cubicBezTo>
                    <a:pt x="25534" y="11288"/>
                    <a:pt x="24694" y="8042"/>
                    <a:pt x="22901" y="5461"/>
                  </a:cubicBezTo>
                  <a:cubicBezTo>
                    <a:pt x="21047" y="2790"/>
                    <a:pt x="18177" y="827"/>
                    <a:pt x="14726" y="205"/>
                  </a:cubicBezTo>
                  <a:cubicBezTo>
                    <a:pt x="13964" y="67"/>
                    <a:pt x="13205" y="1"/>
                    <a:pt x="12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6487875" y="2662925"/>
              <a:ext cx="290925" cy="574125"/>
            </a:xfrm>
            <a:custGeom>
              <a:avLst/>
              <a:gdLst/>
              <a:ahLst/>
              <a:cxnLst/>
              <a:rect l="l" t="t" r="r" b="b"/>
              <a:pathLst>
                <a:path w="11637" h="22965" extrusionOk="0">
                  <a:moveTo>
                    <a:pt x="4908" y="0"/>
                  </a:moveTo>
                  <a:cubicBezTo>
                    <a:pt x="4510" y="0"/>
                    <a:pt x="4106" y="40"/>
                    <a:pt x="3694" y="122"/>
                  </a:cubicBezTo>
                  <a:cubicBezTo>
                    <a:pt x="3056" y="249"/>
                    <a:pt x="2562" y="753"/>
                    <a:pt x="2445" y="1394"/>
                  </a:cubicBezTo>
                  <a:lnTo>
                    <a:pt x="2252" y="2468"/>
                  </a:lnTo>
                  <a:lnTo>
                    <a:pt x="2182" y="2859"/>
                  </a:lnTo>
                  <a:lnTo>
                    <a:pt x="1671" y="5682"/>
                  </a:lnTo>
                  <a:lnTo>
                    <a:pt x="1465" y="6829"/>
                  </a:lnTo>
                  <a:lnTo>
                    <a:pt x="999" y="9411"/>
                  </a:lnTo>
                  <a:cubicBezTo>
                    <a:pt x="1" y="14942"/>
                    <a:pt x="2788" y="20278"/>
                    <a:pt x="7517" y="22762"/>
                  </a:cubicBezTo>
                  <a:cubicBezTo>
                    <a:pt x="7783" y="22901"/>
                    <a:pt x="8059" y="22964"/>
                    <a:pt x="8328" y="22964"/>
                  </a:cubicBezTo>
                  <a:cubicBezTo>
                    <a:pt x="8413" y="22964"/>
                    <a:pt x="8498" y="22958"/>
                    <a:pt x="8582" y="22945"/>
                  </a:cubicBezTo>
                  <a:cubicBezTo>
                    <a:pt x="9466" y="22810"/>
                    <a:pt x="10196" y="21992"/>
                    <a:pt x="10071" y="20982"/>
                  </a:cubicBezTo>
                  <a:cubicBezTo>
                    <a:pt x="10069" y="20972"/>
                    <a:pt x="10068" y="20961"/>
                    <a:pt x="10066" y="20949"/>
                  </a:cubicBezTo>
                  <a:cubicBezTo>
                    <a:pt x="9480" y="16234"/>
                    <a:pt x="10177" y="10996"/>
                    <a:pt x="10898" y="7312"/>
                  </a:cubicBezTo>
                  <a:cubicBezTo>
                    <a:pt x="11637" y="3539"/>
                    <a:pt x="8778" y="156"/>
                    <a:pt x="5160" y="6"/>
                  </a:cubicBezTo>
                  <a:cubicBezTo>
                    <a:pt x="5077" y="2"/>
                    <a:pt x="4993" y="0"/>
                    <a:pt x="49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6616850" y="2662925"/>
              <a:ext cx="175175" cy="574125"/>
            </a:xfrm>
            <a:custGeom>
              <a:avLst/>
              <a:gdLst/>
              <a:ahLst/>
              <a:cxnLst/>
              <a:rect l="l" t="t" r="r" b="b"/>
              <a:pathLst>
                <a:path w="7007" h="22965" extrusionOk="0">
                  <a:moveTo>
                    <a:pt x="261" y="0"/>
                  </a:moveTo>
                  <a:cubicBezTo>
                    <a:pt x="175" y="0"/>
                    <a:pt x="89" y="2"/>
                    <a:pt x="1" y="6"/>
                  </a:cubicBezTo>
                  <a:cubicBezTo>
                    <a:pt x="3619" y="156"/>
                    <a:pt x="6478" y="3539"/>
                    <a:pt x="5739" y="7312"/>
                  </a:cubicBezTo>
                  <a:cubicBezTo>
                    <a:pt x="5018" y="10997"/>
                    <a:pt x="4321" y="16234"/>
                    <a:pt x="4907" y="20949"/>
                  </a:cubicBezTo>
                  <a:cubicBezTo>
                    <a:pt x="4909" y="20961"/>
                    <a:pt x="4910" y="20972"/>
                    <a:pt x="4912" y="20982"/>
                  </a:cubicBezTo>
                  <a:cubicBezTo>
                    <a:pt x="5036" y="21992"/>
                    <a:pt x="4307" y="22810"/>
                    <a:pt x="3423" y="22945"/>
                  </a:cubicBezTo>
                  <a:cubicBezTo>
                    <a:pt x="3508" y="22958"/>
                    <a:pt x="3594" y="22965"/>
                    <a:pt x="3678" y="22965"/>
                  </a:cubicBezTo>
                  <a:cubicBezTo>
                    <a:pt x="4673" y="22965"/>
                    <a:pt x="5560" y="22089"/>
                    <a:pt x="5422" y="20982"/>
                  </a:cubicBezTo>
                  <a:cubicBezTo>
                    <a:pt x="5420" y="20972"/>
                    <a:pt x="5419" y="20961"/>
                    <a:pt x="5417" y="20949"/>
                  </a:cubicBezTo>
                  <a:cubicBezTo>
                    <a:pt x="4833" y="16234"/>
                    <a:pt x="5528" y="10997"/>
                    <a:pt x="6251" y="7312"/>
                  </a:cubicBezTo>
                  <a:cubicBezTo>
                    <a:pt x="7006" y="3451"/>
                    <a:pt x="3998" y="0"/>
                    <a:pt x="2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6663675" y="2345200"/>
              <a:ext cx="382100" cy="240775"/>
            </a:xfrm>
            <a:custGeom>
              <a:avLst/>
              <a:gdLst/>
              <a:ahLst/>
              <a:cxnLst/>
              <a:rect l="l" t="t" r="r" b="b"/>
              <a:pathLst>
                <a:path w="15284" h="9631" extrusionOk="0">
                  <a:moveTo>
                    <a:pt x="2935" y="0"/>
                  </a:moveTo>
                  <a:cubicBezTo>
                    <a:pt x="2124" y="0"/>
                    <a:pt x="1376" y="529"/>
                    <a:pt x="1135" y="1346"/>
                  </a:cubicBezTo>
                  <a:lnTo>
                    <a:pt x="295" y="4179"/>
                  </a:lnTo>
                  <a:cubicBezTo>
                    <a:pt x="0" y="5174"/>
                    <a:pt x="568" y="6220"/>
                    <a:pt x="1563" y="6516"/>
                  </a:cubicBezTo>
                  <a:lnTo>
                    <a:pt x="11812" y="9553"/>
                  </a:lnTo>
                  <a:cubicBezTo>
                    <a:pt x="11989" y="9605"/>
                    <a:pt x="12169" y="9630"/>
                    <a:pt x="12345" y="9630"/>
                  </a:cubicBezTo>
                  <a:cubicBezTo>
                    <a:pt x="13157" y="9630"/>
                    <a:pt x="13906" y="9101"/>
                    <a:pt x="14149" y="8283"/>
                  </a:cubicBezTo>
                  <a:lnTo>
                    <a:pt x="14988" y="5451"/>
                  </a:lnTo>
                  <a:cubicBezTo>
                    <a:pt x="15283" y="4456"/>
                    <a:pt x="14715" y="3409"/>
                    <a:pt x="13719" y="3115"/>
                  </a:cubicBezTo>
                  <a:lnTo>
                    <a:pt x="3470" y="78"/>
                  </a:lnTo>
                  <a:cubicBezTo>
                    <a:pt x="3292" y="25"/>
                    <a:pt x="3112" y="0"/>
                    <a:pt x="2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6606775" y="2328350"/>
              <a:ext cx="382125" cy="240750"/>
            </a:xfrm>
            <a:custGeom>
              <a:avLst/>
              <a:gdLst/>
              <a:ahLst/>
              <a:cxnLst/>
              <a:rect l="l" t="t" r="r" b="b"/>
              <a:pathLst>
                <a:path w="15285" h="9630" extrusionOk="0">
                  <a:moveTo>
                    <a:pt x="2936" y="0"/>
                  </a:moveTo>
                  <a:cubicBezTo>
                    <a:pt x="2125" y="0"/>
                    <a:pt x="1377" y="529"/>
                    <a:pt x="1135" y="1346"/>
                  </a:cubicBezTo>
                  <a:lnTo>
                    <a:pt x="295" y="4179"/>
                  </a:lnTo>
                  <a:cubicBezTo>
                    <a:pt x="1" y="5174"/>
                    <a:pt x="569" y="6220"/>
                    <a:pt x="1564" y="6516"/>
                  </a:cubicBezTo>
                  <a:lnTo>
                    <a:pt x="11813" y="9551"/>
                  </a:lnTo>
                  <a:cubicBezTo>
                    <a:pt x="11991" y="9604"/>
                    <a:pt x="12171" y="9629"/>
                    <a:pt x="12348" y="9629"/>
                  </a:cubicBezTo>
                  <a:cubicBezTo>
                    <a:pt x="13159" y="9629"/>
                    <a:pt x="13907" y="9100"/>
                    <a:pt x="14150" y="8283"/>
                  </a:cubicBezTo>
                  <a:lnTo>
                    <a:pt x="14989" y="5451"/>
                  </a:lnTo>
                  <a:cubicBezTo>
                    <a:pt x="15284" y="4456"/>
                    <a:pt x="14716" y="3409"/>
                    <a:pt x="13721" y="3114"/>
                  </a:cubicBezTo>
                  <a:lnTo>
                    <a:pt x="3471" y="78"/>
                  </a:lnTo>
                  <a:cubicBezTo>
                    <a:pt x="3293" y="25"/>
                    <a:pt x="3113" y="0"/>
                    <a:pt x="29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6617200" y="2337675"/>
              <a:ext cx="361250" cy="222100"/>
            </a:xfrm>
            <a:custGeom>
              <a:avLst/>
              <a:gdLst/>
              <a:ahLst/>
              <a:cxnLst/>
              <a:rect l="l" t="t" r="r" b="b"/>
              <a:pathLst>
                <a:path w="14450" h="8884" extrusionOk="0">
                  <a:moveTo>
                    <a:pt x="2518" y="0"/>
                  </a:moveTo>
                  <a:cubicBezTo>
                    <a:pt x="2508" y="0"/>
                    <a:pt x="2498" y="0"/>
                    <a:pt x="2488" y="1"/>
                  </a:cubicBezTo>
                  <a:cubicBezTo>
                    <a:pt x="1830" y="14"/>
                    <a:pt x="1262" y="447"/>
                    <a:pt x="1076" y="1079"/>
                  </a:cubicBezTo>
                  <a:lnTo>
                    <a:pt x="237" y="3912"/>
                  </a:lnTo>
                  <a:cubicBezTo>
                    <a:pt x="0" y="4708"/>
                    <a:pt x="456" y="5547"/>
                    <a:pt x="1253" y="5784"/>
                  </a:cubicBezTo>
                  <a:lnTo>
                    <a:pt x="11502" y="8821"/>
                  </a:lnTo>
                  <a:cubicBezTo>
                    <a:pt x="11643" y="8863"/>
                    <a:pt x="11787" y="8883"/>
                    <a:pt x="11931" y="8883"/>
                  </a:cubicBezTo>
                  <a:cubicBezTo>
                    <a:pt x="11942" y="8883"/>
                    <a:pt x="11952" y="8883"/>
                    <a:pt x="11962" y="8883"/>
                  </a:cubicBezTo>
                  <a:cubicBezTo>
                    <a:pt x="12620" y="8869"/>
                    <a:pt x="13188" y="8436"/>
                    <a:pt x="13374" y="7804"/>
                  </a:cubicBezTo>
                  <a:lnTo>
                    <a:pt x="14213" y="4972"/>
                  </a:lnTo>
                  <a:cubicBezTo>
                    <a:pt x="14449" y="4175"/>
                    <a:pt x="13993" y="3336"/>
                    <a:pt x="13197" y="3100"/>
                  </a:cubicBezTo>
                  <a:lnTo>
                    <a:pt x="2948" y="63"/>
                  </a:lnTo>
                  <a:cubicBezTo>
                    <a:pt x="2808" y="20"/>
                    <a:pt x="2663" y="0"/>
                    <a:pt x="2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6648825" y="2370300"/>
              <a:ext cx="58900" cy="92675"/>
            </a:xfrm>
            <a:custGeom>
              <a:avLst/>
              <a:gdLst/>
              <a:ahLst/>
              <a:cxnLst/>
              <a:rect l="l" t="t" r="r" b="b"/>
              <a:pathLst>
                <a:path w="2356" h="3707" extrusionOk="0">
                  <a:moveTo>
                    <a:pt x="1501" y="0"/>
                  </a:moveTo>
                  <a:cubicBezTo>
                    <a:pt x="1169" y="0"/>
                    <a:pt x="864" y="216"/>
                    <a:pt x="765" y="548"/>
                  </a:cubicBezTo>
                  <a:lnTo>
                    <a:pt x="121" y="2723"/>
                  </a:lnTo>
                  <a:cubicBezTo>
                    <a:pt x="0" y="3129"/>
                    <a:pt x="232" y="3555"/>
                    <a:pt x="638" y="3674"/>
                  </a:cubicBezTo>
                  <a:cubicBezTo>
                    <a:pt x="711" y="3696"/>
                    <a:pt x="785" y="3707"/>
                    <a:pt x="857" y="3707"/>
                  </a:cubicBezTo>
                  <a:cubicBezTo>
                    <a:pt x="1188" y="3707"/>
                    <a:pt x="1493" y="3491"/>
                    <a:pt x="1591" y="3158"/>
                  </a:cubicBezTo>
                  <a:lnTo>
                    <a:pt x="2234" y="984"/>
                  </a:lnTo>
                  <a:cubicBezTo>
                    <a:pt x="2356" y="578"/>
                    <a:pt x="2124" y="151"/>
                    <a:pt x="1718" y="32"/>
                  </a:cubicBezTo>
                  <a:cubicBezTo>
                    <a:pt x="1646" y="10"/>
                    <a:pt x="1572" y="0"/>
                    <a:pt x="1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6796425" y="2413275"/>
              <a:ext cx="58875" cy="92700"/>
            </a:xfrm>
            <a:custGeom>
              <a:avLst/>
              <a:gdLst/>
              <a:ahLst/>
              <a:cxnLst/>
              <a:rect l="l" t="t" r="r" b="b"/>
              <a:pathLst>
                <a:path w="2355" h="3708" extrusionOk="0">
                  <a:moveTo>
                    <a:pt x="1500" y="0"/>
                  </a:moveTo>
                  <a:cubicBezTo>
                    <a:pt x="1169" y="0"/>
                    <a:pt x="864" y="216"/>
                    <a:pt x="764" y="550"/>
                  </a:cubicBezTo>
                  <a:lnTo>
                    <a:pt x="120" y="2723"/>
                  </a:lnTo>
                  <a:cubicBezTo>
                    <a:pt x="1" y="3129"/>
                    <a:pt x="232" y="3555"/>
                    <a:pt x="638" y="3676"/>
                  </a:cubicBezTo>
                  <a:cubicBezTo>
                    <a:pt x="711" y="3697"/>
                    <a:pt x="784" y="3708"/>
                    <a:pt x="855" y="3708"/>
                  </a:cubicBezTo>
                  <a:cubicBezTo>
                    <a:pt x="1186" y="3708"/>
                    <a:pt x="1491" y="3492"/>
                    <a:pt x="1590" y="3158"/>
                  </a:cubicBezTo>
                  <a:lnTo>
                    <a:pt x="2235" y="985"/>
                  </a:lnTo>
                  <a:cubicBezTo>
                    <a:pt x="2354" y="579"/>
                    <a:pt x="2123" y="153"/>
                    <a:pt x="1717" y="32"/>
                  </a:cubicBezTo>
                  <a:cubicBezTo>
                    <a:pt x="1644" y="10"/>
                    <a:pt x="1571" y="0"/>
                    <a:pt x="15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6831125" y="2259625"/>
              <a:ext cx="202075" cy="116650"/>
            </a:xfrm>
            <a:custGeom>
              <a:avLst/>
              <a:gdLst/>
              <a:ahLst/>
              <a:cxnLst/>
              <a:rect l="l" t="t" r="r" b="b"/>
              <a:pathLst>
                <a:path w="8083" h="4666" extrusionOk="0">
                  <a:moveTo>
                    <a:pt x="3015" y="1"/>
                  </a:moveTo>
                  <a:cubicBezTo>
                    <a:pt x="1613" y="1"/>
                    <a:pt x="515" y="497"/>
                    <a:pt x="298" y="1343"/>
                  </a:cubicBezTo>
                  <a:cubicBezTo>
                    <a:pt x="0" y="2508"/>
                    <a:pt x="1491" y="3897"/>
                    <a:pt x="3626" y="4443"/>
                  </a:cubicBezTo>
                  <a:cubicBezTo>
                    <a:pt x="4213" y="4594"/>
                    <a:pt x="4788" y="4665"/>
                    <a:pt x="5319" y="4665"/>
                  </a:cubicBezTo>
                  <a:cubicBezTo>
                    <a:pt x="6332" y="4665"/>
                    <a:pt x="7186" y="4406"/>
                    <a:pt x="7665" y="3944"/>
                  </a:cubicBezTo>
                  <a:cubicBezTo>
                    <a:pt x="7848" y="3765"/>
                    <a:pt x="7975" y="3557"/>
                    <a:pt x="8036" y="3323"/>
                  </a:cubicBezTo>
                  <a:cubicBezTo>
                    <a:pt x="8072" y="3182"/>
                    <a:pt x="8083" y="3036"/>
                    <a:pt x="8067" y="2891"/>
                  </a:cubicBezTo>
                  <a:cubicBezTo>
                    <a:pt x="7963" y="1834"/>
                    <a:pt x="6585" y="704"/>
                    <a:pt x="4708" y="222"/>
                  </a:cubicBezTo>
                  <a:cubicBezTo>
                    <a:pt x="4121" y="72"/>
                    <a:pt x="3546" y="1"/>
                    <a:pt x="3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7014775" y="2331875"/>
              <a:ext cx="18400" cy="26350"/>
            </a:xfrm>
            <a:custGeom>
              <a:avLst/>
              <a:gdLst/>
              <a:ahLst/>
              <a:cxnLst/>
              <a:rect l="l" t="t" r="r" b="b"/>
              <a:pathLst>
                <a:path w="736" h="1054" extrusionOk="0">
                  <a:moveTo>
                    <a:pt x="721" y="1"/>
                  </a:moveTo>
                  <a:cubicBezTo>
                    <a:pt x="399" y="4"/>
                    <a:pt x="126" y="170"/>
                    <a:pt x="58" y="433"/>
                  </a:cubicBezTo>
                  <a:cubicBezTo>
                    <a:pt x="0" y="655"/>
                    <a:pt x="109" y="891"/>
                    <a:pt x="319" y="1054"/>
                  </a:cubicBezTo>
                  <a:cubicBezTo>
                    <a:pt x="502" y="875"/>
                    <a:pt x="629" y="667"/>
                    <a:pt x="690" y="433"/>
                  </a:cubicBezTo>
                  <a:cubicBezTo>
                    <a:pt x="726" y="292"/>
                    <a:pt x="735" y="146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6968050" y="2474475"/>
              <a:ext cx="50825" cy="77725"/>
            </a:xfrm>
            <a:custGeom>
              <a:avLst/>
              <a:gdLst/>
              <a:ahLst/>
              <a:cxnLst/>
              <a:rect l="l" t="t" r="r" b="b"/>
              <a:pathLst>
                <a:path w="2033" h="3109" extrusionOk="0">
                  <a:moveTo>
                    <a:pt x="1011" y="0"/>
                  </a:moveTo>
                  <a:cubicBezTo>
                    <a:pt x="865" y="0"/>
                    <a:pt x="730" y="96"/>
                    <a:pt x="686" y="244"/>
                  </a:cubicBezTo>
                  <a:lnTo>
                    <a:pt x="53" y="2382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1277" y="3100"/>
                  </a:lnTo>
                  <a:cubicBezTo>
                    <a:pt x="1297" y="3106"/>
                    <a:pt x="1312" y="3109"/>
                    <a:pt x="1324" y="3109"/>
                  </a:cubicBezTo>
                  <a:cubicBezTo>
                    <a:pt x="1424" y="3109"/>
                    <a:pt x="1298" y="2926"/>
                    <a:pt x="1345" y="2766"/>
                  </a:cubicBezTo>
                  <a:lnTo>
                    <a:pt x="1978" y="627"/>
                  </a:lnTo>
                  <a:cubicBezTo>
                    <a:pt x="2033" y="447"/>
                    <a:pt x="1930" y="257"/>
                    <a:pt x="1750" y="204"/>
                  </a:cubicBezTo>
                  <a:lnTo>
                    <a:pt x="1109" y="15"/>
                  </a:lnTo>
                  <a:cubicBezTo>
                    <a:pt x="1076" y="5"/>
                    <a:pt x="1043" y="0"/>
                    <a:pt x="1011" y="0"/>
                  </a:cubicBezTo>
                  <a:close/>
                </a:path>
              </a:pathLst>
            </a:custGeom>
            <a:solidFill>
              <a:srgbClr val="5A6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6981225" y="2478250"/>
              <a:ext cx="45925" cy="73900"/>
            </a:xfrm>
            <a:custGeom>
              <a:avLst/>
              <a:gdLst/>
              <a:ahLst/>
              <a:cxnLst/>
              <a:rect l="l" t="t" r="r" b="b"/>
              <a:pathLst>
                <a:path w="1837" h="2956" extrusionOk="0">
                  <a:moveTo>
                    <a:pt x="1013" y="1"/>
                  </a:moveTo>
                  <a:cubicBezTo>
                    <a:pt x="866" y="1"/>
                    <a:pt x="731" y="97"/>
                    <a:pt x="688" y="244"/>
                  </a:cubicBezTo>
                  <a:lnTo>
                    <a:pt x="53" y="2383"/>
                  </a:lnTo>
                  <a:cubicBezTo>
                    <a:pt x="0" y="2563"/>
                    <a:pt x="103" y="2752"/>
                    <a:pt x="284" y="2805"/>
                  </a:cubicBezTo>
                  <a:lnTo>
                    <a:pt x="726" y="2942"/>
                  </a:lnTo>
                  <a:cubicBezTo>
                    <a:pt x="758" y="2951"/>
                    <a:pt x="790" y="2956"/>
                    <a:pt x="822" y="2956"/>
                  </a:cubicBezTo>
                  <a:cubicBezTo>
                    <a:pt x="969" y="2956"/>
                    <a:pt x="1105" y="2860"/>
                    <a:pt x="1150" y="2712"/>
                  </a:cubicBezTo>
                  <a:lnTo>
                    <a:pt x="1783" y="574"/>
                  </a:lnTo>
                  <a:cubicBezTo>
                    <a:pt x="1836" y="394"/>
                    <a:pt x="1733" y="205"/>
                    <a:pt x="1553" y="150"/>
                  </a:cubicBezTo>
                  <a:lnTo>
                    <a:pt x="1111" y="15"/>
                  </a:lnTo>
                  <a:cubicBezTo>
                    <a:pt x="1078" y="5"/>
                    <a:pt x="1045" y="1"/>
                    <a:pt x="1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7000600" y="2281000"/>
              <a:ext cx="81250" cy="232325"/>
            </a:xfrm>
            <a:custGeom>
              <a:avLst/>
              <a:gdLst/>
              <a:ahLst/>
              <a:cxnLst/>
              <a:rect l="l" t="t" r="r" b="b"/>
              <a:pathLst>
                <a:path w="3250" h="9293" extrusionOk="0">
                  <a:moveTo>
                    <a:pt x="2928" y="0"/>
                  </a:moveTo>
                  <a:cubicBezTo>
                    <a:pt x="2804" y="0"/>
                    <a:pt x="2690" y="81"/>
                    <a:pt x="2653" y="206"/>
                  </a:cubicBezTo>
                  <a:lnTo>
                    <a:pt x="45" y="8923"/>
                  </a:lnTo>
                  <a:cubicBezTo>
                    <a:pt x="1" y="9076"/>
                    <a:pt x="87" y="9237"/>
                    <a:pt x="240" y="9281"/>
                  </a:cubicBezTo>
                  <a:cubicBezTo>
                    <a:pt x="268" y="9289"/>
                    <a:pt x="295" y="9293"/>
                    <a:pt x="322" y="9293"/>
                  </a:cubicBezTo>
                  <a:cubicBezTo>
                    <a:pt x="446" y="9293"/>
                    <a:pt x="560" y="9212"/>
                    <a:pt x="598" y="9087"/>
                  </a:cubicBezTo>
                  <a:lnTo>
                    <a:pt x="3205" y="370"/>
                  </a:lnTo>
                  <a:cubicBezTo>
                    <a:pt x="3250" y="217"/>
                    <a:pt x="3164" y="58"/>
                    <a:pt x="3011" y="12"/>
                  </a:cubicBezTo>
                  <a:cubicBezTo>
                    <a:pt x="2983" y="4"/>
                    <a:pt x="2955" y="0"/>
                    <a:pt x="29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6684150" y="3257875"/>
              <a:ext cx="302125" cy="78425"/>
            </a:xfrm>
            <a:custGeom>
              <a:avLst/>
              <a:gdLst/>
              <a:ahLst/>
              <a:cxnLst/>
              <a:rect l="l" t="t" r="r" b="b"/>
              <a:pathLst>
                <a:path w="12085" h="3137" extrusionOk="0">
                  <a:moveTo>
                    <a:pt x="9125" y="0"/>
                  </a:moveTo>
                  <a:cubicBezTo>
                    <a:pt x="9028" y="26"/>
                    <a:pt x="8931" y="53"/>
                    <a:pt x="8833" y="76"/>
                  </a:cubicBezTo>
                  <a:cubicBezTo>
                    <a:pt x="8971" y="736"/>
                    <a:pt x="9084" y="1544"/>
                    <a:pt x="9101" y="2454"/>
                  </a:cubicBezTo>
                  <a:cubicBezTo>
                    <a:pt x="7409" y="2738"/>
                    <a:pt x="5925" y="2839"/>
                    <a:pt x="4667" y="2839"/>
                  </a:cubicBezTo>
                  <a:cubicBezTo>
                    <a:pt x="2285" y="2839"/>
                    <a:pt x="710" y="2475"/>
                    <a:pt x="67" y="2292"/>
                  </a:cubicBezTo>
                  <a:cubicBezTo>
                    <a:pt x="43" y="2387"/>
                    <a:pt x="22" y="2484"/>
                    <a:pt x="0" y="2583"/>
                  </a:cubicBezTo>
                  <a:cubicBezTo>
                    <a:pt x="679" y="2775"/>
                    <a:pt x="2276" y="3137"/>
                    <a:pt x="4669" y="3137"/>
                  </a:cubicBezTo>
                  <a:cubicBezTo>
                    <a:pt x="5975" y="3137"/>
                    <a:pt x="7518" y="3029"/>
                    <a:pt x="9278" y="2725"/>
                  </a:cubicBezTo>
                  <a:lnTo>
                    <a:pt x="9404" y="2704"/>
                  </a:lnTo>
                  <a:lnTo>
                    <a:pt x="9402" y="2577"/>
                  </a:lnTo>
                  <a:cubicBezTo>
                    <a:pt x="9398" y="2054"/>
                    <a:pt x="9361" y="1565"/>
                    <a:pt x="9307" y="1113"/>
                  </a:cubicBezTo>
                  <a:cubicBezTo>
                    <a:pt x="9749" y="1101"/>
                    <a:pt x="10950" y="1006"/>
                    <a:pt x="12085" y="361"/>
                  </a:cubicBezTo>
                  <a:cubicBezTo>
                    <a:pt x="12044" y="268"/>
                    <a:pt x="12003" y="176"/>
                    <a:pt x="11962" y="86"/>
                  </a:cubicBezTo>
                  <a:cubicBezTo>
                    <a:pt x="10858" y="723"/>
                    <a:pt x="9654" y="806"/>
                    <a:pt x="9267" y="815"/>
                  </a:cubicBezTo>
                  <a:cubicBezTo>
                    <a:pt x="9227" y="523"/>
                    <a:pt x="9177" y="250"/>
                    <a:pt x="91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rgbClr val="E9ED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rgbClr val="7984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7009900" y="2721050"/>
              <a:ext cx="145500" cy="173350"/>
            </a:xfrm>
            <a:custGeom>
              <a:avLst/>
              <a:gdLst/>
              <a:ahLst/>
              <a:cxnLst/>
              <a:rect l="l" t="t" r="r" b="b"/>
              <a:pathLst>
                <a:path w="5820" h="6934" extrusionOk="0">
                  <a:moveTo>
                    <a:pt x="3247" y="0"/>
                  </a:moveTo>
                  <a:cubicBezTo>
                    <a:pt x="1995" y="0"/>
                    <a:pt x="776" y="1219"/>
                    <a:pt x="407" y="2927"/>
                  </a:cubicBezTo>
                  <a:cubicBezTo>
                    <a:pt x="0" y="4819"/>
                    <a:pt x="791" y="6593"/>
                    <a:pt x="2172" y="6891"/>
                  </a:cubicBezTo>
                  <a:cubicBezTo>
                    <a:pt x="2305" y="6920"/>
                    <a:pt x="2439" y="6933"/>
                    <a:pt x="2573" y="6933"/>
                  </a:cubicBezTo>
                  <a:cubicBezTo>
                    <a:pt x="3824" y="6933"/>
                    <a:pt x="5044" y="5715"/>
                    <a:pt x="5412" y="4005"/>
                  </a:cubicBezTo>
                  <a:cubicBezTo>
                    <a:pt x="5820" y="2115"/>
                    <a:pt x="5030" y="340"/>
                    <a:pt x="3649" y="43"/>
                  </a:cubicBezTo>
                  <a:cubicBezTo>
                    <a:pt x="3515" y="14"/>
                    <a:pt x="3381" y="0"/>
                    <a:pt x="3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7038900" y="2742800"/>
              <a:ext cx="128800" cy="138550"/>
            </a:xfrm>
            <a:custGeom>
              <a:avLst/>
              <a:gdLst/>
              <a:ahLst/>
              <a:cxnLst/>
              <a:rect l="l" t="t" r="r" b="b"/>
              <a:pathLst>
                <a:path w="5152" h="5542" extrusionOk="0">
                  <a:moveTo>
                    <a:pt x="2534" y="0"/>
                  </a:moveTo>
                  <a:cubicBezTo>
                    <a:pt x="1547" y="0"/>
                    <a:pt x="619" y="926"/>
                    <a:pt x="326" y="2284"/>
                  </a:cubicBezTo>
                  <a:cubicBezTo>
                    <a:pt x="0" y="3796"/>
                    <a:pt x="585" y="5270"/>
                    <a:pt x="1689" y="5507"/>
                  </a:cubicBezTo>
                  <a:cubicBezTo>
                    <a:pt x="1796" y="5530"/>
                    <a:pt x="1908" y="5542"/>
                    <a:pt x="2024" y="5542"/>
                  </a:cubicBezTo>
                  <a:cubicBezTo>
                    <a:pt x="3110" y="5542"/>
                    <a:pt x="4532" y="4568"/>
                    <a:pt x="4826" y="3202"/>
                  </a:cubicBezTo>
                  <a:cubicBezTo>
                    <a:pt x="5152" y="1692"/>
                    <a:pt x="3973" y="274"/>
                    <a:pt x="2869" y="36"/>
                  </a:cubicBezTo>
                  <a:cubicBezTo>
                    <a:pt x="2757" y="12"/>
                    <a:pt x="2645" y="0"/>
                    <a:pt x="2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7099950" y="2783600"/>
              <a:ext cx="43150" cy="63700"/>
            </a:xfrm>
            <a:custGeom>
              <a:avLst/>
              <a:gdLst/>
              <a:ahLst/>
              <a:cxnLst/>
              <a:rect l="l" t="t" r="r" b="b"/>
              <a:pathLst>
                <a:path w="1726" h="2548" extrusionOk="0">
                  <a:moveTo>
                    <a:pt x="863" y="1"/>
                  </a:moveTo>
                  <a:cubicBezTo>
                    <a:pt x="386" y="1"/>
                    <a:pt x="0" y="572"/>
                    <a:pt x="0" y="1275"/>
                  </a:cubicBezTo>
                  <a:cubicBezTo>
                    <a:pt x="0" y="1978"/>
                    <a:pt x="386" y="2547"/>
                    <a:pt x="863" y="2547"/>
                  </a:cubicBezTo>
                  <a:cubicBezTo>
                    <a:pt x="1339" y="2547"/>
                    <a:pt x="1725" y="1978"/>
                    <a:pt x="1725" y="1275"/>
                  </a:cubicBezTo>
                  <a:cubicBezTo>
                    <a:pt x="1725" y="570"/>
                    <a:pt x="1339" y="1"/>
                    <a:pt x="8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7084000" y="2783600"/>
              <a:ext cx="37500" cy="63700"/>
            </a:xfrm>
            <a:custGeom>
              <a:avLst/>
              <a:gdLst/>
              <a:ahLst/>
              <a:cxnLst/>
              <a:rect l="l" t="t" r="r" b="b"/>
              <a:pathLst>
                <a:path w="1500" h="2548" extrusionOk="0">
                  <a:moveTo>
                    <a:pt x="862" y="1"/>
                  </a:moveTo>
                  <a:cubicBezTo>
                    <a:pt x="387" y="1"/>
                    <a:pt x="0" y="572"/>
                    <a:pt x="0" y="1275"/>
                  </a:cubicBezTo>
                  <a:cubicBezTo>
                    <a:pt x="0" y="1978"/>
                    <a:pt x="387" y="2547"/>
                    <a:pt x="862" y="2547"/>
                  </a:cubicBezTo>
                  <a:lnTo>
                    <a:pt x="1500" y="2547"/>
                  </a:lnTo>
                  <a:cubicBezTo>
                    <a:pt x="1024" y="2547"/>
                    <a:pt x="638" y="1978"/>
                    <a:pt x="638" y="1275"/>
                  </a:cubicBezTo>
                  <a:cubicBezTo>
                    <a:pt x="638" y="570"/>
                    <a:pt x="1024" y="1"/>
                    <a:pt x="1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6980875" y="2790225"/>
              <a:ext cx="400475" cy="397525"/>
            </a:xfrm>
            <a:custGeom>
              <a:avLst/>
              <a:gdLst/>
              <a:ahLst/>
              <a:cxnLst/>
              <a:rect l="l" t="t" r="r" b="b"/>
              <a:pathLst>
                <a:path w="16019" h="15901" extrusionOk="0">
                  <a:moveTo>
                    <a:pt x="5859" y="1"/>
                  </a:moveTo>
                  <a:cubicBezTo>
                    <a:pt x="5417" y="1"/>
                    <a:pt x="5034" y="289"/>
                    <a:pt x="4904" y="699"/>
                  </a:cubicBezTo>
                  <a:cubicBezTo>
                    <a:pt x="4880" y="772"/>
                    <a:pt x="4864" y="849"/>
                    <a:pt x="4858" y="928"/>
                  </a:cubicBezTo>
                  <a:cubicBezTo>
                    <a:pt x="4813" y="1482"/>
                    <a:pt x="5227" y="1968"/>
                    <a:pt x="5781" y="2014"/>
                  </a:cubicBezTo>
                  <a:cubicBezTo>
                    <a:pt x="5798" y="2014"/>
                    <a:pt x="6328" y="2061"/>
                    <a:pt x="7111" y="2221"/>
                  </a:cubicBezTo>
                  <a:lnTo>
                    <a:pt x="7112" y="2221"/>
                  </a:lnTo>
                  <a:cubicBezTo>
                    <a:pt x="7277" y="2255"/>
                    <a:pt x="7453" y="2294"/>
                    <a:pt x="7639" y="2338"/>
                  </a:cubicBezTo>
                  <a:cubicBezTo>
                    <a:pt x="8374" y="2515"/>
                    <a:pt x="9245" y="2782"/>
                    <a:pt x="10104" y="3177"/>
                  </a:cubicBezTo>
                  <a:cubicBezTo>
                    <a:pt x="10249" y="3244"/>
                    <a:pt x="10393" y="3315"/>
                    <a:pt x="10537" y="3389"/>
                  </a:cubicBezTo>
                  <a:cubicBezTo>
                    <a:pt x="11175" y="3719"/>
                    <a:pt x="11790" y="4128"/>
                    <a:pt x="12320" y="4630"/>
                  </a:cubicBezTo>
                  <a:cubicBezTo>
                    <a:pt x="12433" y="4737"/>
                    <a:pt x="12543" y="4849"/>
                    <a:pt x="12647" y="4965"/>
                  </a:cubicBezTo>
                  <a:cubicBezTo>
                    <a:pt x="12724" y="5051"/>
                    <a:pt x="12800" y="5139"/>
                    <a:pt x="12871" y="5230"/>
                  </a:cubicBezTo>
                  <a:cubicBezTo>
                    <a:pt x="13398" y="5892"/>
                    <a:pt x="13735" y="6628"/>
                    <a:pt x="13886" y="7452"/>
                  </a:cubicBezTo>
                  <a:cubicBezTo>
                    <a:pt x="13915" y="7606"/>
                    <a:pt x="13936" y="7762"/>
                    <a:pt x="13953" y="7921"/>
                  </a:cubicBezTo>
                  <a:cubicBezTo>
                    <a:pt x="14003" y="8447"/>
                    <a:pt x="13985" y="9006"/>
                    <a:pt x="13897" y="9603"/>
                  </a:cubicBezTo>
                  <a:cubicBezTo>
                    <a:pt x="13854" y="9890"/>
                    <a:pt x="13801" y="10165"/>
                    <a:pt x="13741" y="10422"/>
                  </a:cubicBezTo>
                  <a:cubicBezTo>
                    <a:pt x="13703" y="10578"/>
                    <a:pt x="13662" y="10730"/>
                    <a:pt x="13618" y="10876"/>
                  </a:cubicBezTo>
                  <a:cubicBezTo>
                    <a:pt x="13386" y="11637"/>
                    <a:pt x="13058" y="12247"/>
                    <a:pt x="12627" y="12712"/>
                  </a:cubicBezTo>
                  <a:cubicBezTo>
                    <a:pt x="12515" y="12837"/>
                    <a:pt x="12394" y="12949"/>
                    <a:pt x="12267" y="13052"/>
                  </a:cubicBezTo>
                  <a:cubicBezTo>
                    <a:pt x="12052" y="13227"/>
                    <a:pt x="11815" y="13373"/>
                    <a:pt x="11558" y="13491"/>
                  </a:cubicBezTo>
                  <a:cubicBezTo>
                    <a:pt x="11140" y="13683"/>
                    <a:pt x="10678" y="13797"/>
                    <a:pt x="10187" y="13847"/>
                  </a:cubicBezTo>
                  <a:cubicBezTo>
                    <a:pt x="10022" y="13864"/>
                    <a:pt x="9855" y="13874"/>
                    <a:pt x="9684" y="13877"/>
                  </a:cubicBezTo>
                  <a:cubicBezTo>
                    <a:pt x="9642" y="13879"/>
                    <a:pt x="9601" y="13879"/>
                    <a:pt x="9557" y="13879"/>
                  </a:cubicBezTo>
                  <a:cubicBezTo>
                    <a:pt x="8771" y="13879"/>
                    <a:pt x="7933" y="13744"/>
                    <a:pt x="7100" y="13532"/>
                  </a:cubicBezTo>
                  <a:cubicBezTo>
                    <a:pt x="6935" y="13489"/>
                    <a:pt x="6768" y="13444"/>
                    <a:pt x="6603" y="13395"/>
                  </a:cubicBezTo>
                  <a:cubicBezTo>
                    <a:pt x="5805" y="13161"/>
                    <a:pt x="5022" y="12865"/>
                    <a:pt x="4310" y="12555"/>
                  </a:cubicBezTo>
                  <a:cubicBezTo>
                    <a:pt x="4154" y="12487"/>
                    <a:pt x="4003" y="12418"/>
                    <a:pt x="3853" y="12350"/>
                  </a:cubicBezTo>
                  <a:cubicBezTo>
                    <a:pt x="3498" y="12187"/>
                    <a:pt x="3165" y="12022"/>
                    <a:pt x="2862" y="11864"/>
                  </a:cubicBezTo>
                  <a:cubicBezTo>
                    <a:pt x="2379" y="11613"/>
                    <a:pt x="1970" y="11378"/>
                    <a:pt x="1665" y="11185"/>
                  </a:cubicBezTo>
                  <a:cubicBezTo>
                    <a:pt x="1602" y="11145"/>
                    <a:pt x="1534" y="11114"/>
                    <a:pt x="1467" y="11090"/>
                  </a:cubicBezTo>
                  <a:cubicBezTo>
                    <a:pt x="1356" y="11050"/>
                    <a:pt x="1242" y="11031"/>
                    <a:pt x="1128" y="11031"/>
                  </a:cubicBezTo>
                  <a:cubicBezTo>
                    <a:pt x="793" y="11031"/>
                    <a:pt x="466" y="11198"/>
                    <a:pt x="275" y="11501"/>
                  </a:cubicBezTo>
                  <a:cubicBezTo>
                    <a:pt x="1" y="11935"/>
                    <a:pt x="101" y="12499"/>
                    <a:pt x="487" y="12817"/>
                  </a:cubicBezTo>
                  <a:cubicBezTo>
                    <a:pt x="520" y="12844"/>
                    <a:pt x="554" y="12868"/>
                    <a:pt x="590" y="12891"/>
                  </a:cubicBezTo>
                  <a:cubicBezTo>
                    <a:pt x="646" y="12926"/>
                    <a:pt x="1667" y="13565"/>
                    <a:pt x="3156" y="14245"/>
                  </a:cubicBezTo>
                  <a:cubicBezTo>
                    <a:pt x="3298" y="14310"/>
                    <a:pt x="3444" y="14375"/>
                    <a:pt x="3594" y="14441"/>
                  </a:cubicBezTo>
                  <a:cubicBezTo>
                    <a:pt x="3931" y="14588"/>
                    <a:pt x="4289" y="14733"/>
                    <a:pt x="4662" y="14874"/>
                  </a:cubicBezTo>
                  <a:cubicBezTo>
                    <a:pt x="5030" y="15012"/>
                    <a:pt x="5389" y="15136"/>
                    <a:pt x="5740" y="15246"/>
                  </a:cubicBezTo>
                  <a:cubicBezTo>
                    <a:pt x="5941" y="15309"/>
                    <a:pt x="6141" y="15368"/>
                    <a:pt x="6337" y="15422"/>
                  </a:cubicBezTo>
                  <a:cubicBezTo>
                    <a:pt x="7496" y="15742"/>
                    <a:pt x="8565" y="15901"/>
                    <a:pt x="9537" y="15901"/>
                  </a:cubicBezTo>
                  <a:cubicBezTo>
                    <a:pt x="9590" y="15901"/>
                    <a:pt x="9643" y="15901"/>
                    <a:pt x="9696" y="15899"/>
                  </a:cubicBezTo>
                  <a:cubicBezTo>
                    <a:pt x="9881" y="15896"/>
                    <a:pt x="10064" y="15887"/>
                    <a:pt x="10242" y="15870"/>
                  </a:cubicBezTo>
                  <a:cubicBezTo>
                    <a:pt x="11031" y="15805"/>
                    <a:pt x="11750" y="15622"/>
                    <a:pt x="12399" y="15324"/>
                  </a:cubicBezTo>
                  <a:cubicBezTo>
                    <a:pt x="12755" y="15160"/>
                    <a:pt x="13086" y="14963"/>
                    <a:pt x="13391" y="14734"/>
                  </a:cubicBezTo>
                  <a:cubicBezTo>
                    <a:pt x="13566" y="14603"/>
                    <a:pt x="13733" y="14460"/>
                    <a:pt x="13891" y="14307"/>
                  </a:cubicBezTo>
                  <a:cubicBezTo>
                    <a:pt x="14559" y="13664"/>
                    <a:pt x="15074" y="12827"/>
                    <a:pt x="15431" y="11808"/>
                  </a:cubicBezTo>
                  <a:cubicBezTo>
                    <a:pt x="15495" y="11629"/>
                    <a:pt x="15552" y="11446"/>
                    <a:pt x="15605" y="11257"/>
                  </a:cubicBezTo>
                  <a:cubicBezTo>
                    <a:pt x="15725" y="10833"/>
                    <a:pt x="15819" y="10378"/>
                    <a:pt x="15890" y="9896"/>
                  </a:cubicBezTo>
                  <a:cubicBezTo>
                    <a:pt x="15990" y="9210"/>
                    <a:pt x="16019" y="8553"/>
                    <a:pt x="15973" y="7924"/>
                  </a:cubicBezTo>
                  <a:cubicBezTo>
                    <a:pt x="15961" y="7740"/>
                    <a:pt x="15942" y="7558"/>
                    <a:pt x="15916" y="7378"/>
                  </a:cubicBezTo>
                  <a:cubicBezTo>
                    <a:pt x="15737" y="6128"/>
                    <a:pt x="15255" y="5001"/>
                    <a:pt x="14474" y="4007"/>
                  </a:cubicBezTo>
                  <a:cubicBezTo>
                    <a:pt x="14465" y="3994"/>
                    <a:pt x="14454" y="3982"/>
                    <a:pt x="14444" y="3968"/>
                  </a:cubicBezTo>
                  <a:cubicBezTo>
                    <a:pt x="14339" y="3838"/>
                    <a:pt x="14230" y="3710"/>
                    <a:pt x="14118" y="3588"/>
                  </a:cubicBezTo>
                  <a:cubicBezTo>
                    <a:pt x="13417" y="2817"/>
                    <a:pt x="12577" y="2211"/>
                    <a:pt x="11709" y="1732"/>
                  </a:cubicBezTo>
                  <a:cubicBezTo>
                    <a:pt x="11575" y="1658"/>
                    <a:pt x="11438" y="1587"/>
                    <a:pt x="11302" y="1517"/>
                  </a:cubicBezTo>
                  <a:lnTo>
                    <a:pt x="11300" y="1517"/>
                  </a:lnTo>
                  <a:cubicBezTo>
                    <a:pt x="10213" y="973"/>
                    <a:pt x="9106" y="620"/>
                    <a:pt x="8182" y="392"/>
                  </a:cubicBezTo>
                  <a:cubicBezTo>
                    <a:pt x="8011" y="351"/>
                    <a:pt x="7845" y="313"/>
                    <a:pt x="7689" y="280"/>
                  </a:cubicBezTo>
                  <a:cubicBezTo>
                    <a:pt x="6706" y="68"/>
                    <a:pt x="6019" y="10"/>
                    <a:pt x="5940" y="4"/>
                  </a:cubicBezTo>
                  <a:cubicBezTo>
                    <a:pt x="5913" y="2"/>
                    <a:pt x="5886" y="1"/>
                    <a:pt x="5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7059750" y="3098975"/>
              <a:ext cx="28900" cy="52275"/>
            </a:xfrm>
            <a:custGeom>
              <a:avLst/>
              <a:gdLst/>
              <a:ahLst/>
              <a:cxnLst/>
              <a:rect l="l" t="t" r="r" b="b"/>
              <a:pathLst>
                <a:path w="1156" h="2091" extrusionOk="0">
                  <a:moveTo>
                    <a:pt x="698" y="0"/>
                  </a:moveTo>
                  <a:cubicBezTo>
                    <a:pt x="696" y="497"/>
                    <a:pt x="572" y="1218"/>
                    <a:pt x="1" y="1895"/>
                  </a:cubicBezTo>
                  <a:cubicBezTo>
                    <a:pt x="143" y="1960"/>
                    <a:pt x="289" y="2025"/>
                    <a:pt x="439" y="2091"/>
                  </a:cubicBezTo>
                  <a:cubicBezTo>
                    <a:pt x="835" y="1585"/>
                    <a:pt x="1017" y="1071"/>
                    <a:pt x="1098" y="658"/>
                  </a:cubicBezTo>
                  <a:cubicBezTo>
                    <a:pt x="1129" y="499"/>
                    <a:pt x="1146" y="346"/>
                    <a:pt x="1155" y="205"/>
                  </a:cubicBezTo>
                  <a:lnTo>
                    <a:pt x="1154" y="205"/>
                  </a:lnTo>
                  <a:cubicBezTo>
                    <a:pt x="999" y="138"/>
                    <a:pt x="846" y="70"/>
                    <a:pt x="698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7124350" y="3125100"/>
              <a:ext cx="35250" cy="50700"/>
            </a:xfrm>
            <a:custGeom>
              <a:avLst/>
              <a:gdLst/>
              <a:ahLst/>
              <a:cxnLst/>
              <a:rect l="l" t="t" r="r" b="b"/>
              <a:pathLst>
                <a:path w="1410" h="2028" extrusionOk="0">
                  <a:moveTo>
                    <a:pt x="864" y="0"/>
                  </a:moveTo>
                  <a:lnTo>
                    <a:pt x="864" y="0"/>
                  </a:lnTo>
                  <a:cubicBezTo>
                    <a:pt x="970" y="343"/>
                    <a:pt x="917" y="711"/>
                    <a:pt x="801" y="1003"/>
                  </a:cubicBezTo>
                  <a:cubicBezTo>
                    <a:pt x="669" y="1324"/>
                    <a:pt x="398" y="1682"/>
                    <a:pt x="1" y="1851"/>
                  </a:cubicBezTo>
                  <a:cubicBezTo>
                    <a:pt x="202" y="1914"/>
                    <a:pt x="402" y="1973"/>
                    <a:pt x="598" y="2027"/>
                  </a:cubicBezTo>
                  <a:cubicBezTo>
                    <a:pt x="866" y="1815"/>
                    <a:pt x="1086" y="1526"/>
                    <a:pt x="1226" y="1174"/>
                  </a:cubicBezTo>
                  <a:cubicBezTo>
                    <a:pt x="1367" y="827"/>
                    <a:pt x="1410" y="470"/>
                    <a:pt x="1363" y="137"/>
                  </a:cubicBezTo>
                  <a:cubicBezTo>
                    <a:pt x="1196" y="94"/>
                    <a:pt x="1029" y="49"/>
                    <a:pt x="86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7223000" y="3136375"/>
              <a:ext cx="20550" cy="51350"/>
            </a:xfrm>
            <a:custGeom>
              <a:avLst/>
              <a:gdLst/>
              <a:ahLst/>
              <a:cxnLst/>
              <a:rect l="l" t="t" r="r" b="b"/>
              <a:pathLst>
                <a:path w="822" h="2054" extrusionOk="0">
                  <a:moveTo>
                    <a:pt x="502" y="1"/>
                  </a:moveTo>
                  <a:cubicBezTo>
                    <a:pt x="337" y="18"/>
                    <a:pt x="170" y="28"/>
                    <a:pt x="1" y="31"/>
                  </a:cubicBezTo>
                  <a:cubicBezTo>
                    <a:pt x="164" y="336"/>
                    <a:pt x="363" y="832"/>
                    <a:pt x="281" y="1367"/>
                  </a:cubicBezTo>
                  <a:cubicBezTo>
                    <a:pt x="245" y="1609"/>
                    <a:pt x="154" y="1838"/>
                    <a:pt x="11" y="2053"/>
                  </a:cubicBezTo>
                  <a:cubicBezTo>
                    <a:pt x="196" y="2050"/>
                    <a:pt x="379" y="2041"/>
                    <a:pt x="557" y="2024"/>
                  </a:cubicBezTo>
                  <a:cubicBezTo>
                    <a:pt x="646" y="1835"/>
                    <a:pt x="707" y="1638"/>
                    <a:pt x="737" y="1432"/>
                  </a:cubicBezTo>
                  <a:lnTo>
                    <a:pt x="738" y="1432"/>
                  </a:lnTo>
                  <a:cubicBezTo>
                    <a:pt x="822" y="875"/>
                    <a:pt x="669" y="366"/>
                    <a:pt x="502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7287525" y="3108050"/>
              <a:ext cx="40625" cy="50550"/>
            </a:xfrm>
            <a:custGeom>
              <a:avLst/>
              <a:gdLst/>
              <a:ahLst/>
              <a:cxnLst/>
              <a:rect l="l" t="t" r="r" b="b"/>
              <a:pathLst>
                <a:path w="1625" h="2022" extrusionOk="0">
                  <a:moveTo>
                    <a:pt x="361" y="1"/>
                  </a:moveTo>
                  <a:cubicBezTo>
                    <a:pt x="249" y="124"/>
                    <a:pt x="128" y="236"/>
                    <a:pt x="1" y="339"/>
                  </a:cubicBezTo>
                  <a:cubicBezTo>
                    <a:pt x="369" y="502"/>
                    <a:pt x="890" y="810"/>
                    <a:pt x="1087" y="1296"/>
                  </a:cubicBezTo>
                  <a:cubicBezTo>
                    <a:pt x="1178" y="1517"/>
                    <a:pt x="1190" y="1759"/>
                    <a:pt x="1125" y="2021"/>
                  </a:cubicBezTo>
                  <a:cubicBezTo>
                    <a:pt x="1300" y="1890"/>
                    <a:pt x="1467" y="1747"/>
                    <a:pt x="1625" y="1594"/>
                  </a:cubicBezTo>
                  <a:cubicBezTo>
                    <a:pt x="1613" y="1432"/>
                    <a:pt x="1576" y="1275"/>
                    <a:pt x="1514" y="1123"/>
                  </a:cubicBezTo>
                  <a:cubicBezTo>
                    <a:pt x="1291" y="572"/>
                    <a:pt x="781" y="213"/>
                    <a:pt x="3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7321300" y="3050775"/>
              <a:ext cx="49725" cy="34675"/>
            </a:xfrm>
            <a:custGeom>
              <a:avLst/>
              <a:gdLst/>
              <a:ahLst/>
              <a:cxnLst/>
              <a:rect l="l" t="t" r="r" b="b"/>
              <a:pathLst>
                <a:path w="1989" h="1387" extrusionOk="0">
                  <a:moveTo>
                    <a:pt x="124" y="0"/>
                  </a:moveTo>
                  <a:cubicBezTo>
                    <a:pt x="86" y="156"/>
                    <a:pt x="45" y="309"/>
                    <a:pt x="1" y="454"/>
                  </a:cubicBezTo>
                  <a:cubicBezTo>
                    <a:pt x="498" y="500"/>
                    <a:pt x="1449" y="683"/>
                    <a:pt x="1814" y="1386"/>
                  </a:cubicBezTo>
                  <a:cubicBezTo>
                    <a:pt x="1878" y="1207"/>
                    <a:pt x="1935" y="1024"/>
                    <a:pt x="1988" y="835"/>
                  </a:cubicBezTo>
                  <a:lnTo>
                    <a:pt x="1987" y="835"/>
                  </a:lnTo>
                  <a:cubicBezTo>
                    <a:pt x="1514" y="303"/>
                    <a:pt x="743" y="70"/>
                    <a:pt x="124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7328025" y="2970225"/>
              <a:ext cx="52200" cy="18150"/>
            </a:xfrm>
            <a:custGeom>
              <a:avLst/>
              <a:gdLst/>
              <a:ahLst/>
              <a:cxnLst/>
              <a:rect l="l" t="t" r="r" b="b"/>
              <a:pathLst>
                <a:path w="2088" h="726" extrusionOk="0">
                  <a:moveTo>
                    <a:pt x="1145" y="0"/>
                  </a:moveTo>
                  <a:cubicBezTo>
                    <a:pt x="702" y="0"/>
                    <a:pt x="302" y="121"/>
                    <a:pt x="0" y="252"/>
                  </a:cubicBezTo>
                  <a:cubicBezTo>
                    <a:pt x="29" y="406"/>
                    <a:pt x="50" y="562"/>
                    <a:pt x="67" y="723"/>
                  </a:cubicBezTo>
                  <a:cubicBezTo>
                    <a:pt x="324" y="595"/>
                    <a:pt x="700" y="457"/>
                    <a:pt x="1125" y="457"/>
                  </a:cubicBezTo>
                  <a:cubicBezTo>
                    <a:pt x="1430" y="457"/>
                    <a:pt x="1759" y="528"/>
                    <a:pt x="2087" y="726"/>
                  </a:cubicBezTo>
                  <a:cubicBezTo>
                    <a:pt x="2075" y="541"/>
                    <a:pt x="2056" y="358"/>
                    <a:pt x="2030" y="178"/>
                  </a:cubicBezTo>
                  <a:cubicBezTo>
                    <a:pt x="1727" y="49"/>
                    <a:pt x="1427" y="0"/>
                    <a:pt x="1145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7288850" y="2879900"/>
              <a:ext cx="53875" cy="34500"/>
            </a:xfrm>
            <a:custGeom>
              <a:avLst/>
              <a:gdLst/>
              <a:ahLst/>
              <a:cxnLst/>
              <a:rect l="l" t="t" r="r" b="b"/>
              <a:pathLst>
                <a:path w="2155" h="1380" extrusionOk="0">
                  <a:moveTo>
                    <a:pt x="1799" y="1"/>
                  </a:moveTo>
                  <a:cubicBezTo>
                    <a:pt x="813" y="166"/>
                    <a:pt x="272" y="675"/>
                    <a:pt x="1" y="1043"/>
                  </a:cubicBezTo>
                  <a:cubicBezTo>
                    <a:pt x="114" y="1150"/>
                    <a:pt x="224" y="1262"/>
                    <a:pt x="328" y="1379"/>
                  </a:cubicBezTo>
                  <a:cubicBezTo>
                    <a:pt x="543" y="1058"/>
                    <a:pt x="1064" y="513"/>
                    <a:pt x="2155" y="420"/>
                  </a:cubicBezTo>
                  <a:cubicBezTo>
                    <a:pt x="2146" y="408"/>
                    <a:pt x="2135" y="395"/>
                    <a:pt x="2125" y="382"/>
                  </a:cubicBezTo>
                  <a:cubicBezTo>
                    <a:pt x="2020" y="251"/>
                    <a:pt x="1911" y="123"/>
                    <a:pt x="1799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7233450" y="2828150"/>
              <a:ext cx="40175" cy="46825"/>
            </a:xfrm>
            <a:custGeom>
              <a:avLst/>
              <a:gdLst/>
              <a:ahLst/>
              <a:cxnLst/>
              <a:rect l="l" t="t" r="r" b="b"/>
              <a:pathLst>
                <a:path w="1607" h="1873" extrusionOk="0">
                  <a:moveTo>
                    <a:pt x="1197" y="0"/>
                  </a:moveTo>
                  <a:cubicBezTo>
                    <a:pt x="649" y="929"/>
                    <a:pt x="225" y="1428"/>
                    <a:pt x="1" y="1660"/>
                  </a:cubicBezTo>
                  <a:cubicBezTo>
                    <a:pt x="146" y="1728"/>
                    <a:pt x="290" y="1798"/>
                    <a:pt x="434" y="1872"/>
                  </a:cubicBezTo>
                  <a:cubicBezTo>
                    <a:pt x="698" y="1581"/>
                    <a:pt x="1104" y="1068"/>
                    <a:pt x="1606" y="217"/>
                  </a:cubicBezTo>
                  <a:cubicBezTo>
                    <a:pt x="1472" y="141"/>
                    <a:pt x="1335" y="70"/>
                    <a:pt x="1199" y="0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7158675" y="2797200"/>
              <a:ext cx="30475" cy="51500"/>
            </a:xfrm>
            <a:custGeom>
              <a:avLst/>
              <a:gdLst/>
              <a:ahLst/>
              <a:cxnLst/>
              <a:rect l="l" t="t" r="r" b="b"/>
              <a:pathLst>
                <a:path w="1219" h="2060" extrusionOk="0">
                  <a:moveTo>
                    <a:pt x="577" y="1"/>
                  </a:moveTo>
                  <a:lnTo>
                    <a:pt x="577" y="1"/>
                  </a:lnTo>
                  <a:cubicBezTo>
                    <a:pt x="832" y="1082"/>
                    <a:pt x="282" y="1705"/>
                    <a:pt x="0" y="1942"/>
                  </a:cubicBezTo>
                  <a:cubicBezTo>
                    <a:pt x="165" y="1976"/>
                    <a:pt x="341" y="2015"/>
                    <a:pt x="527" y="2059"/>
                  </a:cubicBezTo>
                  <a:cubicBezTo>
                    <a:pt x="855" y="1688"/>
                    <a:pt x="1218" y="1046"/>
                    <a:pt x="1070" y="114"/>
                  </a:cubicBezTo>
                  <a:cubicBezTo>
                    <a:pt x="899" y="72"/>
                    <a:pt x="733" y="34"/>
                    <a:pt x="577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6971650" y="3048425"/>
              <a:ext cx="64925" cy="77500"/>
            </a:xfrm>
            <a:custGeom>
              <a:avLst/>
              <a:gdLst/>
              <a:ahLst/>
              <a:cxnLst/>
              <a:rect l="l" t="t" r="r" b="b"/>
              <a:pathLst>
                <a:path w="2597" h="3100" extrusionOk="0">
                  <a:moveTo>
                    <a:pt x="1398" y="0"/>
                  </a:moveTo>
                  <a:lnTo>
                    <a:pt x="0" y="2518"/>
                  </a:lnTo>
                  <a:lnTo>
                    <a:pt x="979" y="3061"/>
                  </a:lnTo>
                  <a:cubicBezTo>
                    <a:pt x="1026" y="3087"/>
                    <a:pt x="1079" y="3100"/>
                    <a:pt x="1136" y="3100"/>
                  </a:cubicBezTo>
                  <a:cubicBezTo>
                    <a:pt x="1255" y="3100"/>
                    <a:pt x="1392" y="3046"/>
                    <a:pt x="1535" y="2948"/>
                  </a:cubicBezTo>
                  <a:cubicBezTo>
                    <a:pt x="1545" y="2940"/>
                    <a:pt x="1557" y="2931"/>
                    <a:pt x="1568" y="2922"/>
                  </a:cubicBezTo>
                  <a:cubicBezTo>
                    <a:pt x="1592" y="2905"/>
                    <a:pt x="1616" y="2886"/>
                    <a:pt x="1642" y="2866"/>
                  </a:cubicBezTo>
                  <a:cubicBezTo>
                    <a:pt x="1851" y="2693"/>
                    <a:pt x="2065" y="2433"/>
                    <a:pt x="2240" y="2115"/>
                  </a:cubicBezTo>
                  <a:cubicBezTo>
                    <a:pt x="2259" y="2084"/>
                    <a:pt x="2275" y="2053"/>
                    <a:pt x="2290" y="2022"/>
                  </a:cubicBezTo>
                  <a:cubicBezTo>
                    <a:pt x="2416" y="1777"/>
                    <a:pt x="2501" y="1535"/>
                    <a:pt x="2543" y="1318"/>
                  </a:cubicBezTo>
                  <a:lnTo>
                    <a:pt x="2543" y="1316"/>
                  </a:lnTo>
                  <a:cubicBezTo>
                    <a:pt x="2554" y="1268"/>
                    <a:pt x="2562" y="1221"/>
                    <a:pt x="2566" y="1174"/>
                  </a:cubicBezTo>
                  <a:cubicBezTo>
                    <a:pt x="2566" y="1162"/>
                    <a:pt x="2568" y="1151"/>
                    <a:pt x="2569" y="1139"/>
                  </a:cubicBezTo>
                  <a:cubicBezTo>
                    <a:pt x="2596" y="853"/>
                    <a:pt x="2534" y="632"/>
                    <a:pt x="2377" y="544"/>
                  </a:cubicBezTo>
                  <a:lnTo>
                    <a:pt x="13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6923425" y="3011375"/>
              <a:ext cx="90950" cy="102225"/>
            </a:xfrm>
            <a:custGeom>
              <a:avLst/>
              <a:gdLst/>
              <a:ahLst/>
              <a:cxnLst/>
              <a:rect l="l" t="t" r="r" b="b"/>
              <a:pathLst>
                <a:path w="3638" h="4089" extrusionOk="0">
                  <a:moveTo>
                    <a:pt x="2037" y="1"/>
                  </a:moveTo>
                  <a:lnTo>
                    <a:pt x="1" y="3745"/>
                  </a:lnTo>
                  <a:cubicBezTo>
                    <a:pt x="1" y="3745"/>
                    <a:pt x="510" y="4089"/>
                    <a:pt x="1319" y="4089"/>
                  </a:cubicBezTo>
                  <a:cubicBezTo>
                    <a:pt x="1512" y="4089"/>
                    <a:pt x="1722" y="4069"/>
                    <a:pt x="1946" y="4021"/>
                  </a:cubicBezTo>
                  <a:lnTo>
                    <a:pt x="1952" y="4012"/>
                  </a:lnTo>
                  <a:cubicBezTo>
                    <a:pt x="1993" y="4030"/>
                    <a:pt x="2037" y="4038"/>
                    <a:pt x="2085" y="4038"/>
                  </a:cubicBezTo>
                  <a:cubicBezTo>
                    <a:pt x="2405" y="4038"/>
                    <a:pt x="2862" y="3644"/>
                    <a:pt x="3191" y="3053"/>
                  </a:cubicBezTo>
                  <a:cubicBezTo>
                    <a:pt x="3577" y="2358"/>
                    <a:pt x="3638" y="1655"/>
                    <a:pt x="3327" y="1482"/>
                  </a:cubicBezTo>
                  <a:cubicBezTo>
                    <a:pt x="2905" y="369"/>
                    <a:pt x="2037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6913125" y="3009950"/>
              <a:ext cx="71875" cy="95800"/>
            </a:xfrm>
            <a:custGeom>
              <a:avLst/>
              <a:gdLst/>
              <a:ahLst/>
              <a:cxnLst/>
              <a:rect l="l" t="t" r="r" b="b"/>
              <a:pathLst>
                <a:path w="2875" h="3832" extrusionOk="0">
                  <a:moveTo>
                    <a:pt x="2216" y="0"/>
                  </a:moveTo>
                  <a:cubicBezTo>
                    <a:pt x="1798" y="0"/>
                    <a:pt x="1224" y="453"/>
                    <a:pt x="763" y="1159"/>
                  </a:cubicBezTo>
                  <a:cubicBezTo>
                    <a:pt x="702" y="1253"/>
                    <a:pt x="642" y="1351"/>
                    <a:pt x="586" y="1454"/>
                  </a:cubicBezTo>
                  <a:cubicBezTo>
                    <a:pt x="489" y="1629"/>
                    <a:pt x="405" y="1803"/>
                    <a:pt x="337" y="1974"/>
                  </a:cubicBezTo>
                  <a:cubicBezTo>
                    <a:pt x="1" y="2812"/>
                    <a:pt x="4" y="3563"/>
                    <a:pt x="384" y="3775"/>
                  </a:cubicBezTo>
                  <a:cubicBezTo>
                    <a:pt x="454" y="3813"/>
                    <a:pt x="531" y="3832"/>
                    <a:pt x="616" y="3832"/>
                  </a:cubicBezTo>
                  <a:cubicBezTo>
                    <a:pt x="1002" y="3832"/>
                    <a:pt x="1521" y="3444"/>
                    <a:pt x="1962" y="2830"/>
                  </a:cubicBezTo>
                  <a:cubicBezTo>
                    <a:pt x="2062" y="2689"/>
                    <a:pt x="2158" y="2539"/>
                    <a:pt x="2247" y="2378"/>
                  </a:cubicBezTo>
                  <a:cubicBezTo>
                    <a:pt x="2290" y="2304"/>
                    <a:pt x="2329" y="2228"/>
                    <a:pt x="2364" y="2154"/>
                  </a:cubicBezTo>
                  <a:cubicBezTo>
                    <a:pt x="2829" y="1204"/>
                    <a:pt x="2874" y="294"/>
                    <a:pt x="2449" y="58"/>
                  </a:cubicBezTo>
                  <a:cubicBezTo>
                    <a:pt x="2379" y="19"/>
                    <a:pt x="2301" y="0"/>
                    <a:pt x="2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6917000" y="3019900"/>
              <a:ext cx="51025" cy="72075"/>
            </a:xfrm>
            <a:custGeom>
              <a:avLst/>
              <a:gdLst/>
              <a:ahLst/>
              <a:cxnLst/>
              <a:rect l="l" t="t" r="r" b="b"/>
              <a:pathLst>
                <a:path w="2041" h="2883" extrusionOk="0">
                  <a:moveTo>
                    <a:pt x="1725" y="0"/>
                  </a:moveTo>
                  <a:cubicBezTo>
                    <a:pt x="1369" y="0"/>
                    <a:pt x="861" y="438"/>
                    <a:pt x="497" y="1094"/>
                  </a:cubicBezTo>
                  <a:cubicBezTo>
                    <a:pt x="67" y="1867"/>
                    <a:pt x="0" y="2648"/>
                    <a:pt x="346" y="2841"/>
                  </a:cubicBezTo>
                  <a:cubicBezTo>
                    <a:pt x="397" y="2869"/>
                    <a:pt x="456" y="2883"/>
                    <a:pt x="519" y="2883"/>
                  </a:cubicBezTo>
                  <a:cubicBezTo>
                    <a:pt x="530" y="2883"/>
                    <a:pt x="542" y="2883"/>
                    <a:pt x="553" y="2882"/>
                  </a:cubicBezTo>
                  <a:cubicBezTo>
                    <a:pt x="382" y="2571"/>
                    <a:pt x="490" y="1924"/>
                    <a:pt x="846" y="1284"/>
                  </a:cubicBezTo>
                  <a:cubicBezTo>
                    <a:pt x="1199" y="649"/>
                    <a:pt x="1686" y="216"/>
                    <a:pt x="2041" y="191"/>
                  </a:cubicBezTo>
                  <a:cubicBezTo>
                    <a:pt x="2004" y="126"/>
                    <a:pt x="1957" y="76"/>
                    <a:pt x="1898" y="43"/>
                  </a:cubicBezTo>
                  <a:cubicBezTo>
                    <a:pt x="1846" y="14"/>
                    <a:pt x="1788" y="0"/>
                    <a:pt x="1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6928275" y="3024675"/>
              <a:ext cx="43925" cy="67275"/>
            </a:xfrm>
            <a:custGeom>
              <a:avLst/>
              <a:gdLst/>
              <a:ahLst/>
              <a:cxnLst/>
              <a:rect l="l" t="t" r="r" b="b"/>
              <a:pathLst>
                <a:path w="1757" h="2691" extrusionOk="0">
                  <a:moveTo>
                    <a:pt x="1590" y="0"/>
                  </a:moveTo>
                  <a:cubicBezTo>
                    <a:pt x="1235" y="26"/>
                    <a:pt x="748" y="458"/>
                    <a:pt x="395" y="1093"/>
                  </a:cubicBezTo>
                  <a:cubicBezTo>
                    <a:pt x="378" y="1123"/>
                    <a:pt x="361" y="1155"/>
                    <a:pt x="346" y="1185"/>
                  </a:cubicBezTo>
                  <a:cubicBezTo>
                    <a:pt x="199" y="1467"/>
                    <a:pt x="102" y="1748"/>
                    <a:pt x="55" y="1998"/>
                  </a:cubicBezTo>
                  <a:cubicBezTo>
                    <a:pt x="1" y="2286"/>
                    <a:pt x="16" y="2532"/>
                    <a:pt x="102" y="2691"/>
                  </a:cubicBezTo>
                  <a:cubicBezTo>
                    <a:pt x="310" y="2675"/>
                    <a:pt x="561" y="2522"/>
                    <a:pt x="807" y="2269"/>
                  </a:cubicBezTo>
                  <a:cubicBezTo>
                    <a:pt x="979" y="2091"/>
                    <a:pt x="1149" y="1862"/>
                    <a:pt x="1296" y="1598"/>
                  </a:cubicBezTo>
                  <a:cubicBezTo>
                    <a:pt x="1302" y="1589"/>
                    <a:pt x="1307" y="1580"/>
                    <a:pt x="1311" y="1571"/>
                  </a:cubicBezTo>
                  <a:cubicBezTo>
                    <a:pt x="1655" y="941"/>
                    <a:pt x="1756" y="308"/>
                    <a:pt x="1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6890000" y="3015350"/>
              <a:ext cx="84100" cy="43000"/>
            </a:xfrm>
            <a:custGeom>
              <a:avLst/>
              <a:gdLst/>
              <a:ahLst/>
              <a:cxnLst/>
              <a:rect l="l" t="t" r="r" b="b"/>
              <a:pathLst>
                <a:path w="3364" h="1720" extrusionOk="0">
                  <a:moveTo>
                    <a:pt x="1271" y="1"/>
                  </a:moveTo>
                  <a:cubicBezTo>
                    <a:pt x="1158" y="1"/>
                    <a:pt x="1046" y="15"/>
                    <a:pt x="937" y="46"/>
                  </a:cubicBezTo>
                  <a:cubicBezTo>
                    <a:pt x="631" y="136"/>
                    <a:pt x="228" y="396"/>
                    <a:pt x="46" y="1134"/>
                  </a:cubicBezTo>
                  <a:cubicBezTo>
                    <a:pt x="0" y="1322"/>
                    <a:pt x="85" y="1509"/>
                    <a:pt x="243" y="1603"/>
                  </a:cubicBezTo>
                  <a:cubicBezTo>
                    <a:pt x="279" y="1625"/>
                    <a:pt x="317" y="1641"/>
                    <a:pt x="359" y="1652"/>
                  </a:cubicBezTo>
                  <a:cubicBezTo>
                    <a:pt x="394" y="1660"/>
                    <a:pt x="428" y="1664"/>
                    <a:pt x="461" y="1664"/>
                  </a:cubicBezTo>
                  <a:cubicBezTo>
                    <a:pt x="655" y="1664"/>
                    <a:pt x="830" y="1533"/>
                    <a:pt x="877" y="1338"/>
                  </a:cubicBezTo>
                  <a:cubicBezTo>
                    <a:pt x="924" y="1150"/>
                    <a:pt x="1012" y="916"/>
                    <a:pt x="1174" y="869"/>
                  </a:cubicBezTo>
                  <a:cubicBezTo>
                    <a:pt x="1204" y="860"/>
                    <a:pt x="1238" y="856"/>
                    <a:pt x="1274" y="856"/>
                  </a:cubicBezTo>
                  <a:cubicBezTo>
                    <a:pt x="1632" y="856"/>
                    <a:pt x="2247" y="1266"/>
                    <a:pt x="2594" y="1599"/>
                  </a:cubicBezTo>
                  <a:cubicBezTo>
                    <a:pt x="2676" y="1679"/>
                    <a:pt x="2783" y="1719"/>
                    <a:pt x="2890" y="1719"/>
                  </a:cubicBezTo>
                  <a:cubicBezTo>
                    <a:pt x="3002" y="1719"/>
                    <a:pt x="3114" y="1675"/>
                    <a:pt x="3198" y="1588"/>
                  </a:cubicBezTo>
                  <a:cubicBezTo>
                    <a:pt x="3363" y="1419"/>
                    <a:pt x="3357" y="1147"/>
                    <a:pt x="3187" y="982"/>
                  </a:cubicBezTo>
                  <a:cubicBezTo>
                    <a:pt x="3000" y="803"/>
                    <a:pt x="2120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6897800" y="2988950"/>
              <a:ext cx="83900" cy="47800"/>
            </a:xfrm>
            <a:custGeom>
              <a:avLst/>
              <a:gdLst/>
              <a:ahLst/>
              <a:cxnLst/>
              <a:rect l="l" t="t" r="r" b="b"/>
              <a:pathLst>
                <a:path w="3356" h="1912" extrusionOk="0">
                  <a:moveTo>
                    <a:pt x="1271" y="1"/>
                  </a:moveTo>
                  <a:cubicBezTo>
                    <a:pt x="1208" y="1"/>
                    <a:pt x="1145" y="6"/>
                    <a:pt x="1082" y="16"/>
                  </a:cubicBezTo>
                  <a:cubicBezTo>
                    <a:pt x="767" y="68"/>
                    <a:pt x="337" y="278"/>
                    <a:pt x="69" y="989"/>
                  </a:cubicBezTo>
                  <a:cubicBezTo>
                    <a:pt x="0" y="1170"/>
                    <a:pt x="63" y="1367"/>
                    <a:pt x="208" y="1479"/>
                  </a:cubicBezTo>
                  <a:cubicBezTo>
                    <a:pt x="241" y="1505"/>
                    <a:pt x="278" y="1525"/>
                    <a:pt x="319" y="1540"/>
                  </a:cubicBezTo>
                  <a:cubicBezTo>
                    <a:pt x="368" y="1559"/>
                    <a:pt x="419" y="1568"/>
                    <a:pt x="469" y="1568"/>
                  </a:cubicBezTo>
                  <a:cubicBezTo>
                    <a:pt x="642" y="1568"/>
                    <a:pt x="805" y="1462"/>
                    <a:pt x="870" y="1290"/>
                  </a:cubicBezTo>
                  <a:cubicBezTo>
                    <a:pt x="938" y="1110"/>
                    <a:pt x="1055" y="887"/>
                    <a:pt x="1221" y="860"/>
                  </a:cubicBezTo>
                  <a:cubicBezTo>
                    <a:pt x="1238" y="857"/>
                    <a:pt x="1255" y="856"/>
                    <a:pt x="1273" y="856"/>
                  </a:cubicBezTo>
                  <a:cubicBezTo>
                    <a:pt x="1624" y="856"/>
                    <a:pt x="2224" y="1363"/>
                    <a:pt x="2542" y="1754"/>
                  </a:cubicBezTo>
                  <a:cubicBezTo>
                    <a:pt x="2627" y="1857"/>
                    <a:pt x="2750" y="1911"/>
                    <a:pt x="2874" y="1911"/>
                  </a:cubicBezTo>
                  <a:cubicBezTo>
                    <a:pt x="2970" y="1911"/>
                    <a:pt x="3065" y="1879"/>
                    <a:pt x="3145" y="1814"/>
                  </a:cubicBezTo>
                  <a:cubicBezTo>
                    <a:pt x="3328" y="1664"/>
                    <a:pt x="3356" y="1395"/>
                    <a:pt x="3206" y="1213"/>
                  </a:cubicBezTo>
                  <a:cubicBezTo>
                    <a:pt x="3031" y="999"/>
                    <a:pt x="2168" y="1"/>
                    <a:pt x="12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6884925" y="3051625"/>
              <a:ext cx="76150" cy="47575"/>
            </a:xfrm>
            <a:custGeom>
              <a:avLst/>
              <a:gdLst/>
              <a:ahLst/>
              <a:cxnLst/>
              <a:rect l="l" t="t" r="r" b="b"/>
              <a:pathLst>
                <a:path w="3046" h="1903" extrusionOk="0">
                  <a:moveTo>
                    <a:pt x="1343" y="1"/>
                  </a:moveTo>
                  <a:cubicBezTo>
                    <a:pt x="1314" y="1"/>
                    <a:pt x="1284" y="1"/>
                    <a:pt x="1255" y="2"/>
                  </a:cubicBezTo>
                  <a:cubicBezTo>
                    <a:pt x="1015" y="15"/>
                    <a:pt x="784" y="72"/>
                    <a:pt x="582" y="199"/>
                  </a:cubicBezTo>
                  <a:cubicBezTo>
                    <a:pt x="313" y="371"/>
                    <a:pt x="0" y="734"/>
                    <a:pt x="32" y="1493"/>
                  </a:cubicBezTo>
                  <a:cubicBezTo>
                    <a:pt x="40" y="1685"/>
                    <a:pt x="175" y="1843"/>
                    <a:pt x="353" y="1890"/>
                  </a:cubicBezTo>
                  <a:cubicBezTo>
                    <a:pt x="386" y="1897"/>
                    <a:pt x="419" y="1903"/>
                    <a:pt x="455" y="1903"/>
                  </a:cubicBezTo>
                  <a:cubicBezTo>
                    <a:pt x="462" y="1903"/>
                    <a:pt x="470" y="1902"/>
                    <a:pt x="478" y="1902"/>
                  </a:cubicBezTo>
                  <a:cubicBezTo>
                    <a:pt x="715" y="1893"/>
                    <a:pt x="897" y="1693"/>
                    <a:pt x="888" y="1457"/>
                  </a:cubicBezTo>
                  <a:cubicBezTo>
                    <a:pt x="879" y="1263"/>
                    <a:pt x="899" y="1013"/>
                    <a:pt x="1041" y="923"/>
                  </a:cubicBezTo>
                  <a:cubicBezTo>
                    <a:pt x="1052" y="916"/>
                    <a:pt x="1062" y="911"/>
                    <a:pt x="1073" y="905"/>
                  </a:cubicBezTo>
                  <a:cubicBezTo>
                    <a:pt x="1142" y="872"/>
                    <a:pt x="1233" y="857"/>
                    <a:pt x="1338" y="857"/>
                  </a:cubicBezTo>
                  <a:cubicBezTo>
                    <a:pt x="1472" y="857"/>
                    <a:pt x="1628" y="881"/>
                    <a:pt x="1789" y="920"/>
                  </a:cubicBezTo>
                  <a:cubicBezTo>
                    <a:pt x="2048" y="984"/>
                    <a:pt x="2323" y="1085"/>
                    <a:pt x="2541" y="1191"/>
                  </a:cubicBezTo>
                  <a:cubicBezTo>
                    <a:pt x="2713" y="1013"/>
                    <a:pt x="2883" y="784"/>
                    <a:pt x="3030" y="520"/>
                  </a:cubicBezTo>
                  <a:cubicBezTo>
                    <a:pt x="3036" y="511"/>
                    <a:pt x="3041" y="502"/>
                    <a:pt x="3045" y="493"/>
                  </a:cubicBezTo>
                  <a:cubicBezTo>
                    <a:pt x="3033" y="484"/>
                    <a:pt x="3019" y="477"/>
                    <a:pt x="3006" y="469"/>
                  </a:cubicBezTo>
                  <a:cubicBezTo>
                    <a:pt x="2881" y="404"/>
                    <a:pt x="2518" y="224"/>
                    <a:pt x="2080" y="107"/>
                  </a:cubicBezTo>
                  <a:cubicBezTo>
                    <a:pt x="1847" y="45"/>
                    <a:pt x="1593" y="1"/>
                    <a:pt x="1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7010825" y="2790225"/>
              <a:ext cx="370525" cy="397525"/>
            </a:xfrm>
            <a:custGeom>
              <a:avLst/>
              <a:gdLst/>
              <a:ahLst/>
              <a:cxnLst/>
              <a:rect l="l" t="t" r="r" b="b"/>
              <a:pathLst>
                <a:path w="14821" h="15901" extrusionOk="0">
                  <a:moveTo>
                    <a:pt x="4661" y="1"/>
                  </a:moveTo>
                  <a:cubicBezTo>
                    <a:pt x="4219" y="1"/>
                    <a:pt x="3836" y="289"/>
                    <a:pt x="3704" y="699"/>
                  </a:cubicBezTo>
                  <a:cubicBezTo>
                    <a:pt x="4266" y="716"/>
                    <a:pt x="14548" y="1132"/>
                    <a:pt x="13732" y="9188"/>
                  </a:cubicBezTo>
                  <a:cubicBezTo>
                    <a:pt x="13337" y="11384"/>
                    <a:pt x="12717" y="15024"/>
                    <a:pt x="8377" y="15024"/>
                  </a:cubicBezTo>
                  <a:cubicBezTo>
                    <a:pt x="6839" y="15024"/>
                    <a:pt x="4834" y="14567"/>
                    <a:pt x="2206" y="13426"/>
                  </a:cubicBezTo>
                  <a:cubicBezTo>
                    <a:pt x="1667" y="13192"/>
                    <a:pt x="1414" y="12578"/>
                    <a:pt x="1611" y="12023"/>
                  </a:cubicBezTo>
                  <a:cubicBezTo>
                    <a:pt x="1631" y="11969"/>
                    <a:pt x="1649" y="11916"/>
                    <a:pt x="1664" y="11864"/>
                  </a:cubicBezTo>
                  <a:cubicBezTo>
                    <a:pt x="1422" y="11738"/>
                    <a:pt x="1199" y="11616"/>
                    <a:pt x="998" y="11502"/>
                  </a:cubicBezTo>
                  <a:cubicBezTo>
                    <a:pt x="993" y="11549"/>
                    <a:pt x="987" y="11596"/>
                    <a:pt x="976" y="11644"/>
                  </a:cubicBezTo>
                  <a:lnTo>
                    <a:pt x="976" y="11646"/>
                  </a:lnTo>
                  <a:cubicBezTo>
                    <a:pt x="934" y="11863"/>
                    <a:pt x="849" y="12105"/>
                    <a:pt x="723" y="12350"/>
                  </a:cubicBezTo>
                  <a:cubicBezTo>
                    <a:pt x="707" y="12381"/>
                    <a:pt x="690" y="12412"/>
                    <a:pt x="673" y="12443"/>
                  </a:cubicBezTo>
                  <a:cubicBezTo>
                    <a:pt x="498" y="12761"/>
                    <a:pt x="284" y="13021"/>
                    <a:pt x="75" y="13194"/>
                  </a:cubicBezTo>
                  <a:cubicBezTo>
                    <a:pt x="49" y="13214"/>
                    <a:pt x="25" y="13233"/>
                    <a:pt x="1" y="13250"/>
                  </a:cubicBezTo>
                  <a:cubicBezTo>
                    <a:pt x="455" y="13506"/>
                    <a:pt x="1135" y="13870"/>
                    <a:pt x="1958" y="14245"/>
                  </a:cubicBezTo>
                  <a:cubicBezTo>
                    <a:pt x="2100" y="14310"/>
                    <a:pt x="2246" y="14375"/>
                    <a:pt x="2396" y="14441"/>
                  </a:cubicBezTo>
                  <a:cubicBezTo>
                    <a:pt x="2733" y="14588"/>
                    <a:pt x="3091" y="14733"/>
                    <a:pt x="3464" y="14874"/>
                  </a:cubicBezTo>
                  <a:cubicBezTo>
                    <a:pt x="3832" y="15012"/>
                    <a:pt x="4191" y="15136"/>
                    <a:pt x="4542" y="15246"/>
                  </a:cubicBezTo>
                  <a:cubicBezTo>
                    <a:pt x="4743" y="15309"/>
                    <a:pt x="4943" y="15368"/>
                    <a:pt x="5139" y="15422"/>
                  </a:cubicBezTo>
                  <a:cubicBezTo>
                    <a:pt x="6298" y="15742"/>
                    <a:pt x="7367" y="15901"/>
                    <a:pt x="8339" y="15901"/>
                  </a:cubicBezTo>
                  <a:cubicBezTo>
                    <a:pt x="8392" y="15901"/>
                    <a:pt x="8445" y="15901"/>
                    <a:pt x="8498" y="15899"/>
                  </a:cubicBezTo>
                  <a:cubicBezTo>
                    <a:pt x="8683" y="15896"/>
                    <a:pt x="8866" y="15887"/>
                    <a:pt x="9044" y="15870"/>
                  </a:cubicBezTo>
                  <a:cubicBezTo>
                    <a:pt x="9833" y="15805"/>
                    <a:pt x="10552" y="15622"/>
                    <a:pt x="11201" y="15324"/>
                  </a:cubicBezTo>
                  <a:cubicBezTo>
                    <a:pt x="11557" y="15160"/>
                    <a:pt x="11888" y="14963"/>
                    <a:pt x="12193" y="14734"/>
                  </a:cubicBezTo>
                  <a:cubicBezTo>
                    <a:pt x="12368" y="14603"/>
                    <a:pt x="12535" y="14460"/>
                    <a:pt x="12693" y="14307"/>
                  </a:cubicBezTo>
                  <a:cubicBezTo>
                    <a:pt x="13361" y="13664"/>
                    <a:pt x="13876" y="12827"/>
                    <a:pt x="14233" y="11808"/>
                  </a:cubicBezTo>
                  <a:cubicBezTo>
                    <a:pt x="14297" y="11629"/>
                    <a:pt x="14354" y="11446"/>
                    <a:pt x="14407" y="11257"/>
                  </a:cubicBezTo>
                  <a:cubicBezTo>
                    <a:pt x="14527" y="10833"/>
                    <a:pt x="14621" y="10378"/>
                    <a:pt x="14692" y="9896"/>
                  </a:cubicBezTo>
                  <a:cubicBezTo>
                    <a:pt x="14792" y="9210"/>
                    <a:pt x="14821" y="8553"/>
                    <a:pt x="14775" y="7924"/>
                  </a:cubicBezTo>
                  <a:cubicBezTo>
                    <a:pt x="14763" y="7740"/>
                    <a:pt x="14744" y="7558"/>
                    <a:pt x="14718" y="7378"/>
                  </a:cubicBezTo>
                  <a:cubicBezTo>
                    <a:pt x="14539" y="6128"/>
                    <a:pt x="14056" y="5001"/>
                    <a:pt x="13276" y="4007"/>
                  </a:cubicBezTo>
                  <a:cubicBezTo>
                    <a:pt x="13265" y="3994"/>
                    <a:pt x="13256" y="3982"/>
                    <a:pt x="13246" y="3968"/>
                  </a:cubicBezTo>
                  <a:cubicBezTo>
                    <a:pt x="13141" y="3838"/>
                    <a:pt x="13032" y="3710"/>
                    <a:pt x="12920" y="3588"/>
                  </a:cubicBezTo>
                  <a:cubicBezTo>
                    <a:pt x="12219" y="2817"/>
                    <a:pt x="11379" y="2211"/>
                    <a:pt x="10511" y="1734"/>
                  </a:cubicBezTo>
                  <a:cubicBezTo>
                    <a:pt x="10377" y="1658"/>
                    <a:pt x="10240" y="1587"/>
                    <a:pt x="10104" y="1517"/>
                  </a:cubicBezTo>
                  <a:lnTo>
                    <a:pt x="10102" y="1517"/>
                  </a:lnTo>
                  <a:cubicBezTo>
                    <a:pt x="9015" y="973"/>
                    <a:pt x="7908" y="620"/>
                    <a:pt x="6984" y="392"/>
                  </a:cubicBezTo>
                  <a:cubicBezTo>
                    <a:pt x="6813" y="351"/>
                    <a:pt x="6647" y="313"/>
                    <a:pt x="6490" y="280"/>
                  </a:cubicBezTo>
                  <a:cubicBezTo>
                    <a:pt x="5508" y="68"/>
                    <a:pt x="4821" y="10"/>
                    <a:pt x="4742" y="4"/>
                  </a:cubicBezTo>
                  <a:cubicBezTo>
                    <a:pt x="4715" y="2"/>
                    <a:pt x="4688" y="1"/>
                    <a:pt x="4661" y="1"/>
                  </a:cubicBezTo>
                  <a:close/>
                </a:path>
              </a:pathLst>
            </a:custGeom>
            <a:solidFill>
              <a:srgbClr val="333746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21"/>
          <p:cNvGrpSpPr/>
          <p:nvPr/>
        </p:nvGrpSpPr>
        <p:grpSpPr>
          <a:xfrm>
            <a:off x="6710076" y="961685"/>
            <a:ext cx="1718823" cy="935599"/>
            <a:chOff x="238125" y="2409350"/>
            <a:chExt cx="760575" cy="414000"/>
          </a:xfrm>
        </p:grpSpPr>
        <p:sp>
          <p:nvSpPr>
            <p:cNvPr id="153" name="Google Shape;153;p21"/>
            <p:cNvSpPr/>
            <p:nvPr/>
          </p:nvSpPr>
          <p:spPr>
            <a:xfrm>
              <a:off x="238125" y="2409350"/>
              <a:ext cx="760575" cy="414000"/>
            </a:xfrm>
            <a:custGeom>
              <a:avLst/>
              <a:gdLst/>
              <a:ahLst/>
              <a:cxnLst/>
              <a:rect l="l" t="t" r="r" b="b"/>
              <a:pathLst>
                <a:path w="30423" h="16560" extrusionOk="0">
                  <a:moveTo>
                    <a:pt x="0" y="1"/>
                  </a:moveTo>
                  <a:lnTo>
                    <a:pt x="0" y="16560"/>
                  </a:lnTo>
                  <a:lnTo>
                    <a:pt x="2330" y="14045"/>
                  </a:lnTo>
                  <a:lnTo>
                    <a:pt x="30423" y="14045"/>
                  </a:lnTo>
                  <a:lnTo>
                    <a:pt x="304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782450" y="2485325"/>
              <a:ext cx="180850" cy="180850"/>
            </a:xfrm>
            <a:custGeom>
              <a:avLst/>
              <a:gdLst/>
              <a:ahLst/>
              <a:cxnLst/>
              <a:rect l="l" t="t" r="r" b="b"/>
              <a:pathLst>
                <a:path w="7234" h="7234" extrusionOk="0">
                  <a:moveTo>
                    <a:pt x="3618" y="0"/>
                  </a:moveTo>
                  <a:cubicBezTo>
                    <a:pt x="1620" y="0"/>
                    <a:pt x="1" y="1620"/>
                    <a:pt x="1" y="3618"/>
                  </a:cubicBezTo>
                  <a:cubicBezTo>
                    <a:pt x="1" y="5614"/>
                    <a:pt x="1620" y="7233"/>
                    <a:pt x="3618" y="7233"/>
                  </a:cubicBezTo>
                  <a:cubicBezTo>
                    <a:pt x="5614" y="7233"/>
                    <a:pt x="7234" y="5614"/>
                    <a:pt x="7234" y="3618"/>
                  </a:cubicBezTo>
                  <a:cubicBezTo>
                    <a:pt x="7234" y="1620"/>
                    <a:pt x="5614" y="0"/>
                    <a:pt x="3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1"/>
            <p:cNvSpPr/>
            <p:nvPr/>
          </p:nvSpPr>
          <p:spPr>
            <a:xfrm>
              <a:off x="277200" y="2506650"/>
              <a:ext cx="457150" cy="14700"/>
            </a:xfrm>
            <a:custGeom>
              <a:avLst/>
              <a:gdLst/>
              <a:ahLst/>
              <a:cxnLst/>
              <a:rect l="l" t="t" r="r" b="b"/>
              <a:pathLst>
                <a:path w="18286" h="588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8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563575" y="2561025"/>
              <a:ext cx="170775" cy="14750"/>
            </a:xfrm>
            <a:custGeom>
              <a:avLst/>
              <a:gdLst/>
              <a:ahLst/>
              <a:cxnLst/>
              <a:rect l="l" t="t" r="r" b="b"/>
              <a:pathLst>
                <a:path w="6831" h="590" extrusionOk="0">
                  <a:moveTo>
                    <a:pt x="295" y="0"/>
                  </a:moveTo>
                  <a:cubicBezTo>
                    <a:pt x="131" y="0"/>
                    <a:pt x="1" y="132"/>
                    <a:pt x="1" y="294"/>
                  </a:cubicBezTo>
                  <a:cubicBezTo>
                    <a:pt x="1" y="458"/>
                    <a:pt x="133" y="590"/>
                    <a:pt x="295" y="590"/>
                  </a:cubicBezTo>
                  <a:lnTo>
                    <a:pt x="6537" y="590"/>
                  </a:lnTo>
                  <a:cubicBezTo>
                    <a:pt x="6699" y="590"/>
                    <a:pt x="6831" y="458"/>
                    <a:pt x="6831" y="294"/>
                  </a:cubicBezTo>
                  <a:cubicBezTo>
                    <a:pt x="6831" y="132"/>
                    <a:pt x="6699" y="0"/>
                    <a:pt x="65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73525" y="2561025"/>
              <a:ext cx="265250" cy="14750"/>
            </a:xfrm>
            <a:custGeom>
              <a:avLst/>
              <a:gdLst/>
              <a:ahLst/>
              <a:cxnLst/>
              <a:rect l="l" t="t" r="r" b="b"/>
              <a:pathLst>
                <a:path w="10610" h="590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8"/>
                    <a:pt x="132" y="590"/>
                    <a:pt x="294" y="590"/>
                  </a:cubicBezTo>
                  <a:lnTo>
                    <a:pt x="10314" y="590"/>
                  </a:lnTo>
                  <a:cubicBezTo>
                    <a:pt x="10478" y="590"/>
                    <a:pt x="10609" y="458"/>
                    <a:pt x="10609" y="294"/>
                  </a:cubicBezTo>
                  <a:cubicBezTo>
                    <a:pt x="10609" y="132"/>
                    <a:pt x="10478" y="0"/>
                    <a:pt x="1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277200" y="2615400"/>
              <a:ext cx="457150" cy="14725"/>
            </a:xfrm>
            <a:custGeom>
              <a:avLst/>
              <a:gdLst/>
              <a:ahLst/>
              <a:cxnLst/>
              <a:rect l="l" t="t" r="r" b="b"/>
              <a:pathLst>
                <a:path w="18286" h="589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456"/>
                    <a:pt x="132" y="588"/>
                    <a:pt x="294" y="588"/>
                  </a:cubicBezTo>
                  <a:lnTo>
                    <a:pt x="17992" y="588"/>
                  </a:lnTo>
                  <a:cubicBezTo>
                    <a:pt x="18154" y="588"/>
                    <a:pt x="18286" y="456"/>
                    <a:pt x="18286" y="294"/>
                  </a:cubicBezTo>
                  <a:cubicBezTo>
                    <a:pt x="18286" y="132"/>
                    <a:pt x="18154" y="0"/>
                    <a:pt x="17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594675" y="2669775"/>
              <a:ext cx="139675" cy="14725"/>
            </a:xfrm>
            <a:custGeom>
              <a:avLst/>
              <a:gdLst/>
              <a:ahLst/>
              <a:cxnLst/>
              <a:rect l="l" t="t" r="r" b="b"/>
              <a:pathLst>
                <a:path w="5587" h="589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4" y="588"/>
                  </a:cubicBezTo>
                  <a:lnTo>
                    <a:pt x="5293" y="588"/>
                  </a:lnTo>
                  <a:cubicBezTo>
                    <a:pt x="5455" y="588"/>
                    <a:pt x="5587" y="457"/>
                    <a:pt x="5587" y="294"/>
                  </a:cubicBezTo>
                  <a:cubicBezTo>
                    <a:pt x="5587" y="132"/>
                    <a:pt x="5455" y="1"/>
                    <a:pt x="52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385300" y="2669775"/>
              <a:ext cx="185775" cy="14725"/>
            </a:xfrm>
            <a:custGeom>
              <a:avLst/>
              <a:gdLst/>
              <a:ahLst/>
              <a:cxnLst/>
              <a:rect l="l" t="t" r="r" b="b"/>
              <a:pathLst>
                <a:path w="7431" h="589" extrusionOk="0">
                  <a:moveTo>
                    <a:pt x="295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7"/>
                    <a:pt x="132" y="588"/>
                    <a:pt x="295" y="588"/>
                  </a:cubicBezTo>
                  <a:lnTo>
                    <a:pt x="7135" y="588"/>
                  </a:lnTo>
                  <a:cubicBezTo>
                    <a:pt x="7299" y="588"/>
                    <a:pt x="7430" y="457"/>
                    <a:pt x="7430" y="294"/>
                  </a:cubicBezTo>
                  <a:cubicBezTo>
                    <a:pt x="7430" y="132"/>
                    <a:pt x="7299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>
              <a:off x="779775" y="2543150"/>
              <a:ext cx="189050" cy="65425"/>
            </a:xfrm>
            <a:custGeom>
              <a:avLst/>
              <a:gdLst/>
              <a:ahLst/>
              <a:cxnLst/>
              <a:rect l="l" t="t" r="r" b="b"/>
              <a:pathLst>
                <a:path w="7562" h="2617" extrusionOk="0">
                  <a:moveTo>
                    <a:pt x="673" y="0"/>
                  </a:moveTo>
                  <a:cubicBezTo>
                    <a:pt x="302" y="0"/>
                    <a:pt x="0" y="302"/>
                    <a:pt x="0" y="673"/>
                  </a:cubicBezTo>
                  <a:lnTo>
                    <a:pt x="0" y="1944"/>
                  </a:lnTo>
                  <a:cubicBezTo>
                    <a:pt x="0" y="2315"/>
                    <a:pt x="302" y="2616"/>
                    <a:pt x="673" y="2616"/>
                  </a:cubicBezTo>
                  <a:lnTo>
                    <a:pt x="6889" y="2616"/>
                  </a:lnTo>
                  <a:cubicBezTo>
                    <a:pt x="7260" y="2616"/>
                    <a:pt x="7562" y="2315"/>
                    <a:pt x="7562" y="1944"/>
                  </a:cubicBezTo>
                  <a:lnTo>
                    <a:pt x="7562" y="673"/>
                  </a:lnTo>
                  <a:cubicBezTo>
                    <a:pt x="7562" y="302"/>
                    <a:pt x="7260" y="0"/>
                    <a:pt x="6889" y="0"/>
                  </a:cubicBezTo>
                  <a:close/>
                </a:path>
              </a:pathLst>
            </a:custGeom>
            <a:solidFill>
              <a:srgbClr val="C8D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1"/>
            <p:cNvSpPr/>
            <p:nvPr/>
          </p:nvSpPr>
          <p:spPr>
            <a:xfrm>
              <a:off x="786050" y="2549475"/>
              <a:ext cx="176500" cy="52800"/>
            </a:xfrm>
            <a:custGeom>
              <a:avLst/>
              <a:gdLst/>
              <a:ahLst/>
              <a:cxnLst/>
              <a:rect l="l" t="t" r="r" b="b"/>
              <a:pathLst>
                <a:path w="7060" h="2112" extrusionOk="0">
                  <a:moveTo>
                    <a:pt x="422" y="0"/>
                  </a:moveTo>
                  <a:cubicBezTo>
                    <a:pt x="190" y="0"/>
                    <a:pt x="1" y="188"/>
                    <a:pt x="1" y="421"/>
                  </a:cubicBezTo>
                  <a:lnTo>
                    <a:pt x="1" y="1691"/>
                  </a:lnTo>
                  <a:cubicBezTo>
                    <a:pt x="1" y="1923"/>
                    <a:pt x="190" y="2112"/>
                    <a:pt x="422" y="2112"/>
                  </a:cubicBezTo>
                  <a:lnTo>
                    <a:pt x="6638" y="2112"/>
                  </a:lnTo>
                  <a:cubicBezTo>
                    <a:pt x="6872" y="2112"/>
                    <a:pt x="7059" y="1923"/>
                    <a:pt x="7059" y="1691"/>
                  </a:cubicBezTo>
                  <a:lnTo>
                    <a:pt x="7059" y="420"/>
                  </a:lnTo>
                  <a:cubicBezTo>
                    <a:pt x="7059" y="188"/>
                    <a:pt x="6872" y="0"/>
                    <a:pt x="66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1"/>
            <p:cNvSpPr/>
            <p:nvPr/>
          </p:nvSpPr>
          <p:spPr>
            <a:xfrm>
              <a:off x="897475" y="2569000"/>
              <a:ext cx="45300" cy="18125"/>
            </a:xfrm>
            <a:custGeom>
              <a:avLst/>
              <a:gdLst/>
              <a:ahLst/>
              <a:cxnLst/>
              <a:rect l="l" t="t" r="r" b="b"/>
              <a:pathLst>
                <a:path w="1812" h="725" extrusionOk="0">
                  <a:moveTo>
                    <a:pt x="885" y="1"/>
                  </a:moveTo>
                  <a:cubicBezTo>
                    <a:pt x="567" y="1"/>
                    <a:pt x="268" y="140"/>
                    <a:pt x="64" y="383"/>
                  </a:cubicBezTo>
                  <a:cubicBezTo>
                    <a:pt x="0" y="457"/>
                    <a:pt x="9" y="567"/>
                    <a:pt x="83" y="631"/>
                  </a:cubicBezTo>
                  <a:cubicBezTo>
                    <a:pt x="116" y="659"/>
                    <a:pt x="157" y="672"/>
                    <a:pt x="197" y="672"/>
                  </a:cubicBezTo>
                  <a:cubicBezTo>
                    <a:pt x="247" y="672"/>
                    <a:pt x="297" y="651"/>
                    <a:pt x="332" y="610"/>
                  </a:cubicBezTo>
                  <a:cubicBezTo>
                    <a:pt x="470" y="446"/>
                    <a:pt x="671" y="354"/>
                    <a:pt x="885" y="354"/>
                  </a:cubicBezTo>
                  <a:cubicBezTo>
                    <a:pt x="1115" y="354"/>
                    <a:pt x="1333" y="464"/>
                    <a:pt x="1469" y="652"/>
                  </a:cubicBezTo>
                  <a:cubicBezTo>
                    <a:pt x="1504" y="699"/>
                    <a:pt x="1557" y="725"/>
                    <a:pt x="1612" y="725"/>
                  </a:cubicBezTo>
                  <a:cubicBezTo>
                    <a:pt x="1648" y="725"/>
                    <a:pt x="1684" y="714"/>
                    <a:pt x="1715" y="692"/>
                  </a:cubicBezTo>
                  <a:cubicBezTo>
                    <a:pt x="1794" y="634"/>
                    <a:pt x="1812" y="524"/>
                    <a:pt x="1754" y="445"/>
                  </a:cubicBezTo>
                  <a:cubicBezTo>
                    <a:pt x="1553" y="168"/>
                    <a:pt x="1227" y="1"/>
                    <a:pt x="8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805875" y="2569000"/>
              <a:ext cx="45275" cy="18125"/>
            </a:xfrm>
            <a:custGeom>
              <a:avLst/>
              <a:gdLst/>
              <a:ahLst/>
              <a:cxnLst/>
              <a:rect l="l" t="t" r="r" b="b"/>
              <a:pathLst>
                <a:path w="1811" h="725" extrusionOk="0">
                  <a:moveTo>
                    <a:pt x="927" y="1"/>
                  </a:moveTo>
                  <a:cubicBezTo>
                    <a:pt x="583" y="1"/>
                    <a:pt x="259" y="168"/>
                    <a:pt x="56" y="445"/>
                  </a:cubicBezTo>
                  <a:cubicBezTo>
                    <a:pt x="0" y="524"/>
                    <a:pt x="17" y="634"/>
                    <a:pt x="95" y="692"/>
                  </a:cubicBezTo>
                  <a:cubicBezTo>
                    <a:pt x="127" y="714"/>
                    <a:pt x="164" y="725"/>
                    <a:pt x="200" y="725"/>
                  </a:cubicBezTo>
                  <a:cubicBezTo>
                    <a:pt x="255" y="725"/>
                    <a:pt x="308" y="699"/>
                    <a:pt x="342" y="652"/>
                  </a:cubicBezTo>
                  <a:cubicBezTo>
                    <a:pt x="477" y="464"/>
                    <a:pt x="697" y="354"/>
                    <a:pt x="927" y="354"/>
                  </a:cubicBezTo>
                  <a:cubicBezTo>
                    <a:pt x="1141" y="354"/>
                    <a:pt x="1341" y="446"/>
                    <a:pt x="1478" y="610"/>
                  </a:cubicBezTo>
                  <a:cubicBezTo>
                    <a:pt x="1514" y="651"/>
                    <a:pt x="1564" y="672"/>
                    <a:pt x="1614" y="672"/>
                  </a:cubicBezTo>
                  <a:cubicBezTo>
                    <a:pt x="1654" y="672"/>
                    <a:pt x="1694" y="659"/>
                    <a:pt x="1727" y="631"/>
                  </a:cubicBezTo>
                  <a:cubicBezTo>
                    <a:pt x="1801" y="567"/>
                    <a:pt x="1810" y="457"/>
                    <a:pt x="1748" y="383"/>
                  </a:cubicBezTo>
                  <a:cubicBezTo>
                    <a:pt x="1544" y="140"/>
                    <a:pt x="1244" y="1"/>
                    <a:pt x="9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21"/>
          <p:cNvGrpSpPr/>
          <p:nvPr/>
        </p:nvGrpSpPr>
        <p:grpSpPr>
          <a:xfrm>
            <a:off x="5464073" y="2460613"/>
            <a:ext cx="1147199" cy="637372"/>
            <a:chOff x="315275" y="3124950"/>
            <a:chExt cx="658175" cy="365675"/>
          </a:xfrm>
        </p:grpSpPr>
        <p:sp>
          <p:nvSpPr>
            <p:cNvPr id="166" name="Google Shape;166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1"/>
          <p:cNvGrpSpPr/>
          <p:nvPr/>
        </p:nvGrpSpPr>
        <p:grpSpPr>
          <a:xfrm flipH="1">
            <a:off x="6333399" y="714161"/>
            <a:ext cx="744001" cy="413322"/>
            <a:chOff x="315275" y="3124950"/>
            <a:chExt cx="658175" cy="365675"/>
          </a:xfrm>
        </p:grpSpPr>
        <p:sp>
          <p:nvSpPr>
            <p:cNvPr id="173" name="Google Shape;173;p21"/>
            <p:cNvSpPr/>
            <p:nvPr/>
          </p:nvSpPr>
          <p:spPr>
            <a:xfrm>
              <a:off x="315275" y="3124950"/>
              <a:ext cx="634175" cy="365675"/>
            </a:xfrm>
            <a:custGeom>
              <a:avLst/>
              <a:gdLst/>
              <a:ahLst/>
              <a:cxnLst/>
              <a:rect l="l" t="t" r="r" b="b"/>
              <a:pathLst>
                <a:path w="25367" h="14627" extrusionOk="0">
                  <a:moveTo>
                    <a:pt x="763" y="0"/>
                  </a:moveTo>
                  <a:cubicBezTo>
                    <a:pt x="342" y="0"/>
                    <a:pt x="1" y="341"/>
                    <a:pt x="1" y="762"/>
                  </a:cubicBezTo>
                  <a:lnTo>
                    <a:pt x="1" y="11111"/>
                  </a:lnTo>
                  <a:cubicBezTo>
                    <a:pt x="1" y="11532"/>
                    <a:pt x="342" y="11873"/>
                    <a:pt x="763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6" y="0"/>
                    <a:pt x="24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875125" y="3421750"/>
              <a:ext cx="98325" cy="68875"/>
            </a:xfrm>
            <a:custGeom>
              <a:avLst/>
              <a:gdLst/>
              <a:ahLst/>
              <a:cxnLst/>
              <a:rect l="l" t="t" r="r" b="b"/>
              <a:pathLst>
                <a:path w="3933" h="2755" extrusionOk="0">
                  <a:moveTo>
                    <a:pt x="0" y="1"/>
                  </a:moveTo>
                  <a:lnTo>
                    <a:pt x="2972" y="2754"/>
                  </a:lnTo>
                  <a:lnTo>
                    <a:pt x="3933" y="2754"/>
                  </a:lnTo>
                  <a:lnTo>
                    <a:pt x="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339300" y="3124950"/>
              <a:ext cx="634150" cy="365675"/>
            </a:xfrm>
            <a:custGeom>
              <a:avLst/>
              <a:gdLst/>
              <a:ahLst/>
              <a:cxnLst/>
              <a:rect l="l" t="t" r="r" b="b"/>
              <a:pathLst>
                <a:path w="25366" h="14627" extrusionOk="0">
                  <a:moveTo>
                    <a:pt x="764" y="0"/>
                  </a:moveTo>
                  <a:cubicBezTo>
                    <a:pt x="343" y="0"/>
                    <a:pt x="0" y="341"/>
                    <a:pt x="0" y="762"/>
                  </a:cubicBezTo>
                  <a:lnTo>
                    <a:pt x="0" y="11111"/>
                  </a:lnTo>
                  <a:cubicBezTo>
                    <a:pt x="0" y="11532"/>
                    <a:pt x="343" y="11873"/>
                    <a:pt x="764" y="11873"/>
                  </a:cubicBezTo>
                  <a:lnTo>
                    <a:pt x="22394" y="11873"/>
                  </a:lnTo>
                  <a:lnTo>
                    <a:pt x="25366" y="14626"/>
                  </a:lnTo>
                  <a:lnTo>
                    <a:pt x="25366" y="762"/>
                  </a:lnTo>
                  <a:cubicBezTo>
                    <a:pt x="25366" y="341"/>
                    <a:pt x="25025" y="0"/>
                    <a:pt x="24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792825" y="3237950"/>
              <a:ext cx="73725" cy="73700"/>
            </a:xfrm>
            <a:custGeom>
              <a:avLst/>
              <a:gdLst/>
              <a:ahLst/>
              <a:cxnLst/>
              <a:rect l="l" t="t" r="r" b="b"/>
              <a:pathLst>
                <a:path w="2949" h="2948" extrusionOk="0">
                  <a:moveTo>
                    <a:pt x="1475" y="0"/>
                  </a:moveTo>
                  <a:cubicBezTo>
                    <a:pt x="661" y="0"/>
                    <a:pt x="1" y="661"/>
                    <a:pt x="1" y="1474"/>
                  </a:cubicBezTo>
                  <a:cubicBezTo>
                    <a:pt x="1" y="2288"/>
                    <a:pt x="661" y="2948"/>
                    <a:pt x="1475" y="2948"/>
                  </a:cubicBezTo>
                  <a:cubicBezTo>
                    <a:pt x="2288" y="2948"/>
                    <a:pt x="2949" y="2288"/>
                    <a:pt x="2949" y="1474"/>
                  </a:cubicBezTo>
                  <a:cubicBezTo>
                    <a:pt x="2949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619550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3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3" y="2948"/>
                  </a:cubicBezTo>
                  <a:cubicBezTo>
                    <a:pt x="2286" y="2948"/>
                    <a:pt x="2947" y="2288"/>
                    <a:pt x="2947" y="1474"/>
                  </a:cubicBezTo>
                  <a:cubicBezTo>
                    <a:pt x="2947" y="661"/>
                    <a:pt x="2286" y="0"/>
                    <a:pt x="1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446225" y="3237950"/>
              <a:ext cx="73675" cy="73700"/>
            </a:xfrm>
            <a:custGeom>
              <a:avLst/>
              <a:gdLst/>
              <a:ahLst/>
              <a:cxnLst/>
              <a:rect l="l" t="t" r="r" b="b"/>
              <a:pathLst>
                <a:path w="2947" h="2948" extrusionOk="0">
                  <a:moveTo>
                    <a:pt x="1475" y="0"/>
                  </a:moveTo>
                  <a:cubicBezTo>
                    <a:pt x="660" y="0"/>
                    <a:pt x="1" y="661"/>
                    <a:pt x="1" y="1474"/>
                  </a:cubicBezTo>
                  <a:cubicBezTo>
                    <a:pt x="1" y="2288"/>
                    <a:pt x="660" y="2948"/>
                    <a:pt x="1475" y="2948"/>
                  </a:cubicBezTo>
                  <a:cubicBezTo>
                    <a:pt x="2288" y="2948"/>
                    <a:pt x="2947" y="2288"/>
                    <a:pt x="2947" y="1474"/>
                  </a:cubicBezTo>
                  <a:cubicBezTo>
                    <a:pt x="2947" y="661"/>
                    <a:pt x="2288" y="0"/>
                    <a:pt x="14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title"/>
          </p:nvPr>
        </p:nvSpPr>
        <p:spPr>
          <a:xfrm>
            <a:off x="478972" y="1217171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 and Datasets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E866BE-049B-3816-10D3-1F343B3D49C5}"/>
              </a:ext>
            </a:extLst>
          </p:cNvPr>
          <p:cNvSpPr txBox="1"/>
          <p:nvPr/>
        </p:nvSpPr>
        <p:spPr>
          <a:xfrm>
            <a:off x="478972" y="2093423"/>
            <a:ext cx="5987143" cy="1772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2,033 programming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LeetCode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tasks (easy, medium, and hard) make up the 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Correctness (generated code pass rates).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Problems with code quality (static analysis with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Pylint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PMD, and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Checkstyle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tools).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1">
              <a:lnSpc>
                <a:spcPct val="107000"/>
              </a:lnSpc>
              <a:spcAft>
                <a:spcPts val="800"/>
              </a:spcAf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Self-Repair Effectiveness (fix rate with prompts based on input).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1251-13F9-BB90-BE75-7FA6AFA0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300" y="1028486"/>
            <a:ext cx="4013100" cy="7074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485FE-4336-CAC3-DB66-0F22EFBF2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42" y="1960857"/>
            <a:ext cx="4771300" cy="3366000"/>
          </a:xfrm>
        </p:spPr>
        <p:txBody>
          <a:bodyPr/>
          <a:lstStyle/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 issues include 4% runtime errors, 47% maintainability issues, and 27% incorrect outputs.</a:t>
            </a:r>
            <a:b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 generation accuracy ranges from 66% to 69%, however it falls by 5% on assignments after 2022.</a:t>
            </a:r>
          </a:p>
          <a:p>
            <a:pPr marL="139700" indent="0">
              <a:buNone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Although iterative feedback increases accuracy, it can also result in new mistakes.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2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6E6D-F124-27F0-F3E8-87F19D28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Reflection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E0A1-3277-B989-366C-AF91E314C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100" y="1242400"/>
            <a:ext cx="5939700" cy="3366000"/>
          </a:xfrm>
        </p:spPr>
        <p:txBody>
          <a:bodyPr/>
          <a:lstStyle/>
          <a:p>
            <a:r>
              <a:rPr lang="en-US" sz="1800" b="0" i="0" dirty="0">
                <a:solidFill>
                  <a:srgbClr val="E67CB9"/>
                </a:solidFill>
                <a:effectLst/>
                <a:latin typeface="Golos Text Medium" panose="020B0604020202020204" charset="0"/>
                <a:ea typeface="Golos Text Medium" panose="020B0604020202020204" charset="0"/>
                <a:cs typeface="Golos Text Medium" panose="020B0604020202020204" charset="0"/>
              </a:rPr>
              <a:t>(+)</a:t>
            </a:r>
            <a:r>
              <a:rPr lang="en-US" b="1" dirty="0"/>
              <a:t>Strengths:</a:t>
            </a:r>
            <a:r>
              <a:rPr lang="en-US" dirty="0"/>
              <a:t> Evaluates ChatGPT’s code quality, maintainability, and self-repair abilities.</a:t>
            </a:r>
          </a:p>
          <a:p>
            <a:r>
              <a:rPr lang="en-US" sz="1800" b="0" i="0" dirty="0">
                <a:solidFill>
                  <a:srgbClr val="E67CB9"/>
                </a:solidFill>
                <a:effectLst/>
                <a:latin typeface="Golos Text Medium" panose="020B0604020202020204" charset="0"/>
                <a:ea typeface="Golos Text Medium" panose="020B0604020202020204" charset="0"/>
                <a:cs typeface="Golos Text Medium" panose="020B0604020202020204" charset="0"/>
              </a:rPr>
              <a:t>(-)</a:t>
            </a:r>
            <a:r>
              <a:rPr lang="en-US" dirty="0"/>
              <a:t> </a:t>
            </a:r>
            <a:r>
              <a:rPr lang="en-US" b="1" dirty="0"/>
              <a:t>Limitations:</a:t>
            </a:r>
            <a:r>
              <a:rPr lang="en-US" dirty="0"/>
              <a:t> Focuses only on Python &amp; Java; lacks real-world complexity.</a:t>
            </a:r>
          </a:p>
          <a:p>
            <a:r>
              <a:rPr lang="en-US" sz="1800" b="0" i="0" dirty="0">
                <a:solidFill>
                  <a:srgbClr val="E67CB9"/>
                </a:solidFill>
                <a:effectLst/>
                <a:latin typeface="Golos Text Medium" panose="020B0604020202020204" charset="0"/>
                <a:ea typeface="Golos Text Medium" panose="020B0604020202020204" charset="0"/>
                <a:cs typeface="Golos Text Medium" panose="020B0604020202020204" charset="0"/>
              </a:rPr>
              <a:t>(+)</a:t>
            </a:r>
            <a:r>
              <a:rPr lang="en-US" dirty="0"/>
              <a:t> </a:t>
            </a:r>
            <a:r>
              <a:rPr lang="en-US" b="1" dirty="0"/>
              <a:t>Future </a:t>
            </a:r>
            <a:r>
              <a:rPr lang="en-US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research </a:t>
            </a:r>
            <a:r>
              <a:rPr lang="en-US" b="1" dirty="0"/>
              <a:t>:</a:t>
            </a:r>
            <a:r>
              <a:rPr lang="en-US" dirty="0"/>
              <a:t> Expand to more languages &amp; integrate with real-world coding tools.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3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"/>
          <p:cNvSpPr txBox="1">
            <a:spLocks noGrp="1"/>
          </p:cNvSpPr>
          <p:nvPr>
            <p:ph type="title"/>
          </p:nvPr>
        </p:nvSpPr>
        <p:spPr>
          <a:xfrm>
            <a:off x="715100" y="1925850"/>
            <a:ext cx="6796043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effectLst/>
                <a:latin typeface="Golos Text Medium" panose="020B0604020202020204" charset="0"/>
                <a:ea typeface="Calibri" panose="020F0502020204030204" pitchFamily="34" charset="0"/>
                <a:cs typeface="Golos Text Medium" panose="020B0604020202020204" charset="0"/>
              </a:rPr>
              <a:t>Is Your Code Generated by ChatGPT Really Correct?</a:t>
            </a:r>
            <a:endParaRPr lang="en-US" sz="3200" dirty="0">
              <a:latin typeface="Golos Text Medium" panose="020B0604020202020204" charset="0"/>
              <a:cs typeface="Golos Text Medium" panose="020B0604020202020204" charset="0"/>
            </a:endParaRPr>
          </a:p>
        </p:txBody>
      </p:sp>
      <p:sp>
        <p:nvSpPr>
          <p:cNvPr id="470" name="Google Shape;470;p29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471" name="Google Shape;471;p29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B543-A199-1A25-F84D-03A8A40E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04E9A-D34B-E596-83F7-377F6F1B2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099" y="1242400"/>
            <a:ext cx="5961471" cy="3366000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increasing test coverage, the study presents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EvalPlus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 framework for thoroughly evaluating LLM-generated code. It reveals faults in LLMs that were previously unknown by extending the HUMANEVAL benchmark (used for evaluating LLM code synthesis) by 80× to create HUMANEVAL+.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11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7F8C-75A8-6554-701B-8EC4C8B45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00" y="259329"/>
            <a:ext cx="4013100" cy="707400"/>
          </a:xfrm>
        </p:spPr>
        <p:txBody>
          <a:bodyPr/>
          <a:lstStyle/>
          <a:p>
            <a:r>
              <a:rPr lang="en-US" sz="3200" dirty="0"/>
              <a:t>Methodology and Datasets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1725C-9959-31C9-8BF6-5E7E0BE1C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500" y="1518171"/>
            <a:ext cx="5888900" cy="3366000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Test-Case Generation: Generates a variety of test cases using mutation-based fuzzing and seed inputs supplied by ChatGPT.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Assesses 26 LLMs on HUMANEVAL+, an improved HUMANEVAL version with automated test creation (e.g., GPT-4, ChatGPT,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CodeLlama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396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E1B9-14BC-DFCB-717C-0F8B02A7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41882-B6C8-6544-9253-44B18C3D6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100" y="1242400"/>
            <a:ext cx="5772786" cy="3366000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accuracy of LLM decreases by as much as 28.9% when examined more thoroughly.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HUMANEVAL's ground-truth code contained 18 errors (11%) demonstrating the flaws in the current standards.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86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9C67-6EDE-39E3-4338-F603F567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Reflection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9A30B-57EC-1CA2-4B33-6D50791C5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100" y="1242400"/>
            <a:ext cx="5243014" cy="3366000"/>
          </a:xfrm>
        </p:spPr>
        <p:txBody>
          <a:bodyPr/>
          <a:lstStyle/>
          <a:p>
            <a:r>
              <a:rPr lang="en-US" sz="1800" b="0" i="0" dirty="0">
                <a:solidFill>
                  <a:srgbClr val="E67CB9"/>
                </a:solidFill>
                <a:effectLst/>
                <a:latin typeface="Golos Text Medium" panose="020B0604020202020204" charset="0"/>
                <a:ea typeface="Golos Text Medium" panose="020B0604020202020204" charset="0"/>
                <a:cs typeface="Golos Text Medium" panose="020B0604020202020204" charset="0"/>
              </a:rPr>
              <a:t>(+) </a:t>
            </a:r>
            <a:r>
              <a:rPr lang="en-US" b="1" dirty="0"/>
              <a:t>Strengths:</a:t>
            </a:r>
            <a:r>
              <a:rPr lang="en-US" dirty="0"/>
              <a:t> Introduces </a:t>
            </a:r>
            <a:r>
              <a:rPr lang="en-US" b="1" dirty="0" err="1"/>
              <a:t>EvalPlus</a:t>
            </a:r>
            <a:r>
              <a:rPr lang="en-US" dirty="0"/>
              <a:t>, improving </a:t>
            </a:r>
            <a:r>
              <a:rPr lang="en-US" b="1" dirty="0"/>
              <a:t>LLM code evaluation</a:t>
            </a:r>
            <a:r>
              <a:rPr lang="en-US" dirty="0"/>
              <a:t> by fixing flawed benchmarks.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sz="1800" b="0" i="0" dirty="0">
                <a:solidFill>
                  <a:srgbClr val="E67CB9"/>
                </a:solidFill>
                <a:effectLst/>
                <a:latin typeface="Golos Text Medium" panose="020B0604020202020204" charset="0"/>
                <a:ea typeface="Golos Text Medium" panose="020B0604020202020204" charset="0"/>
                <a:cs typeface="Golos Text Medium" panose="020B0604020202020204" charset="0"/>
              </a:rPr>
              <a:t>(-) </a:t>
            </a:r>
            <a:r>
              <a:rPr lang="en-US" b="1" dirty="0"/>
              <a:t>Limitations:</a:t>
            </a:r>
            <a:r>
              <a:rPr lang="en-US" dirty="0"/>
              <a:t> </a:t>
            </a:r>
            <a:r>
              <a:rPr lang="en-US" b="1" dirty="0"/>
              <a:t>Benchmark-specific</a:t>
            </a:r>
            <a:r>
              <a:rPr lang="en-US" dirty="0"/>
              <a:t>; increased test coverage </a:t>
            </a:r>
            <a:r>
              <a:rPr lang="en-US" b="1" dirty="0"/>
              <a:t>raises execution costs</a:t>
            </a:r>
            <a:r>
              <a:rPr lang="en-US" dirty="0"/>
              <a:t>.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sz="1800" b="0" i="0" dirty="0">
                <a:solidFill>
                  <a:srgbClr val="E67CB9"/>
                </a:solidFill>
                <a:effectLst/>
                <a:latin typeface="Golos Text Medium" panose="020B0604020202020204" charset="0"/>
                <a:ea typeface="Golos Text Medium" panose="020B0604020202020204" charset="0"/>
                <a:cs typeface="Golos Text Medium" panose="020B0604020202020204" charset="0"/>
              </a:rPr>
              <a:t>(+)</a:t>
            </a:r>
            <a:r>
              <a:rPr lang="en-US" dirty="0"/>
              <a:t> </a:t>
            </a:r>
            <a:r>
              <a:rPr lang="en-US" b="1" dirty="0"/>
              <a:t>Future </a:t>
            </a:r>
            <a:r>
              <a:rPr lang="en-US" sz="1800" b="0" i="0" dirty="0">
                <a:solidFill>
                  <a:srgbClr val="333746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Golos Text" panose="020B0604020202020204" charset="0"/>
              </a:rPr>
              <a:t>research </a:t>
            </a:r>
            <a:r>
              <a:rPr lang="en-US" b="1" dirty="0"/>
              <a:t>:</a:t>
            </a:r>
            <a:r>
              <a:rPr lang="en-US" dirty="0"/>
              <a:t> Expand </a:t>
            </a:r>
            <a:r>
              <a:rPr lang="en-US" dirty="0" err="1"/>
              <a:t>EvalPlus</a:t>
            </a:r>
            <a:r>
              <a:rPr lang="en-US" dirty="0"/>
              <a:t> to </a:t>
            </a:r>
            <a:r>
              <a:rPr lang="en-US" b="1" dirty="0"/>
              <a:t>more languages &amp; optimize test efficiency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300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>
            <a:spLocks noGrp="1"/>
          </p:cNvSpPr>
          <p:nvPr>
            <p:ph type="title"/>
          </p:nvPr>
        </p:nvSpPr>
        <p:spPr>
          <a:xfrm>
            <a:off x="475614" y="1831507"/>
            <a:ext cx="7713900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lnSpc>
                <a:spcPct val="115000"/>
              </a:lnSpc>
              <a:spcAft>
                <a:spcPts val="800"/>
              </a:spcAft>
            </a:pPr>
            <a:r>
              <a:rPr lang="en-US" sz="3200" kern="100" dirty="0">
                <a:effectLst/>
                <a:latin typeface="Golos Text Medium" panose="020B0604020202020204" charset="0"/>
                <a:ea typeface="Aptos" panose="020B0004020202020204" pitchFamily="34" charset="0"/>
                <a:cs typeface="Golos Text Medium" panose="020B0604020202020204" charset="0"/>
              </a:rPr>
              <a:t>A Comparative Study of Code Generation using ChatGPT 3.5 across 10 Programming Languages</a:t>
            </a:r>
            <a:endParaRPr lang="en-US" sz="3200" kern="100" dirty="0">
              <a:effectLst/>
              <a:latin typeface="Golos Text Medium" panose="020B0604020202020204" charset="0"/>
              <a:ea typeface="Calibri" panose="020F0502020204030204" pitchFamily="34" charset="0"/>
              <a:cs typeface="Golos Text Medium" panose="020B0604020202020204" charset="0"/>
            </a:endParaRPr>
          </a:p>
        </p:txBody>
      </p:sp>
      <p:sp>
        <p:nvSpPr>
          <p:cNvPr id="495" name="Google Shape;495;p32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496" name="Google Shape;496;p32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42C86-17C7-B17A-27C2-6E94FE777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5CAC-F18A-1E74-FE1B-74EC53CA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42D32-BEAA-24F5-676E-16A0D66D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099" y="1242400"/>
            <a:ext cx="5961471" cy="3366000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study discusses the effectiveness of ChatGPT 3.5 code generating in 10 different programming languages. The study highlights ChatGPT strength and weakness in different tasks and language complexity in a pool pf 40 coding tasks.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2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715100" y="15472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1"/>
          </p:nvPr>
        </p:nvSpPr>
        <p:spPr>
          <a:xfrm>
            <a:off x="2050814" y="149733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ChatGPT the Ultimate Programming Assistant?</a:t>
            </a:r>
            <a:endParaRPr lang="en-US" sz="2800" b="0" dirty="0">
              <a:latin typeface="+mj-lt"/>
            </a:endParaRPr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77139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cxnSp>
        <p:nvCxnSpPr>
          <p:cNvPr id="187" name="Google Shape;187;p22"/>
          <p:cNvCxnSpPr/>
          <p:nvPr/>
        </p:nvCxnSpPr>
        <p:spPr>
          <a:xfrm>
            <a:off x="1259000" y="1788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8" name="Google Shape;188;p22"/>
          <p:cNvSpPr txBox="1">
            <a:spLocks noGrp="1"/>
          </p:cNvSpPr>
          <p:nvPr>
            <p:ph type="title" idx="3"/>
          </p:nvPr>
        </p:nvSpPr>
        <p:spPr>
          <a:xfrm>
            <a:off x="715100" y="22249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4"/>
          </p:nvPr>
        </p:nvSpPr>
        <p:spPr>
          <a:xfrm>
            <a:off x="2050814" y="2396053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Refining ChatGPT-Generated Code: Characterizing and Mitigating Code Quality Issues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 idx="5"/>
          </p:nvPr>
        </p:nvSpPr>
        <p:spPr>
          <a:xfrm>
            <a:off x="715100" y="29026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6"/>
          </p:nvPr>
        </p:nvSpPr>
        <p:spPr>
          <a:xfrm>
            <a:off x="2050814" y="2902608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Your Code Generated by ChatGPT Really Correct?</a:t>
            </a:r>
          </a:p>
        </p:txBody>
      </p:sp>
      <p:sp>
        <p:nvSpPr>
          <p:cNvPr id="192" name="Google Shape;192;p22"/>
          <p:cNvSpPr txBox="1">
            <a:spLocks noGrp="1"/>
          </p:cNvSpPr>
          <p:nvPr>
            <p:ph type="title" idx="7"/>
          </p:nvPr>
        </p:nvSpPr>
        <p:spPr>
          <a:xfrm>
            <a:off x="715100" y="3580308"/>
            <a:ext cx="13356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93" name="Google Shape;193;p22"/>
          <p:cNvSpPr txBox="1">
            <a:spLocks noGrp="1"/>
          </p:cNvSpPr>
          <p:nvPr>
            <p:ph type="subTitle" idx="8"/>
          </p:nvPr>
        </p:nvSpPr>
        <p:spPr>
          <a:xfrm>
            <a:off x="2050814" y="3506465"/>
            <a:ext cx="6378300" cy="5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Comparative Study of Code Generation using ChatGPT 3.5 across 10 Programming Languages</a:t>
            </a:r>
            <a:r>
              <a:rPr lang="en-US" sz="20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2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cxnSp>
        <p:nvCxnSpPr>
          <p:cNvPr id="194" name="Google Shape;194;p22"/>
          <p:cNvCxnSpPr/>
          <p:nvPr/>
        </p:nvCxnSpPr>
        <p:spPr>
          <a:xfrm>
            <a:off x="1259000" y="24660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5" name="Google Shape;195;p22"/>
          <p:cNvCxnSpPr/>
          <p:nvPr/>
        </p:nvCxnSpPr>
        <p:spPr>
          <a:xfrm>
            <a:off x="1259000" y="31435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6" name="Google Shape;196;p22"/>
          <p:cNvCxnSpPr/>
          <p:nvPr/>
        </p:nvCxnSpPr>
        <p:spPr>
          <a:xfrm>
            <a:off x="1259000" y="382105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" name="Google Shape;192;p22">
            <a:extLst>
              <a:ext uri="{FF2B5EF4-FFF2-40B4-BE49-F238E27FC236}">
                <a16:creationId xmlns:a16="http://schemas.microsoft.com/office/drawing/2014/main" id="{FED231A2-D565-A4C0-B6EF-EE00BE79D0AC}"/>
              </a:ext>
            </a:extLst>
          </p:cNvPr>
          <p:cNvSpPr txBox="1">
            <a:spLocks/>
          </p:cNvSpPr>
          <p:nvPr/>
        </p:nvSpPr>
        <p:spPr>
          <a:xfrm>
            <a:off x="719143" y="4105608"/>
            <a:ext cx="13356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2000" b="0" i="0" u="none" strike="noStrike" cap="none">
                <a:solidFill>
                  <a:schemeClr val="accent3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olos Text Medium"/>
              <a:buNone/>
              <a:defRPr sz="3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9pPr>
          </a:lstStyle>
          <a:p>
            <a:r>
              <a:rPr lang="en" dirty="0"/>
              <a:t>05</a:t>
            </a:r>
          </a:p>
        </p:txBody>
      </p:sp>
      <p:cxnSp>
        <p:nvCxnSpPr>
          <p:cNvPr id="3" name="Google Shape;195;p22">
            <a:extLst>
              <a:ext uri="{FF2B5EF4-FFF2-40B4-BE49-F238E27FC236}">
                <a16:creationId xmlns:a16="http://schemas.microsoft.com/office/drawing/2014/main" id="{49CE4A42-3CE3-C2B8-0F40-00A0FFAFAAEE}"/>
              </a:ext>
            </a:extLst>
          </p:cNvPr>
          <p:cNvCxnSpPr/>
          <p:nvPr/>
        </p:nvCxnSpPr>
        <p:spPr>
          <a:xfrm>
            <a:off x="1259000" y="4368258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" name="Google Shape;193;p22">
            <a:extLst>
              <a:ext uri="{FF2B5EF4-FFF2-40B4-BE49-F238E27FC236}">
                <a16:creationId xmlns:a16="http://schemas.microsoft.com/office/drawing/2014/main" id="{E7C1DA6A-6A83-5C55-5C69-509A73135DD3}"/>
              </a:ext>
            </a:extLst>
          </p:cNvPr>
          <p:cNvSpPr txBox="1">
            <a:spLocks/>
          </p:cNvSpPr>
          <p:nvPr/>
        </p:nvSpPr>
        <p:spPr>
          <a:xfrm>
            <a:off x="2058786" y="4253295"/>
            <a:ext cx="63783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Golos Text Medium"/>
                <a:ea typeface="Golos Text Medium"/>
                <a:cs typeface="Golos Text Medium"/>
                <a:sym typeface="Golos Text Mediu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Extending the Frontier of ChatGPT: Code Generation and Debugging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6F193-3133-4302-8CBD-FB8E56AB0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4BA7-9751-F6A6-ADF2-B7AA999B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00" y="259329"/>
            <a:ext cx="4013100" cy="707400"/>
          </a:xfrm>
        </p:spPr>
        <p:txBody>
          <a:bodyPr/>
          <a:lstStyle/>
          <a:p>
            <a:r>
              <a:rPr lang="en-US" sz="3200" dirty="0"/>
              <a:t>Methodology and Datasets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AFB02-B0F6-9E82-FBA8-52FDE95B8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500" y="1518171"/>
            <a:ext cx="5888900" cy="3366000"/>
          </a:xfrm>
        </p:spPr>
        <p:txBody>
          <a:bodyPr/>
          <a:lstStyle/>
          <a:p>
            <a:pPr algn="l" rtl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Languages tested: C, C++, Go, JavaScript, Julia, Perl, Python, R, Ruby, and Smalltalk.	Tasks used for evaluation: data science, games, security and simple algorithms.	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 set of 40 predefined coding challenges of university level programming exercises were used across 4 fields: algorithms, games, data science and security.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43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BD44-22B3-AE68-E854-7A9491F6B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6348-A84E-41D4-9EF5-27ECA88C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AE15B-95B4-AB78-90BD-4200DB4F2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100" y="1242400"/>
            <a:ext cx="5772786" cy="3366000"/>
          </a:xfrm>
        </p:spPr>
        <p:txBody>
          <a:bodyPr/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ChatGPT exhibits nondeterministic behavior in code generating. </a:t>
            </a: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ChatGPT struggles with low level languages compared to high level. ChatGPT is ethically inconsistent refusing to generate security related code in some languages while allowing it on others.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346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064504-9BA8-788E-E5C4-9C380B739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57" y="0"/>
            <a:ext cx="6705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43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1088F-055B-3A37-C3CE-32E961732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258E6-6AFA-F620-D783-0C1E5A50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Reflection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A0C7C-835D-9813-5C5F-12A90BA84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100" y="1242400"/>
            <a:ext cx="5243014" cy="3366000"/>
          </a:xfrm>
        </p:spPr>
        <p:txBody>
          <a:bodyPr/>
          <a:lstStyle/>
          <a:p>
            <a:pPr marL="139700" indent="0"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Contributions: Sets an example of  evaluating ChatGPT coding across 10 different coding languages, Highlights the strengths and weaknesses of LLM and raises concerns regarding security related code generating.	</a:t>
            </a: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Potential for future research: More diverse LLM can be experimented on, more types of coding challenges can be experimented.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502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>
          <a:extLst>
            <a:ext uri="{FF2B5EF4-FFF2-40B4-BE49-F238E27FC236}">
              <a16:creationId xmlns:a16="http://schemas.microsoft.com/office/drawing/2014/main" id="{D6EACA53-9264-C575-76AF-DFAC5A871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>
            <a:extLst>
              <a:ext uri="{FF2B5EF4-FFF2-40B4-BE49-F238E27FC236}">
                <a16:creationId xmlns:a16="http://schemas.microsoft.com/office/drawing/2014/main" id="{6FDC025F-7412-D225-A7AA-11320BB840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5614" y="1831507"/>
            <a:ext cx="6716215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lnSpc>
                <a:spcPct val="115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Golos Text Medium" panose="020B0604020202020204" charset="0"/>
                <a:ea typeface="Aptos" panose="020B0004020202020204" pitchFamily="34" charset="0"/>
                <a:cs typeface="Golos Text Medium" panose="020B0604020202020204" charset="0"/>
              </a:rPr>
              <a:t>Extending the Frontier of ChatGPT: Code Generation and Debugging</a:t>
            </a:r>
            <a:endParaRPr lang="en-US" sz="3200" kern="100" dirty="0">
              <a:effectLst/>
              <a:latin typeface="Golos Text Medium" panose="020B0604020202020204" charset="0"/>
              <a:ea typeface="Calibri" panose="020F0502020204030204" pitchFamily="34" charset="0"/>
              <a:cs typeface="Golos Text Medium" panose="020B0604020202020204" charset="0"/>
            </a:endParaRPr>
          </a:p>
        </p:txBody>
      </p:sp>
      <p:sp>
        <p:nvSpPr>
          <p:cNvPr id="495" name="Google Shape;495;p32">
            <a:extLst>
              <a:ext uri="{FF2B5EF4-FFF2-40B4-BE49-F238E27FC236}">
                <a16:creationId xmlns:a16="http://schemas.microsoft.com/office/drawing/2014/main" id="{6B0303BA-42A8-D45F-7C1D-4DB883B34AD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496" name="Google Shape;496;p32">
            <a:extLst>
              <a:ext uri="{FF2B5EF4-FFF2-40B4-BE49-F238E27FC236}">
                <a16:creationId xmlns:a16="http://schemas.microsoft.com/office/drawing/2014/main" id="{4C27D14D-06EE-5543-65AA-C25170092466}"/>
              </a:ext>
            </a:extLst>
          </p:cNvPr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1163812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8CF1E-D206-F171-28B6-7D6FE333D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F024-ED5E-E390-546F-69D6A2AF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7619C-2D69-F2FF-8BA6-92B31BD64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099" y="1242400"/>
            <a:ext cx="5961471" cy="3366000"/>
          </a:xfrm>
        </p:spPr>
        <p:txBody>
          <a:bodyPr/>
          <a:lstStyle/>
          <a:p>
            <a:pPr marL="139700" indent="0"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research examines ChatGPT 4 ability to solve programming challenges, focusing on both code generation and debugging skills.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39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87F08-E242-1BD2-B06A-6B627BF2F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707D-4661-9688-5863-DFBF4D39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00" y="259329"/>
            <a:ext cx="4013100" cy="707400"/>
          </a:xfrm>
        </p:spPr>
        <p:txBody>
          <a:bodyPr/>
          <a:lstStyle/>
          <a:p>
            <a:r>
              <a:rPr lang="en-US" sz="3200" dirty="0"/>
              <a:t>Methodology and Datasets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96509-F818-14E2-C4E0-02F869334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500" y="1518171"/>
            <a:ext cx="5888900" cy="3366000"/>
          </a:xfrm>
        </p:spPr>
        <p:txBody>
          <a:bodyPr/>
          <a:lstStyle/>
          <a:p>
            <a:pPr algn="l" rtl="0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128 problems were chosen from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Leetcode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covering: Array &amp; String, DP, Divide &amp; Conquer, Graph, Greedy, Hash Table, Math, Sorting, Tree, Two Pointers.</a:t>
            </a:r>
          </a:p>
          <a:p>
            <a:pPr algn="l" rtl="0"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Each problem is given to ChatGPT, if the solution failed, feedback is given to ChatGPT asking for debugging and improving code.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	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372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ACA7F-28B2-042D-1C16-50B3B8BB5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88C8D-F995-2634-D8EE-C06301BA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E0EE-8B62-609B-549A-DA2573302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100" y="1242400"/>
            <a:ext cx="5772786" cy="3366000"/>
          </a:xfrm>
        </p:spPr>
        <p:txBody>
          <a:bodyPr/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Over 128 problems, 71.875% were solved correctly. Out of the 128 problems 8 were fixed and 36 failed to solve. </a:t>
            </a: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90% success rate on easy problems and 55% on hard problems hence easy problems have well-structured problem-solving methods.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144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B73775-9659-49B2-9B0C-F5D15DCFB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4782"/>
            <a:ext cx="5486400" cy="481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5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B8FC5-5FAB-872C-5F2E-209CAF16F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8D27-77C4-8B7C-94B8-CC84B73D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Reflection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4B974-85E5-093C-44C8-80311471A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100" y="1242400"/>
            <a:ext cx="5243014" cy="336600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Contributions: This study highlights ChatGPT weakness in debugging and dealing with more difficult coding challenges.	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Limitations: Sample size is relatively limited. Potential for future research: More problems with bigger sample size can be further tested on.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More LLM can be tested on.</a:t>
            </a:r>
          </a:p>
          <a:p>
            <a:pPr marL="139700" indent="0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4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105500" y="1715393"/>
            <a:ext cx="4597129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ChatGPT the Ultimate Programming Assistant?</a:t>
            </a:r>
            <a:endParaRPr lang="en-US" sz="3200" b="0" dirty="0">
              <a:latin typeface="+mj-lt"/>
            </a:endParaRPr>
          </a:p>
        </p:txBody>
      </p:sp>
      <p:sp>
        <p:nvSpPr>
          <p:cNvPr id="202" name="Google Shape;202;p23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03" name="Google Shape;203;p23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3" name="Picture 2" descr="A robot with a headset and computer with people in the background&#10;&#10;Description automatically generated">
            <a:extLst>
              <a:ext uri="{FF2B5EF4-FFF2-40B4-BE49-F238E27FC236}">
                <a16:creationId xmlns:a16="http://schemas.microsoft.com/office/drawing/2014/main" id="{3ADBF003-D270-6773-7EB1-78F383FE6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630" y="0"/>
            <a:ext cx="4441370" cy="460828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7"/>
          <p:cNvSpPr txBox="1">
            <a:spLocks noGrp="1"/>
          </p:cNvSpPr>
          <p:nvPr>
            <p:ph type="ctrTitle"/>
          </p:nvPr>
        </p:nvSpPr>
        <p:spPr>
          <a:xfrm>
            <a:off x="715100" y="641725"/>
            <a:ext cx="3856800" cy="10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cxnSp>
        <p:nvCxnSpPr>
          <p:cNvPr id="623" name="Google Shape;623;p37"/>
          <p:cNvCxnSpPr/>
          <p:nvPr/>
        </p:nvCxnSpPr>
        <p:spPr>
          <a:xfrm>
            <a:off x="3578325" y="1165625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24" name="Google Shape;624;p37"/>
          <p:cNvCxnSpPr/>
          <p:nvPr/>
        </p:nvCxnSpPr>
        <p:spPr>
          <a:xfrm>
            <a:off x="5110450" y="4608500"/>
            <a:ext cx="445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5" name="Google Shape;625;p37"/>
          <p:cNvGrpSpPr/>
          <p:nvPr/>
        </p:nvGrpSpPr>
        <p:grpSpPr>
          <a:xfrm>
            <a:off x="715100" y="458036"/>
            <a:ext cx="7973911" cy="4150464"/>
            <a:chOff x="535740" y="535097"/>
            <a:chExt cx="7973911" cy="4150464"/>
          </a:xfrm>
        </p:grpSpPr>
        <p:grpSp>
          <p:nvGrpSpPr>
            <p:cNvPr id="626" name="Google Shape;626;p37"/>
            <p:cNvGrpSpPr/>
            <p:nvPr/>
          </p:nvGrpSpPr>
          <p:grpSpPr>
            <a:xfrm>
              <a:off x="535740" y="1013447"/>
              <a:ext cx="7185015" cy="3672114"/>
              <a:chOff x="535740" y="1013447"/>
              <a:chExt cx="7185015" cy="3672114"/>
            </a:xfrm>
          </p:grpSpPr>
          <p:sp>
            <p:nvSpPr>
              <p:cNvPr id="627" name="Google Shape;627;p37"/>
              <p:cNvSpPr/>
              <p:nvPr/>
            </p:nvSpPr>
            <p:spPr>
              <a:xfrm>
                <a:off x="5416996" y="1826109"/>
                <a:ext cx="1397099" cy="2781023"/>
              </a:xfrm>
              <a:custGeom>
                <a:avLst/>
                <a:gdLst/>
                <a:ahLst/>
                <a:cxnLst/>
                <a:rect l="l" t="t" r="r" b="b"/>
                <a:pathLst>
                  <a:path w="29800" h="59319" extrusionOk="0">
                    <a:moveTo>
                      <a:pt x="43" y="0"/>
                    </a:moveTo>
                    <a:cubicBezTo>
                      <a:pt x="20" y="0"/>
                      <a:pt x="0" y="20"/>
                      <a:pt x="0" y="43"/>
                    </a:cubicBezTo>
                    <a:lnTo>
                      <a:pt x="0" y="59276"/>
                    </a:lnTo>
                    <a:cubicBezTo>
                      <a:pt x="0" y="59301"/>
                      <a:pt x="20" y="59319"/>
                      <a:pt x="43" y="59319"/>
                    </a:cubicBezTo>
                    <a:lnTo>
                      <a:pt x="29757" y="59319"/>
                    </a:lnTo>
                    <a:cubicBezTo>
                      <a:pt x="29781" y="59319"/>
                      <a:pt x="29800" y="59301"/>
                      <a:pt x="29800" y="59276"/>
                    </a:cubicBezTo>
                    <a:lnTo>
                      <a:pt x="29800" y="43"/>
                    </a:lnTo>
                    <a:cubicBezTo>
                      <a:pt x="29800" y="20"/>
                      <a:pt x="29781" y="0"/>
                      <a:pt x="29757" y="0"/>
                    </a:cubicBezTo>
                    <a:close/>
                  </a:path>
                </a:pathLst>
              </a:custGeom>
              <a:solidFill>
                <a:srgbClr val="544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37"/>
              <p:cNvSpPr/>
              <p:nvPr/>
            </p:nvSpPr>
            <p:spPr>
              <a:xfrm>
                <a:off x="5551970" y="1826109"/>
                <a:ext cx="1397099" cy="2781023"/>
              </a:xfrm>
              <a:custGeom>
                <a:avLst/>
                <a:gdLst/>
                <a:ahLst/>
                <a:cxnLst/>
                <a:rect l="l" t="t" r="r" b="b"/>
                <a:pathLst>
                  <a:path w="29800" h="59319" extrusionOk="0">
                    <a:moveTo>
                      <a:pt x="886" y="0"/>
                    </a:moveTo>
                    <a:cubicBezTo>
                      <a:pt x="395" y="0"/>
                      <a:pt x="0" y="395"/>
                      <a:pt x="0" y="886"/>
                    </a:cubicBezTo>
                    <a:lnTo>
                      <a:pt x="0" y="58434"/>
                    </a:lnTo>
                    <a:cubicBezTo>
                      <a:pt x="0" y="58924"/>
                      <a:pt x="395" y="59319"/>
                      <a:pt x="886" y="59319"/>
                    </a:cubicBezTo>
                    <a:lnTo>
                      <a:pt x="28914" y="59319"/>
                    </a:lnTo>
                    <a:cubicBezTo>
                      <a:pt x="29405" y="59319"/>
                      <a:pt x="29800" y="58924"/>
                      <a:pt x="29800" y="58434"/>
                    </a:cubicBezTo>
                    <a:lnTo>
                      <a:pt x="29800" y="886"/>
                    </a:lnTo>
                    <a:cubicBezTo>
                      <a:pt x="29800" y="395"/>
                      <a:pt x="29405" y="0"/>
                      <a:pt x="28914" y="0"/>
                    </a:cubicBezTo>
                    <a:close/>
                  </a:path>
                </a:pathLst>
              </a:custGeom>
              <a:solidFill>
                <a:srgbClr val="61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7"/>
              <p:cNvSpPr/>
              <p:nvPr/>
            </p:nvSpPr>
            <p:spPr>
              <a:xfrm>
                <a:off x="5622997" y="1897229"/>
                <a:ext cx="1255045" cy="2485570"/>
              </a:xfrm>
              <a:custGeom>
                <a:avLst/>
                <a:gdLst/>
                <a:ahLst/>
                <a:cxnLst/>
                <a:rect l="l" t="t" r="r" b="b"/>
                <a:pathLst>
                  <a:path w="26770" h="53017" extrusionOk="0">
                    <a:moveTo>
                      <a:pt x="245" y="0"/>
                    </a:moveTo>
                    <a:cubicBezTo>
                      <a:pt x="111" y="0"/>
                      <a:pt x="0" y="109"/>
                      <a:pt x="0" y="243"/>
                    </a:cubicBezTo>
                    <a:lnTo>
                      <a:pt x="0" y="52772"/>
                    </a:lnTo>
                    <a:cubicBezTo>
                      <a:pt x="0" y="52908"/>
                      <a:pt x="111" y="53017"/>
                      <a:pt x="245" y="53017"/>
                    </a:cubicBezTo>
                    <a:lnTo>
                      <a:pt x="26525" y="53017"/>
                    </a:lnTo>
                    <a:cubicBezTo>
                      <a:pt x="26659" y="53017"/>
                      <a:pt x="26770" y="52908"/>
                      <a:pt x="26770" y="52772"/>
                    </a:cubicBezTo>
                    <a:lnTo>
                      <a:pt x="26770" y="243"/>
                    </a:lnTo>
                    <a:cubicBezTo>
                      <a:pt x="26770" y="109"/>
                      <a:pt x="26659" y="0"/>
                      <a:pt x="26525" y="0"/>
                    </a:cubicBezTo>
                    <a:close/>
                  </a:path>
                </a:pathLst>
              </a:custGeom>
              <a:solidFill>
                <a:srgbClr val="F2F5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7"/>
              <p:cNvSpPr/>
              <p:nvPr/>
            </p:nvSpPr>
            <p:spPr>
              <a:xfrm>
                <a:off x="6180008" y="4419086"/>
                <a:ext cx="141116" cy="141116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3010" extrusionOk="0">
                    <a:moveTo>
                      <a:pt x="1505" y="1"/>
                    </a:moveTo>
                    <a:cubicBezTo>
                      <a:pt x="673" y="1"/>
                      <a:pt x="0" y="673"/>
                      <a:pt x="0" y="1505"/>
                    </a:cubicBezTo>
                    <a:cubicBezTo>
                      <a:pt x="0" y="2335"/>
                      <a:pt x="673" y="3009"/>
                      <a:pt x="1505" y="3009"/>
                    </a:cubicBezTo>
                    <a:cubicBezTo>
                      <a:pt x="2335" y="3009"/>
                      <a:pt x="3009" y="2335"/>
                      <a:pt x="3009" y="1505"/>
                    </a:cubicBezTo>
                    <a:cubicBezTo>
                      <a:pt x="3009" y="673"/>
                      <a:pt x="2335" y="1"/>
                      <a:pt x="1505" y="1"/>
                    </a:cubicBezTo>
                    <a:close/>
                  </a:path>
                </a:pathLst>
              </a:custGeom>
              <a:solidFill>
                <a:srgbClr val="54486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7"/>
              <p:cNvSpPr/>
              <p:nvPr/>
            </p:nvSpPr>
            <p:spPr>
              <a:xfrm>
                <a:off x="5448032" y="1897229"/>
                <a:ext cx="72949" cy="399626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524" extrusionOk="0">
                    <a:moveTo>
                      <a:pt x="505" y="0"/>
                    </a:moveTo>
                    <a:cubicBezTo>
                      <a:pt x="227" y="0"/>
                      <a:pt x="0" y="225"/>
                      <a:pt x="0" y="503"/>
                    </a:cubicBezTo>
                    <a:lnTo>
                      <a:pt x="0" y="8021"/>
                    </a:lnTo>
                    <a:cubicBezTo>
                      <a:pt x="0" y="8299"/>
                      <a:pt x="227" y="8524"/>
                      <a:pt x="505" y="8524"/>
                    </a:cubicBezTo>
                    <a:lnTo>
                      <a:pt x="1052" y="8524"/>
                    </a:lnTo>
                    <a:cubicBezTo>
                      <a:pt x="1329" y="8524"/>
                      <a:pt x="1555" y="8299"/>
                      <a:pt x="1555" y="8021"/>
                    </a:cubicBezTo>
                    <a:lnTo>
                      <a:pt x="1555" y="503"/>
                    </a:lnTo>
                    <a:cubicBezTo>
                      <a:pt x="1555" y="225"/>
                      <a:pt x="1329" y="0"/>
                      <a:pt x="1052" y="0"/>
                    </a:cubicBezTo>
                    <a:close/>
                  </a:path>
                </a:pathLst>
              </a:custGeom>
              <a:solidFill>
                <a:srgbClr val="61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7"/>
              <p:cNvSpPr/>
              <p:nvPr/>
            </p:nvSpPr>
            <p:spPr>
              <a:xfrm>
                <a:off x="5448032" y="2335065"/>
                <a:ext cx="72949" cy="399720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526" extrusionOk="0">
                    <a:moveTo>
                      <a:pt x="505" y="1"/>
                    </a:moveTo>
                    <a:cubicBezTo>
                      <a:pt x="227" y="1"/>
                      <a:pt x="0" y="227"/>
                      <a:pt x="0" y="504"/>
                    </a:cubicBezTo>
                    <a:lnTo>
                      <a:pt x="0" y="8021"/>
                    </a:lnTo>
                    <a:cubicBezTo>
                      <a:pt x="0" y="8300"/>
                      <a:pt x="227" y="8526"/>
                      <a:pt x="505" y="8526"/>
                    </a:cubicBezTo>
                    <a:lnTo>
                      <a:pt x="1052" y="8526"/>
                    </a:lnTo>
                    <a:cubicBezTo>
                      <a:pt x="1329" y="8526"/>
                      <a:pt x="1555" y="8300"/>
                      <a:pt x="1555" y="8021"/>
                    </a:cubicBezTo>
                    <a:lnTo>
                      <a:pt x="1555" y="504"/>
                    </a:lnTo>
                    <a:cubicBezTo>
                      <a:pt x="1555" y="226"/>
                      <a:pt x="1329" y="1"/>
                      <a:pt x="1052" y="1"/>
                    </a:cubicBezTo>
                    <a:close/>
                  </a:path>
                </a:pathLst>
              </a:custGeom>
              <a:solidFill>
                <a:srgbClr val="6156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7"/>
              <p:cNvSpPr/>
              <p:nvPr/>
            </p:nvSpPr>
            <p:spPr>
              <a:xfrm>
                <a:off x="5467394" y="3094140"/>
                <a:ext cx="1566251" cy="207408"/>
              </a:xfrm>
              <a:custGeom>
                <a:avLst/>
                <a:gdLst/>
                <a:ahLst/>
                <a:cxnLst/>
                <a:rect l="l" t="t" r="r" b="b"/>
                <a:pathLst>
                  <a:path w="33408" h="4424" extrusionOk="0">
                    <a:moveTo>
                      <a:pt x="16705" y="1"/>
                    </a:moveTo>
                    <a:cubicBezTo>
                      <a:pt x="7480" y="1"/>
                      <a:pt x="0" y="991"/>
                      <a:pt x="0" y="2211"/>
                    </a:cubicBezTo>
                    <a:cubicBezTo>
                      <a:pt x="0" y="3433"/>
                      <a:pt x="7480" y="4424"/>
                      <a:pt x="16705" y="4424"/>
                    </a:cubicBezTo>
                    <a:cubicBezTo>
                      <a:pt x="25930" y="4424"/>
                      <a:pt x="33408" y="3433"/>
                      <a:pt x="33408" y="2211"/>
                    </a:cubicBezTo>
                    <a:cubicBezTo>
                      <a:pt x="33408" y="991"/>
                      <a:pt x="25930" y="1"/>
                      <a:pt x="16705" y="1"/>
                    </a:cubicBezTo>
                    <a:close/>
                  </a:path>
                </a:pathLst>
              </a:custGeom>
              <a:solidFill>
                <a:srgbClr val="F2F4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7"/>
              <p:cNvSpPr/>
              <p:nvPr/>
            </p:nvSpPr>
            <p:spPr>
              <a:xfrm>
                <a:off x="5513527" y="3126817"/>
                <a:ext cx="1474033" cy="142054"/>
              </a:xfrm>
              <a:custGeom>
                <a:avLst/>
                <a:gdLst/>
                <a:ahLst/>
                <a:cxnLst/>
                <a:rect l="l" t="t" r="r" b="b"/>
                <a:pathLst>
                  <a:path w="31441" h="3030" extrusionOk="0">
                    <a:moveTo>
                      <a:pt x="15721" y="1"/>
                    </a:moveTo>
                    <a:cubicBezTo>
                      <a:pt x="11633" y="1"/>
                      <a:pt x="7709" y="200"/>
                      <a:pt x="4672" y="559"/>
                    </a:cubicBezTo>
                    <a:cubicBezTo>
                      <a:pt x="1764" y="903"/>
                      <a:pt x="518" y="1287"/>
                      <a:pt x="1" y="1514"/>
                    </a:cubicBezTo>
                    <a:cubicBezTo>
                      <a:pt x="518" y="1744"/>
                      <a:pt x="1764" y="2127"/>
                      <a:pt x="4672" y="2471"/>
                    </a:cubicBezTo>
                    <a:cubicBezTo>
                      <a:pt x="7709" y="2831"/>
                      <a:pt x="11633" y="3029"/>
                      <a:pt x="15721" y="3029"/>
                    </a:cubicBezTo>
                    <a:cubicBezTo>
                      <a:pt x="19807" y="3029"/>
                      <a:pt x="23731" y="2831"/>
                      <a:pt x="26768" y="2471"/>
                    </a:cubicBezTo>
                    <a:cubicBezTo>
                      <a:pt x="29676" y="2127"/>
                      <a:pt x="30922" y="1744"/>
                      <a:pt x="31441" y="1514"/>
                    </a:cubicBezTo>
                    <a:cubicBezTo>
                      <a:pt x="30922" y="1287"/>
                      <a:pt x="29676" y="903"/>
                      <a:pt x="26768" y="559"/>
                    </a:cubicBezTo>
                    <a:cubicBezTo>
                      <a:pt x="23731" y="200"/>
                      <a:pt x="19807" y="1"/>
                      <a:pt x="15721" y="1"/>
                    </a:cubicBezTo>
                    <a:close/>
                  </a:path>
                </a:pathLst>
              </a:custGeom>
              <a:solidFill>
                <a:srgbClr val="5A63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7"/>
              <p:cNvSpPr/>
              <p:nvPr/>
            </p:nvSpPr>
            <p:spPr>
              <a:xfrm>
                <a:off x="5467394" y="3027895"/>
                <a:ext cx="1566251" cy="169949"/>
              </a:xfrm>
              <a:custGeom>
                <a:avLst/>
                <a:gdLst/>
                <a:ahLst/>
                <a:cxnLst/>
                <a:rect l="l" t="t" r="r" b="b"/>
                <a:pathLst>
                  <a:path w="33408" h="3625" extrusionOk="0">
                    <a:moveTo>
                      <a:pt x="0" y="1"/>
                    </a:moveTo>
                    <a:lnTo>
                      <a:pt x="0" y="1414"/>
                    </a:lnTo>
                    <a:cubicBezTo>
                      <a:pt x="0" y="2635"/>
                      <a:pt x="7480" y="3624"/>
                      <a:pt x="16705" y="3624"/>
                    </a:cubicBezTo>
                    <a:cubicBezTo>
                      <a:pt x="25930" y="3624"/>
                      <a:pt x="33408" y="2635"/>
                      <a:pt x="33408" y="1414"/>
                    </a:cubicBezTo>
                    <a:lnTo>
                      <a:pt x="33408" y="1"/>
                    </a:lnTo>
                    <a:cubicBezTo>
                      <a:pt x="31824" y="1030"/>
                      <a:pt x="24947" y="1805"/>
                      <a:pt x="16705" y="1805"/>
                    </a:cubicBezTo>
                    <a:cubicBezTo>
                      <a:pt x="8461" y="1805"/>
                      <a:pt x="1584" y="1030"/>
                      <a:pt x="0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7"/>
              <p:cNvSpPr/>
              <p:nvPr/>
            </p:nvSpPr>
            <p:spPr>
              <a:xfrm>
                <a:off x="5467394" y="2144347"/>
                <a:ext cx="1566251" cy="968171"/>
              </a:xfrm>
              <a:custGeom>
                <a:avLst/>
                <a:gdLst/>
                <a:ahLst/>
                <a:cxnLst/>
                <a:rect l="l" t="t" r="r" b="b"/>
                <a:pathLst>
                  <a:path w="33408" h="20651" extrusionOk="0">
                    <a:moveTo>
                      <a:pt x="16705" y="1"/>
                    </a:moveTo>
                    <a:cubicBezTo>
                      <a:pt x="7480" y="1"/>
                      <a:pt x="0" y="7478"/>
                      <a:pt x="0" y="16705"/>
                    </a:cubicBezTo>
                    <a:lnTo>
                      <a:pt x="0" y="18847"/>
                    </a:lnTo>
                    <a:cubicBezTo>
                      <a:pt x="1584" y="19876"/>
                      <a:pt x="8461" y="20651"/>
                      <a:pt x="16705" y="20651"/>
                    </a:cubicBezTo>
                    <a:cubicBezTo>
                      <a:pt x="24947" y="20651"/>
                      <a:pt x="31824" y="19876"/>
                      <a:pt x="33408" y="18847"/>
                    </a:cubicBezTo>
                    <a:lnTo>
                      <a:pt x="33408" y="16705"/>
                    </a:lnTo>
                    <a:cubicBezTo>
                      <a:pt x="33408" y="7478"/>
                      <a:pt x="25930" y="1"/>
                      <a:pt x="16705" y="1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7"/>
              <p:cNvSpPr/>
              <p:nvPr/>
            </p:nvSpPr>
            <p:spPr>
              <a:xfrm>
                <a:off x="5715590" y="2565821"/>
                <a:ext cx="1069859" cy="405534"/>
              </a:xfrm>
              <a:custGeom>
                <a:avLst/>
                <a:gdLst/>
                <a:ahLst/>
                <a:cxnLst/>
                <a:rect l="l" t="t" r="r" b="b"/>
                <a:pathLst>
                  <a:path w="22820" h="8650" extrusionOk="0">
                    <a:moveTo>
                      <a:pt x="918" y="0"/>
                    </a:moveTo>
                    <a:cubicBezTo>
                      <a:pt x="409" y="0"/>
                      <a:pt x="1" y="410"/>
                      <a:pt x="1" y="918"/>
                    </a:cubicBezTo>
                    <a:lnTo>
                      <a:pt x="1" y="7730"/>
                    </a:lnTo>
                    <a:cubicBezTo>
                      <a:pt x="1" y="8239"/>
                      <a:pt x="409" y="8649"/>
                      <a:pt x="918" y="8649"/>
                    </a:cubicBezTo>
                    <a:lnTo>
                      <a:pt x="21902" y="8649"/>
                    </a:lnTo>
                    <a:cubicBezTo>
                      <a:pt x="22411" y="8649"/>
                      <a:pt x="22819" y="8239"/>
                      <a:pt x="22819" y="7730"/>
                    </a:cubicBezTo>
                    <a:lnTo>
                      <a:pt x="22819" y="918"/>
                    </a:lnTo>
                    <a:cubicBezTo>
                      <a:pt x="22819" y="410"/>
                      <a:pt x="22411" y="0"/>
                      <a:pt x="21902" y="0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7"/>
              <p:cNvSpPr/>
              <p:nvPr/>
            </p:nvSpPr>
            <p:spPr>
              <a:xfrm>
                <a:off x="5753518" y="2603796"/>
                <a:ext cx="994003" cy="329537"/>
              </a:xfrm>
              <a:custGeom>
                <a:avLst/>
                <a:gdLst/>
                <a:ahLst/>
                <a:cxnLst/>
                <a:rect l="l" t="t" r="r" b="b"/>
                <a:pathLst>
                  <a:path w="21202" h="7029" extrusionOk="0">
                    <a:moveTo>
                      <a:pt x="109" y="1"/>
                    </a:moveTo>
                    <a:cubicBezTo>
                      <a:pt x="49" y="1"/>
                      <a:pt x="1" y="48"/>
                      <a:pt x="1" y="108"/>
                    </a:cubicBezTo>
                    <a:lnTo>
                      <a:pt x="1" y="6920"/>
                    </a:lnTo>
                    <a:cubicBezTo>
                      <a:pt x="1" y="6980"/>
                      <a:pt x="49" y="7029"/>
                      <a:pt x="109" y="7029"/>
                    </a:cubicBezTo>
                    <a:lnTo>
                      <a:pt x="21093" y="7029"/>
                    </a:lnTo>
                    <a:cubicBezTo>
                      <a:pt x="21153" y="7029"/>
                      <a:pt x="21201" y="6980"/>
                      <a:pt x="21201" y="6920"/>
                    </a:cubicBezTo>
                    <a:lnTo>
                      <a:pt x="21201" y="108"/>
                    </a:lnTo>
                    <a:cubicBezTo>
                      <a:pt x="21201" y="48"/>
                      <a:pt x="21153" y="1"/>
                      <a:pt x="21093" y="1"/>
                    </a:cubicBezTo>
                    <a:close/>
                  </a:path>
                </a:pathLst>
              </a:custGeom>
              <a:solidFill>
                <a:srgbClr val="5A637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7"/>
              <p:cNvSpPr/>
              <p:nvPr/>
            </p:nvSpPr>
            <p:spPr>
              <a:xfrm>
                <a:off x="6462100" y="2646459"/>
                <a:ext cx="115378" cy="244258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5210" extrusionOk="0">
                    <a:moveTo>
                      <a:pt x="1230" y="0"/>
                    </a:moveTo>
                    <a:cubicBezTo>
                      <a:pt x="551" y="0"/>
                      <a:pt x="1" y="551"/>
                      <a:pt x="1" y="1230"/>
                    </a:cubicBezTo>
                    <a:lnTo>
                      <a:pt x="1" y="3980"/>
                    </a:lnTo>
                    <a:cubicBezTo>
                      <a:pt x="1" y="4659"/>
                      <a:pt x="551" y="5209"/>
                      <a:pt x="1230" y="5209"/>
                    </a:cubicBezTo>
                    <a:cubicBezTo>
                      <a:pt x="1911" y="5209"/>
                      <a:pt x="2461" y="4659"/>
                      <a:pt x="2461" y="3980"/>
                    </a:cubicBezTo>
                    <a:lnTo>
                      <a:pt x="2461" y="1230"/>
                    </a:lnTo>
                    <a:cubicBezTo>
                      <a:pt x="2461" y="551"/>
                      <a:pt x="1911" y="0"/>
                      <a:pt x="1230" y="0"/>
                    </a:cubicBezTo>
                    <a:close/>
                  </a:path>
                </a:pathLst>
              </a:custGeom>
              <a:solidFill>
                <a:srgbClr val="F6CF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7"/>
              <p:cNvSpPr/>
              <p:nvPr/>
            </p:nvSpPr>
            <p:spPr>
              <a:xfrm>
                <a:off x="5923561" y="2646459"/>
                <a:ext cx="115331" cy="244258"/>
              </a:xfrm>
              <a:custGeom>
                <a:avLst/>
                <a:gdLst/>
                <a:ahLst/>
                <a:cxnLst/>
                <a:rect l="l" t="t" r="r" b="b"/>
                <a:pathLst>
                  <a:path w="2460" h="5210" extrusionOk="0">
                    <a:moveTo>
                      <a:pt x="1231" y="0"/>
                    </a:moveTo>
                    <a:cubicBezTo>
                      <a:pt x="552" y="0"/>
                      <a:pt x="0" y="551"/>
                      <a:pt x="0" y="1230"/>
                    </a:cubicBezTo>
                    <a:lnTo>
                      <a:pt x="0" y="3980"/>
                    </a:lnTo>
                    <a:cubicBezTo>
                      <a:pt x="0" y="4659"/>
                      <a:pt x="552" y="5209"/>
                      <a:pt x="1231" y="5209"/>
                    </a:cubicBezTo>
                    <a:cubicBezTo>
                      <a:pt x="1910" y="5209"/>
                      <a:pt x="2460" y="4659"/>
                      <a:pt x="2460" y="3980"/>
                    </a:cubicBezTo>
                    <a:lnTo>
                      <a:pt x="2460" y="1230"/>
                    </a:lnTo>
                    <a:cubicBezTo>
                      <a:pt x="2460" y="551"/>
                      <a:pt x="1910" y="0"/>
                      <a:pt x="1231" y="0"/>
                    </a:cubicBezTo>
                    <a:close/>
                  </a:path>
                </a:pathLst>
              </a:custGeom>
              <a:solidFill>
                <a:srgbClr val="F6CF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7"/>
              <p:cNvSpPr/>
              <p:nvPr/>
            </p:nvSpPr>
            <p:spPr>
              <a:xfrm>
                <a:off x="6005090" y="2200747"/>
                <a:ext cx="490860" cy="264886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5650" extrusionOk="0">
                    <a:moveTo>
                      <a:pt x="5236" y="1"/>
                    </a:moveTo>
                    <a:cubicBezTo>
                      <a:pt x="2698" y="1"/>
                      <a:pt x="582" y="975"/>
                      <a:pt x="103" y="2268"/>
                    </a:cubicBezTo>
                    <a:cubicBezTo>
                      <a:pt x="36" y="2449"/>
                      <a:pt x="1" y="2635"/>
                      <a:pt x="1" y="2825"/>
                    </a:cubicBezTo>
                    <a:cubicBezTo>
                      <a:pt x="1" y="3016"/>
                      <a:pt x="36" y="3202"/>
                      <a:pt x="103" y="3383"/>
                    </a:cubicBezTo>
                    <a:cubicBezTo>
                      <a:pt x="582" y="4675"/>
                      <a:pt x="2698" y="5650"/>
                      <a:pt x="5236" y="5650"/>
                    </a:cubicBezTo>
                    <a:cubicBezTo>
                      <a:pt x="8125" y="5650"/>
                      <a:pt x="10469" y="4384"/>
                      <a:pt x="10469" y="2825"/>
                    </a:cubicBezTo>
                    <a:cubicBezTo>
                      <a:pt x="10469" y="1265"/>
                      <a:pt x="8125" y="1"/>
                      <a:pt x="5236" y="1"/>
                    </a:cubicBezTo>
                    <a:close/>
                  </a:path>
                </a:pathLst>
              </a:custGeom>
              <a:solidFill>
                <a:srgbClr val="DEE5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7"/>
              <p:cNvSpPr/>
              <p:nvPr/>
            </p:nvSpPr>
            <p:spPr>
              <a:xfrm>
                <a:off x="6005090" y="2307076"/>
                <a:ext cx="43273" cy="52274"/>
              </a:xfrm>
              <a:custGeom>
                <a:avLst/>
                <a:gdLst/>
                <a:ahLst/>
                <a:cxnLst/>
                <a:rect l="l" t="t" r="r" b="b"/>
                <a:pathLst>
                  <a:path w="923" h="1115" extrusionOk="0">
                    <a:moveTo>
                      <a:pt x="103" y="0"/>
                    </a:moveTo>
                    <a:cubicBezTo>
                      <a:pt x="36" y="181"/>
                      <a:pt x="1" y="367"/>
                      <a:pt x="1" y="557"/>
                    </a:cubicBezTo>
                    <a:cubicBezTo>
                      <a:pt x="1" y="748"/>
                      <a:pt x="36" y="934"/>
                      <a:pt x="103" y="1115"/>
                    </a:cubicBezTo>
                    <a:cubicBezTo>
                      <a:pt x="564" y="1084"/>
                      <a:pt x="923" y="846"/>
                      <a:pt x="923" y="557"/>
                    </a:cubicBezTo>
                    <a:cubicBezTo>
                      <a:pt x="923" y="268"/>
                      <a:pt x="564" y="31"/>
                      <a:pt x="103" y="0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7"/>
              <p:cNvSpPr/>
              <p:nvPr/>
            </p:nvSpPr>
            <p:spPr>
              <a:xfrm>
                <a:off x="5740532" y="3606050"/>
                <a:ext cx="1020023" cy="549182"/>
              </a:xfrm>
              <a:custGeom>
                <a:avLst/>
                <a:gdLst/>
                <a:ahLst/>
                <a:cxnLst/>
                <a:rect l="l" t="t" r="r" b="b"/>
                <a:pathLst>
                  <a:path w="21757" h="11714" extrusionOk="0">
                    <a:moveTo>
                      <a:pt x="10879" y="1"/>
                    </a:moveTo>
                    <a:cubicBezTo>
                      <a:pt x="7875" y="1"/>
                      <a:pt x="5155" y="1219"/>
                      <a:pt x="3185" y="3188"/>
                    </a:cubicBezTo>
                    <a:cubicBezTo>
                      <a:pt x="1218" y="5156"/>
                      <a:pt x="1" y="7876"/>
                      <a:pt x="1" y="10879"/>
                    </a:cubicBezTo>
                    <a:lnTo>
                      <a:pt x="1" y="11713"/>
                    </a:lnTo>
                    <a:cubicBezTo>
                      <a:pt x="1" y="8709"/>
                      <a:pt x="1218" y="5989"/>
                      <a:pt x="3185" y="4022"/>
                    </a:cubicBezTo>
                    <a:cubicBezTo>
                      <a:pt x="5155" y="2053"/>
                      <a:pt x="7875" y="836"/>
                      <a:pt x="10879" y="836"/>
                    </a:cubicBezTo>
                    <a:cubicBezTo>
                      <a:pt x="16886" y="836"/>
                      <a:pt x="21757" y="5705"/>
                      <a:pt x="21757" y="11713"/>
                    </a:cubicBezTo>
                    <a:lnTo>
                      <a:pt x="21757" y="10879"/>
                    </a:lnTo>
                    <a:cubicBezTo>
                      <a:pt x="21757" y="4872"/>
                      <a:pt x="16886" y="1"/>
                      <a:pt x="10879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7"/>
              <p:cNvSpPr/>
              <p:nvPr/>
            </p:nvSpPr>
            <p:spPr>
              <a:xfrm>
                <a:off x="7033598" y="3290952"/>
                <a:ext cx="83263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5392" extrusionOk="0">
                    <a:moveTo>
                      <a:pt x="1" y="1"/>
                    </a:moveTo>
                    <a:lnTo>
                      <a:pt x="1" y="5392"/>
                    </a:lnTo>
                    <a:cubicBezTo>
                      <a:pt x="848" y="5392"/>
                      <a:pt x="1556" y="4800"/>
                      <a:pt x="1733" y="4007"/>
                    </a:cubicBezTo>
                    <a:cubicBezTo>
                      <a:pt x="1762" y="3881"/>
                      <a:pt x="1776" y="3751"/>
                      <a:pt x="1776" y="3617"/>
                    </a:cubicBezTo>
                    <a:lnTo>
                      <a:pt x="1776" y="1776"/>
                    </a:lnTo>
                    <a:cubicBezTo>
                      <a:pt x="1776" y="796"/>
                      <a:pt x="981" y="1"/>
                      <a:pt x="1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7"/>
              <p:cNvSpPr/>
              <p:nvPr/>
            </p:nvSpPr>
            <p:spPr>
              <a:xfrm>
                <a:off x="7033598" y="3259635"/>
                <a:ext cx="41679" cy="315519"/>
              </a:xfrm>
              <a:custGeom>
                <a:avLst/>
                <a:gdLst/>
                <a:ahLst/>
                <a:cxnLst/>
                <a:rect l="l" t="t" r="r" b="b"/>
                <a:pathLst>
                  <a:path w="889" h="6730" extrusionOk="0">
                    <a:moveTo>
                      <a:pt x="1" y="1"/>
                    </a:moveTo>
                    <a:lnTo>
                      <a:pt x="1" y="6729"/>
                    </a:lnTo>
                    <a:cubicBezTo>
                      <a:pt x="531" y="6422"/>
                      <a:pt x="889" y="5849"/>
                      <a:pt x="889" y="5191"/>
                    </a:cubicBezTo>
                    <a:lnTo>
                      <a:pt x="889" y="1537"/>
                    </a:lnTo>
                    <a:cubicBezTo>
                      <a:pt x="889" y="880"/>
                      <a:pt x="531" y="307"/>
                      <a:pt x="1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5425810" y="3259635"/>
                <a:ext cx="41632" cy="315519"/>
              </a:xfrm>
              <a:custGeom>
                <a:avLst/>
                <a:gdLst/>
                <a:ahLst/>
                <a:cxnLst/>
                <a:rect l="l" t="t" r="r" b="b"/>
                <a:pathLst>
                  <a:path w="888" h="6730" extrusionOk="0">
                    <a:moveTo>
                      <a:pt x="887" y="1"/>
                    </a:moveTo>
                    <a:cubicBezTo>
                      <a:pt x="357" y="307"/>
                      <a:pt x="1" y="880"/>
                      <a:pt x="1" y="1537"/>
                    </a:cubicBezTo>
                    <a:lnTo>
                      <a:pt x="1" y="5191"/>
                    </a:lnTo>
                    <a:cubicBezTo>
                      <a:pt x="1" y="5849"/>
                      <a:pt x="357" y="6422"/>
                      <a:pt x="887" y="6729"/>
                    </a:cubicBezTo>
                    <a:lnTo>
                      <a:pt x="887" y="1"/>
                    </a:ln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7"/>
              <p:cNvSpPr/>
              <p:nvPr/>
            </p:nvSpPr>
            <p:spPr>
              <a:xfrm>
                <a:off x="5666270" y="2236799"/>
                <a:ext cx="30614" cy="531741"/>
              </a:xfrm>
              <a:custGeom>
                <a:avLst/>
                <a:gdLst/>
                <a:ahLst/>
                <a:cxnLst/>
                <a:rect l="l" t="t" r="r" b="b"/>
                <a:pathLst>
                  <a:path w="653" h="11342" extrusionOk="0">
                    <a:moveTo>
                      <a:pt x="327" y="1"/>
                    </a:moveTo>
                    <a:cubicBezTo>
                      <a:pt x="146" y="1"/>
                      <a:pt x="1" y="146"/>
                      <a:pt x="1" y="327"/>
                    </a:cubicBezTo>
                    <a:lnTo>
                      <a:pt x="1" y="11342"/>
                    </a:lnTo>
                    <a:lnTo>
                      <a:pt x="652" y="11342"/>
                    </a:lnTo>
                    <a:lnTo>
                      <a:pt x="652" y="327"/>
                    </a:lnTo>
                    <a:cubicBezTo>
                      <a:pt x="652" y="146"/>
                      <a:pt x="505" y="1"/>
                      <a:pt x="327" y="1"/>
                    </a:cubicBezTo>
                    <a:close/>
                  </a:path>
                </a:pathLst>
              </a:custGeom>
              <a:solidFill>
                <a:srgbClr val="F2F5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7"/>
              <p:cNvSpPr/>
              <p:nvPr/>
            </p:nvSpPr>
            <p:spPr>
              <a:xfrm>
                <a:off x="5647517" y="2682136"/>
                <a:ext cx="68120" cy="172856"/>
              </a:xfrm>
              <a:custGeom>
                <a:avLst/>
                <a:gdLst/>
                <a:ahLst/>
                <a:cxnLst/>
                <a:rect l="l" t="t" r="r" b="b"/>
                <a:pathLst>
                  <a:path w="1453" h="3687" extrusionOk="0">
                    <a:moveTo>
                      <a:pt x="621" y="1"/>
                    </a:moveTo>
                    <a:cubicBezTo>
                      <a:pt x="279" y="1"/>
                      <a:pt x="0" y="279"/>
                      <a:pt x="0" y="621"/>
                    </a:cubicBezTo>
                    <a:lnTo>
                      <a:pt x="0" y="3066"/>
                    </a:lnTo>
                    <a:cubicBezTo>
                      <a:pt x="0" y="3409"/>
                      <a:pt x="279" y="3687"/>
                      <a:pt x="621" y="3687"/>
                    </a:cubicBezTo>
                    <a:lnTo>
                      <a:pt x="1453" y="3687"/>
                    </a:lnTo>
                    <a:lnTo>
                      <a:pt x="1453" y="1"/>
                    </a:lnTo>
                    <a:close/>
                  </a:path>
                </a:pathLst>
              </a:custGeom>
              <a:solidFill>
                <a:srgbClr val="DEE5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7"/>
              <p:cNvSpPr/>
              <p:nvPr/>
            </p:nvSpPr>
            <p:spPr>
              <a:xfrm>
                <a:off x="5916294" y="1927938"/>
                <a:ext cx="211159" cy="147867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3154" extrusionOk="0">
                    <a:moveTo>
                      <a:pt x="1" y="1"/>
                    </a:moveTo>
                    <a:lnTo>
                      <a:pt x="3404" y="3153"/>
                    </a:lnTo>
                    <a:lnTo>
                      <a:pt x="4503" y="3153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rgbClr val="F27C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7"/>
              <p:cNvSpPr/>
              <p:nvPr/>
            </p:nvSpPr>
            <p:spPr>
              <a:xfrm>
                <a:off x="5416996" y="1826109"/>
                <a:ext cx="1397099" cy="2781023"/>
              </a:xfrm>
              <a:custGeom>
                <a:avLst/>
                <a:gdLst/>
                <a:ahLst/>
                <a:cxnLst/>
                <a:rect l="l" t="t" r="r" b="b"/>
                <a:pathLst>
                  <a:path w="29800" h="59319" extrusionOk="0">
                    <a:moveTo>
                      <a:pt x="43" y="0"/>
                    </a:moveTo>
                    <a:cubicBezTo>
                      <a:pt x="20" y="0"/>
                      <a:pt x="0" y="20"/>
                      <a:pt x="0" y="43"/>
                    </a:cubicBezTo>
                    <a:lnTo>
                      <a:pt x="0" y="59276"/>
                    </a:lnTo>
                    <a:cubicBezTo>
                      <a:pt x="0" y="59301"/>
                      <a:pt x="20" y="59319"/>
                      <a:pt x="43" y="59319"/>
                    </a:cubicBezTo>
                    <a:lnTo>
                      <a:pt x="29757" y="59319"/>
                    </a:lnTo>
                    <a:cubicBezTo>
                      <a:pt x="29781" y="59319"/>
                      <a:pt x="29800" y="59301"/>
                      <a:pt x="29800" y="59276"/>
                    </a:cubicBezTo>
                    <a:lnTo>
                      <a:pt x="29800" y="43"/>
                    </a:lnTo>
                    <a:cubicBezTo>
                      <a:pt x="29800" y="20"/>
                      <a:pt x="29781" y="0"/>
                      <a:pt x="297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7"/>
              <p:cNvSpPr/>
              <p:nvPr/>
            </p:nvSpPr>
            <p:spPr>
              <a:xfrm>
                <a:off x="5551970" y="1826109"/>
                <a:ext cx="1397099" cy="2781023"/>
              </a:xfrm>
              <a:custGeom>
                <a:avLst/>
                <a:gdLst/>
                <a:ahLst/>
                <a:cxnLst/>
                <a:rect l="l" t="t" r="r" b="b"/>
                <a:pathLst>
                  <a:path w="29800" h="59319" extrusionOk="0">
                    <a:moveTo>
                      <a:pt x="886" y="0"/>
                    </a:moveTo>
                    <a:cubicBezTo>
                      <a:pt x="395" y="0"/>
                      <a:pt x="0" y="395"/>
                      <a:pt x="0" y="886"/>
                    </a:cubicBezTo>
                    <a:lnTo>
                      <a:pt x="0" y="58434"/>
                    </a:lnTo>
                    <a:cubicBezTo>
                      <a:pt x="0" y="58924"/>
                      <a:pt x="395" y="59319"/>
                      <a:pt x="886" y="59319"/>
                    </a:cubicBezTo>
                    <a:lnTo>
                      <a:pt x="28914" y="59319"/>
                    </a:lnTo>
                    <a:cubicBezTo>
                      <a:pt x="29405" y="59319"/>
                      <a:pt x="29800" y="58924"/>
                      <a:pt x="29800" y="58434"/>
                    </a:cubicBezTo>
                    <a:lnTo>
                      <a:pt x="29800" y="886"/>
                    </a:lnTo>
                    <a:cubicBezTo>
                      <a:pt x="29800" y="395"/>
                      <a:pt x="29405" y="0"/>
                      <a:pt x="289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7"/>
              <p:cNvSpPr/>
              <p:nvPr/>
            </p:nvSpPr>
            <p:spPr>
              <a:xfrm>
                <a:off x="535740" y="2452915"/>
                <a:ext cx="3959960" cy="2232646"/>
              </a:xfrm>
              <a:custGeom>
                <a:avLst/>
                <a:gdLst/>
                <a:ahLst/>
                <a:cxnLst/>
                <a:rect l="l" t="t" r="r" b="b"/>
                <a:pathLst>
                  <a:path w="26770" h="53017" extrusionOk="0">
                    <a:moveTo>
                      <a:pt x="245" y="0"/>
                    </a:moveTo>
                    <a:cubicBezTo>
                      <a:pt x="111" y="0"/>
                      <a:pt x="0" y="109"/>
                      <a:pt x="0" y="243"/>
                    </a:cubicBezTo>
                    <a:lnTo>
                      <a:pt x="0" y="52772"/>
                    </a:lnTo>
                    <a:cubicBezTo>
                      <a:pt x="0" y="52908"/>
                      <a:pt x="111" y="53017"/>
                      <a:pt x="245" y="53017"/>
                    </a:cubicBezTo>
                    <a:lnTo>
                      <a:pt x="26525" y="53017"/>
                    </a:lnTo>
                    <a:cubicBezTo>
                      <a:pt x="26659" y="53017"/>
                      <a:pt x="26770" y="52908"/>
                      <a:pt x="26770" y="52772"/>
                    </a:cubicBezTo>
                    <a:lnTo>
                      <a:pt x="26770" y="243"/>
                    </a:lnTo>
                    <a:cubicBezTo>
                      <a:pt x="26770" y="109"/>
                      <a:pt x="26659" y="0"/>
                      <a:pt x="265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3" name="Google Shape;653;p37"/>
              <p:cNvSpPr/>
              <p:nvPr/>
            </p:nvSpPr>
            <p:spPr>
              <a:xfrm>
                <a:off x="6180008" y="4419086"/>
                <a:ext cx="141116" cy="141116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3010" extrusionOk="0">
                    <a:moveTo>
                      <a:pt x="1505" y="1"/>
                    </a:moveTo>
                    <a:cubicBezTo>
                      <a:pt x="673" y="1"/>
                      <a:pt x="0" y="673"/>
                      <a:pt x="0" y="1505"/>
                    </a:cubicBezTo>
                    <a:cubicBezTo>
                      <a:pt x="0" y="2335"/>
                      <a:pt x="673" y="3009"/>
                      <a:pt x="1505" y="3009"/>
                    </a:cubicBezTo>
                    <a:cubicBezTo>
                      <a:pt x="2335" y="3009"/>
                      <a:pt x="3009" y="2335"/>
                      <a:pt x="3009" y="1505"/>
                    </a:cubicBezTo>
                    <a:cubicBezTo>
                      <a:pt x="3009" y="673"/>
                      <a:pt x="2335" y="1"/>
                      <a:pt x="15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7"/>
              <p:cNvSpPr/>
              <p:nvPr/>
            </p:nvSpPr>
            <p:spPr>
              <a:xfrm>
                <a:off x="5448032" y="1897229"/>
                <a:ext cx="72949" cy="399626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524" extrusionOk="0">
                    <a:moveTo>
                      <a:pt x="505" y="0"/>
                    </a:moveTo>
                    <a:cubicBezTo>
                      <a:pt x="227" y="0"/>
                      <a:pt x="0" y="225"/>
                      <a:pt x="0" y="503"/>
                    </a:cubicBezTo>
                    <a:lnTo>
                      <a:pt x="0" y="8021"/>
                    </a:lnTo>
                    <a:cubicBezTo>
                      <a:pt x="0" y="8299"/>
                      <a:pt x="227" y="8524"/>
                      <a:pt x="505" y="8524"/>
                    </a:cubicBezTo>
                    <a:lnTo>
                      <a:pt x="1052" y="8524"/>
                    </a:lnTo>
                    <a:cubicBezTo>
                      <a:pt x="1329" y="8524"/>
                      <a:pt x="1555" y="8299"/>
                      <a:pt x="1555" y="8021"/>
                    </a:cubicBezTo>
                    <a:lnTo>
                      <a:pt x="1555" y="503"/>
                    </a:lnTo>
                    <a:cubicBezTo>
                      <a:pt x="1555" y="225"/>
                      <a:pt x="1329" y="0"/>
                      <a:pt x="1052" y="0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7"/>
              <p:cNvSpPr/>
              <p:nvPr/>
            </p:nvSpPr>
            <p:spPr>
              <a:xfrm>
                <a:off x="5448032" y="2335065"/>
                <a:ext cx="72949" cy="399720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8526" extrusionOk="0">
                    <a:moveTo>
                      <a:pt x="505" y="1"/>
                    </a:moveTo>
                    <a:cubicBezTo>
                      <a:pt x="227" y="1"/>
                      <a:pt x="0" y="227"/>
                      <a:pt x="0" y="504"/>
                    </a:cubicBezTo>
                    <a:lnTo>
                      <a:pt x="0" y="8021"/>
                    </a:lnTo>
                    <a:cubicBezTo>
                      <a:pt x="0" y="8300"/>
                      <a:pt x="227" y="8526"/>
                      <a:pt x="505" y="8526"/>
                    </a:cubicBezTo>
                    <a:lnTo>
                      <a:pt x="1052" y="8526"/>
                    </a:lnTo>
                    <a:cubicBezTo>
                      <a:pt x="1329" y="8526"/>
                      <a:pt x="1555" y="8300"/>
                      <a:pt x="1555" y="8021"/>
                    </a:cubicBezTo>
                    <a:lnTo>
                      <a:pt x="1555" y="504"/>
                    </a:lnTo>
                    <a:cubicBezTo>
                      <a:pt x="1555" y="226"/>
                      <a:pt x="1329" y="1"/>
                      <a:pt x="1052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>
                <a:off x="7033598" y="3290952"/>
                <a:ext cx="83263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5392" extrusionOk="0">
                    <a:moveTo>
                      <a:pt x="1" y="1"/>
                    </a:moveTo>
                    <a:lnTo>
                      <a:pt x="1" y="5392"/>
                    </a:lnTo>
                    <a:cubicBezTo>
                      <a:pt x="848" y="5392"/>
                      <a:pt x="1556" y="4800"/>
                      <a:pt x="1733" y="4007"/>
                    </a:cubicBezTo>
                    <a:cubicBezTo>
                      <a:pt x="1762" y="3881"/>
                      <a:pt x="1776" y="3751"/>
                      <a:pt x="1776" y="3617"/>
                    </a:cubicBezTo>
                    <a:lnTo>
                      <a:pt x="1776" y="1776"/>
                    </a:lnTo>
                    <a:cubicBezTo>
                      <a:pt x="1776" y="796"/>
                      <a:pt x="981" y="1"/>
                      <a:pt x="1" y="1"/>
                    </a:cubicBezTo>
                    <a:close/>
                  </a:path>
                </a:pathLst>
              </a:custGeom>
              <a:solidFill>
                <a:srgbClr val="E9ED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7"/>
              <p:cNvSpPr/>
              <p:nvPr/>
            </p:nvSpPr>
            <p:spPr>
              <a:xfrm>
                <a:off x="7033598" y="3259635"/>
                <a:ext cx="41679" cy="315519"/>
              </a:xfrm>
              <a:custGeom>
                <a:avLst/>
                <a:gdLst/>
                <a:ahLst/>
                <a:cxnLst/>
                <a:rect l="l" t="t" r="r" b="b"/>
                <a:pathLst>
                  <a:path w="889" h="6730" extrusionOk="0">
                    <a:moveTo>
                      <a:pt x="1" y="1"/>
                    </a:moveTo>
                    <a:lnTo>
                      <a:pt x="1" y="6729"/>
                    </a:lnTo>
                    <a:cubicBezTo>
                      <a:pt x="531" y="6422"/>
                      <a:pt x="889" y="5849"/>
                      <a:pt x="889" y="5191"/>
                    </a:cubicBezTo>
                    <a:lnTo>
                      <a:pt x="889" y="1537"/>
                    </a:lnTo>
                    <a:cubicBezTo>
                      <a:pt x="889" y="880"/>
                      <a:pt x="531" y="307"/>
                      <a:pt x="1" y="1"/>
                    </a:cubicBezTo>
                    <a:close/>
                  </a:path>
                </a:pathLst>
              </a:custGeom>
              <a:solidFill>
                <a:srgbClr val="7984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7"/>
              <p:cNvSpPr/>
              <p:nvPr/>
            </p:nvSpPr>
            <p:spPr>
              <a:xfrm>
                <a:off x="6856945" y="1560238"/>
                <a:ext cx="108955" cy="72527"/>
              </a:xfrm>
              <a:custGeom>
                <a:avLst/>
                <a:gdLst/>
                <a:ahLst/>
                <a:cxnLst/>
                <a:rect l="l" t="t" r="r" b="b"/>
                <a:pathLst>
                  <a:path w="2324" h="1547" extrusionOk="0">
                    <a:moveTo>
                      <a:pt x="2085" y="1"/>
                    </a:moveTo>
                    <a:cubicBezTo>
                      <a:pt x="1725" y="856"/>
                      <a:pt x="697" y="1291"/>
                      <a:pt x="697" y="1291"/>
                    </a:cubicBezTo>
                    <a:cubicBezTo>
                      <a:pt x="697" y="1291"/>
                      <a:pt x="399" y="921"/>
                      <a:pt x="142" y="432"/>
                    </a:cubicBezTo>
                    <a:cubicBezTo>
                      <a:pt x="93" y="337"/>
                      <a:pt x="44" y="239"/>
                      <a:pt x="0" y="137"/>
                    </a:cubicBezTo>
                    <a:lnTo>
                      <a:pt x="0" y="140"/>
                    </a:lnTo>
                    <a:lnTo>
                      <a:pt x="69" y="1366"/>
                    </a:lnTo>
                    <a:cubicBezTo>
                      <a:pt x="73" y="1368"/>
                      <a:pt x="124" y="1381"/>
                      <a:pt x="783" y="1547"/>
                    </a:cubicBezTo>
                    <a:cubicBezTo>
                      <a:pt x="1789" y="1279"/>
                      <a:pt x="2226" y="297"/>
                      <a:pt x="2324" y="44"/>
                    </a:cubicBezTo>
                    <a:cubicBezTo>
                      <a:pt x="2180" y="15"/>
                      <a:pt x="2085" y="1"/>
                      <a:pt x="2085" y="1"/>
                    </a:cubicBezTo>
                    <a:close/>
                  </a:path>
                </a:pathLst>
              </a:custGeom>
              <a:solidFill>
                <a:srgbClr val="FCE9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7"/>
              <p:cNvSpPr/>
              <p:nvPr/>
            </p:nvSpPr>
            <p:spPr>
              <a:xfrm>
                <a:off x="6527126" y="1555222"/>
                <a:ext cx="642853" cy="900332"/>
              </a:xfrm>
              <a:custGeom>
                <a:avLst/>
                <a:gdLst/>
                <a:ahLst/>
                <a:cxnLst/>
                <a:rect l="l" t="t" r="r" b="b"/>
                <a:pathLst>
                  <a:path w="13712" h="19204" extrusionOk="0">
                    <a:moveTo>
                      <a:pt x="3020" y="1"/>
                    </a:moveTo>
                    <a:cubicBezTo>
                      <a:pt x="2987" y="15"/>
                      <a:pt x="2951" y="30"/>
                      <a:pt x="2916" y="45"/>
                    </a:cubicBezTo>
                    <a:cubicBezTo>
                      <a:pt x="2461" y="242"/>
                      <a:pt x="1896" y="522"/>
                      <a:pt x="1896" y="522"/>
                    </a:cubicBezTo>
                    <a:cubicBezTo>
                      <a:pt x="1896" y="522"/>
                      <a:pt x="1074" y="541"/>
                      <a:pt x="1025" y="541"/>
                    </a:cubicBezTo>
                    <a:cubicBezTo>
                      <a:pt x="978" y="541"/>
                      <a:pt x="814" y="666"/>
                      <a:pt x="660" y="800"/>
                    </a:cubicBezTo>
                    <a:cubicBezTo>
                      <a:pt x="365" y="840"/>
                      <a:pt x="1" y="926"/>
                      <a:pt x="1" y="926"/>
                    </a:cubicBezTo>
                    <a:cubicBezTo>
                      <a:pt x="1" y="926"/>
                      <a:pt x="985" y="1299"/>
                      <a:pt x="1745" y="2283"/>
                    </a:cubicBezTo>
                    <a:lnTo>
                      <a:pt x="1747" y="2285"/>
                    </a:lnTo>
                    <a:cubicBezTo>
                      <a:pt x="1948" y="2546"/>
                      <a:pt x="2135" y="2852"/>
                      <a:pt x="2283" y="3207"/>
                    </a:cubicBezTo>
                    <a:cubicBezTo>
                      <a:pt x="2536" y="3811"/>
                      <a:pt x="2673" y="4555"/>
                      <a:pt x="2584" y="5462"/>
                    </a:cubicBezTo>
                    <a:cubicBezTo>
                      <a:pt x="2247" y="8893"/>
                      <a:pt x="1745" y="10208"/>
                      <a:pt x="1745" y="10208"/>
                    </a:cubicBezTo>
                    <a:cubicBezTo>
                      <a:pt x="1745" y="10208"/>
                      <a:pt x="1578" y="10399"/>
                      <a:pt x="941" y="10549"/>
                    </a:cubicBezTo>
                    <a:lnTo>
                      <a:pt x="942" y="10549"/>
                    </a:lnTo>
                    <a:cubicBezTo>
                      <a:pt x="959" y="10590"/>
                      <a:pt x="975" y="10630"/>
                      <a:pt x="991" y="10671"/>
                    </a:cubicBezTo>
                    <a:cubicBezTo>
                      <a:pt x="1097" y="10938"/>
                      <a:pt x="1207" y="11211"/>
                      <a:pt x="1320" y="11484"/>
                    </a:cubicBezTo>
                    <a:cubicBezTo>
                      <a:pt x="1329" y="11506"/>
                      <a:pt x="1338" y="11529"/>
                      <a:pt x="1348" y="11551"/>
                    </a:cubicBezTo>
                    <a:cubicBezTo>
                      <a:pt x="1423" y="11733"/>
                      <a:pt x="1499" y="11914"/>
                      <a:pt x="1575" y="12096"/>
                    </a:cubicBezTo>
                    <a:cubicBezTo>
                      <a:pt x="1612" y="12180"/>
                      <a:pt x="1647" y="12264"/>
                      <a:pt x="1684" y="12348"/>
                    </a:cubicBezTo>
                    <a:cubicBezTo>
                      <a:pt x="1744" y="12489"/>
                      <a:pt x="1803" y="12628"/>
                      <a:pt x="1863" y="12765"/>
                    </a:cubicBezTo>
                    <a:cubicBezTo>
                      <a:pt x="1874" y="12790"/>
                      <a:pt x="1884" y="12814"/>
                      <a:pt x="1895" y="12837"/>
                    </a:cubicBezTo>
                    <a:cubicBezTo>
                      <a:pt x="2069" y="13241"/>
                      <a:pt x="2244" y="13634"/>
                      <a:pt x="2409" y="14002"/>
                    </a:cubicBezTo>
                    <a:cubicBezTo>
                      <a:pt x="2421" y="14027"/>
                      <a:pt x="2432" y="14051"/>
                      <a:pt x="2442" y="14077"/>
                    </a:cubicBezTo>
                    <a:cubicBezTo>
                      <a:pt x="2458" y="14109"/>
                      <a:pt x="2473" y="14141"/>
                      <a:pt x="2487" y="14173"/>
                    </a:cubicBezTo>
                    <a:cubicBezTo>
                      <a:pt x="2500" y="14203"/>
                      <a:pt x="2513" y="14233"/>
                      <a:pt x="2526" y="14262"/>
                    </a:cubicBezTo>
                    <a:cubicBezTo>
                      <a:pt x="2533" y="14274"/>
                      <a:pt x="2537" y="14287"/>
                      <a:pt x="2543" y="14299"/>
                    </a:cubicBezTo>
                    <a:cubicBezTo>
                      <a:pt x="2551" y="14316"/>
                      <a:pt x="2558" y="14332"/>
                      <a:pt x="2566" y="14351"/>
                    </a:cubicBezTo>
                    <a:cubicBezTo>
                      <a:pt x="2591" y="14406"/>
                      <a:pt x="2615" y="14459"/>
                      <a:pt x="2640" y="14513"/>
                    </a:cubicBezTo>
                    <a:cubicBezTo>
                      <a:pt x="2649" y="14531"/>
                      <a:pt x="2656" y="14550"/>
                      <a:pt x="2666" y="14568"/>
                    </a:cubicBezTo>
                    <a:cubicBezTo>
                      <a:pt x="2773" y="14805"/>
                      <a:pt x="2875" y="15027"/>
                      <a:pt x="2968" y="15230"/>
                    </a:cubicBezTo>
                    <a:cubicBezTo>
                      <a:pt x="2977" y="15250"/>
                      <a:pt x="2987" y="15268"/>
                      <a:pt x="2996" y="15288"/>
                    </a:cubicBezTo>
                    <a:cubicBezTo>
                      <a:pt x="3014" y="15328"/>
                      <a:pt x="3031" y="15366"/>
                      <a:pt x="3049" y="15403"/>
                    </a:cubicBezTo>
                    <a:cubicBezTo>
                      <a:pt x="3061" y="15430"/>
                      <a:pt x="3074" y="15456"/>
                      <a:pt x="3086" y="15482"/>
                    </a:cubicBezTo>
                    <a:cubicBezTo>
                      <a:pt x="3115" y="15546"/>
                      <a:pt x="3144" y="15609"/>
                      <a:pt x="3172" y="15667"/>
                    </a:cubicBezTo>
                    <a:cubicBezTo>
                      <a:pt x="3178" y="15681"/>
                      <a:pt x="3185" y="15696"/>
                      <a:pt x="3191" y="15710"/>
                    </a:cubicBezTo>
                    <a:cubicBezTo>
                      <a:pt x="3207" y="15744"/>
                      <a:pt x="3224" y="15779"/>
                      <a:pt x="3239" y="15811"/>
                    </a:cubicBezTo>
                    <a:cubicBezTo>
                      <a:pt x="3243" y="15822"/>
                      <a:pt x="3248" y="15832"/>
                      <a:pt x="3253" y="15843"/>
                    </a:cubicBezTo>
                    <a:cubicBezTo>
                      <a:pt x="3262" y="15861"/>
                      <a:pt x="3271" y="15881"/>
                      <a:pt x="3280" y="15900"/>
                    </a:cubicBezTo>
                    <a:cubicBezTo>
                      <a:pt x="3283" y="15906"/>
                      <a:pt x="3286" y="15913"/>
                      <a:pt x="3289" y="15921"/>
                    </a:cubicBezTo>
                    <a:cubicBezTo>
                      <a:pt x="3324" y="15993"/>
                      <a:pt x="3355" y="16060"/>
                      <a:pt x="3383" y="16118"/>
                    </a:cubicBezTo>
                    <a:cubicBezTo>
                      <a:pt x="3387" y="16126"/>
                      <a:pt x="3390" y="16133"/>
                      <a:pt x="3393" y="16141"/>
                    </a:cubicBezTo>
                    <a:cubicBezTo>
                      <a:pt x="3427" y="16213"/>
                      <a:pt x="3456" y="16273"/>
                      <a:pt x="3479" y="16322"/>
                    </a:cubicBezTo>
                    <a:cubicBezTo>
                      <a:pt x="3480" y="16325"/>
                      <a:pt x="3482" y="16328"/>
                      <a:pt x="3483" y="16329"/>
                    </a:cubicBezTo>
                    <a:cubicBezTo>
                      <a:pt x="3491" y="16347"/>
                      <a:pt x="3499" y="16363"/>
                      <a:pt x="3505" y="16377"/>
                    </a:cubicBezTo>
                    <a:cubicBezTo>
                      <a:pt x="3508" y="16381"/>
                      <a:pt x="3509" y="16386"/>
                      <a:pt x="3511" y="16390"/>
                    </a:cubicBezTo>
                    <a:cubicBezTo>
                      <a:pt x="3513" y="16392"/>
                      <a:pt x="3514" y="16395"/>
                      <a:pt x="3514" y="16396"/>
                    </a:cubicBezTo>
                    <a:cubicBezTo>
                      <a:pt x="3516" y="16398"/>
                      <a:pt x="3517" y="16401"/>
                      <a:pt x="3517" y="16403"/>
                    </a:cubicBezTo>
                    <a:cubicBezTo>
                      <a:pt x="3534" y="16436"/>
                      <a:pt x="3543" y="16455"/>
                      <a:pt x="3543" y="16455"/>
                    </a:cubicBezTo>
                    <a:cubicBezTo>
                      <a:pt x="3543" y="16455"/>
                      <a:pt x="3220" y="17060"/>
                      <a:pt x="3288" y="17973"/>
                    </a:cubicBezTo>
                    <a:cubicBezTo>
                      <a:pt x="3355" y="18885"/>
                      <a:pt x="3934" y="19106"/>
                      <a:pt x="3934" y="19106"/>
                    </a:cubicBezTo>
                    <a:cubicBezTo>
                      <a:pt x="3934" y="19106"/>
                      <a:pt x="3956" y="19107"/>
                      <a:pt x="3996" y="19109"/>
                    </a:cubicBezTo>
                    <a:cubicBezTo>
                      <a:pt x="4290" y="19128"/>
                      <a:pt x="5553" y="19204"/>
                      <a:pt x="6048" y="19204"/>
                    </a:cubicBezTo>
                    <a:cubicBezTo>
                      <a:pt x="6144" y="19204"/>
                      <a:pt x="6212" y="19201"/>
                      <a:pt x="6237" y="19194"/>
                    </a:cubicBezTo>
                    <a:cubicBezTo>
                      <a:pt x="6306" y="19177"/>
                      <a:pt x="6462" y="19043"/>
                      <a:pt x="6625" y="18885"/>
                    </a:cubicBezTo>
                    <a:cubicBezTo>
                      <a:pt x="6879" y="18641"/>
                      <a:pt x="7154" y="18341"/>
                      <a:pt x="7154" y="18341"/>
                    </a:cubicBezTo>
                    <a:cubicBezTo>
                      <a:pt x="7154" y="18341"/>
                      <a:pt x="8728" y="18341"/>
                      <a:pt x="8916" y="18297"/>
                    </a:cubicBezTo>
                    <a:cubicBezTo>
                      <a:pt x="9105" y="18252"/>
                      <a:pt x="9879" y="17919"/>
                      <a:pt x="10466" y="17447"/>
                    </a:cubicBezTo>
                    <a:cubicBezTo>
                      <a:pt x="10679" y="17455"/>
                      <a:pt x="10878" y="17459"/>
                      <a:pt x="11063" y="17459"/>
                    </a:cubicBezTo>
                    <a:cubicBezTo>
                      <a:pt x="13430" y="17459"/>
                      <a:pt x="13597" y="16805"/>
                      <a:pt x="13597" y="16805"/>
                    </a:cubicBezTo>
                    <a:cubicBezTo>
                      <a:pt x="13597" y="16805"/>
                      <a:pt x="13603" y="16751"/>
                      <a:pt x="13612" y="16666"/>
                    </a:cubicBezTo>
                    <a:cubicBezTo>
                      <a:pt x="13641" y="16399"/>
                      <a:pt x="13699" y="15822"/>
                      <a:pt x="13706" y="15611"/>
                    </a:cubicBezTo>
                    <a:cubicBezTo>
                      <a:pt x="13712" y="15334"/>
                      <a:pt x="13303" y="14632"/>
                      <a:pt x="12394" y="13782"/>
                    </a:cubicBezTo>
                    <a:cubicBezTo>
                      <a:pt x="12464" y="12904"/>
                      <a:pt x="12345" y="11353"/>
                      <a:pt x="12177" y="9781"/>
                    </a:cubicBezTo>
                    <a:cubicBezTo>
                      <a:pt x="11966" y="7815"/>
                      <a:pt x="11678" y="5818"/>
                      <a:pt x="11590" y="5069"/>
                    </a:cubicBezTo>
                    <a:cubicBezTo>
                      <a:pt x="11429" y="3722"/>
                      <a:pt x="10567" y="1233"/>
                      <a:pt x="10293" y="456"/>
                    </a:cubicBezTo>
                    <a:cubicBezTo>
                      <a:pt x="9986" y="297"/>
                      <a:pt x="9602" y="201"/>
                      <a:pt x="9357" y="151"/>
                    </a:cubicBezTo>
                    <a:cubicBezTo>
                      <a:pt x="9214" y="122"/>
                      <a:pt x="9119" y="108"/>
                      <a:pt x="9119" y="108"/>
                    </a:cubicBezTo>
                    <a:cubicBezTo>
                      <a:pt x="8760" y="963"/>
                      <a:pt x="7732" y="1398"/>
                      <a:pt x="7732" y="1398"/>
                    </a:cubicBezTo>
                    <a:cubicBezTo>
                      <a:pt x="7732" y="1398"/>
                      <a:pt x="7433" y="1027"/>
                      <a:pt x="7177" y="539"/>
                    </a:cubicBezTo>
                    <a:cubicBezTo>
                      <a:pt x="7127" y="444"/>
                      <a:pt x="7079" y="346"/>
                      <a:pt x="7035" y="244"/>
                    </a:cubicBezTo>
                    <a:lnTo>
                      <a:pt x="7035" y="247"/>
                    </a:lnTo>
                    <a:cubicBezTo>
                      <a:pt x="7035" y="270"/>
                      <a:pt x="7038" y="395"/>
                      <a:pt x="7044" y="563"/>
                    </a:cubicBezTo>
                    <a:cubicBezTo>
                      <a:pt x="7055" y="836"/>
                      <a:pt x="7073" y="1219"/>
                      <a:pt x="7104" y="1473"/>
                    </a:cubicBezTo>
                    <a:cubicBezTo>
                      <a:pt x="7431" y="1768"/>
                      <a:pt x="7633" y="1944"/>
                      <a:pt x="7633" y="1944"/>
                    </a:cubicBezTo>
                    <a:cubicBezTo>
                      <a:pt x="7633" y="1944"/>
                      <a:pt x="7709" y="2997"/>
                      <a:pt x="7692" y="3646"/>
                    </a:cubicBezTo>
                    <a:cubicBezTo>
                      <a:pt x="7575" y="2897"/>
                      <a:pt x="6800" y="1641"/>
                      <a:pt x="6564" y="1281"/>
                    </a:cubicBezTo>
                    <a:lnTo>
                      <a:pt x="6833" y="935"/>
                    </a:lnTo>
                    <a:cubicBezTo>
                      <a:pt x="6833" y="935"/>
                      <a:pt x="6738" y="799"/>
                      <a:pt x="6610" y="643"/>
                    </a:cubicBezTo>
                    <a:cubicBezTo>
                      <a:pt x="6501" y="515"/>
                      <a:pt x="6372" y="371"/>
                      <a:pt x="6252" y="285"/>
                    </a:cubicBezTo>
                    <a:lnTo>
                      <a:pt x="6252" y="285"/>
                    </a:lnTo>
                    <a:cubicBezTo>
                      <a:pt x="6252" y="285"/>
                      <a:pt x="6268" y="420"/>
                      <a:pt x="6246" y="632"/>
                    </a:cubicBezTo>
                    <a:cubicBezTo>
                      <a:pt x="6234" y="745"/>
                      <a:pt x="6213" y="881"/>
                      <a:pt x="6170" y="1030"/>
                    </a:cubicBezTo>
                    <a:cubicBezTo>
                      <a:pt x="6170" y="1031"/>
                      <a:pt x="6170" y="1033"/>
                      <a:pt x="6168" y="1034"/>
                    </a:cubicBezTo>
                    <a:cubicBezTo>
                      <a:pt x="6165" y="1047"/>
                      <a:pt x="6162" y="1057"/>
                      <a:pt x="6159" y="1070"/>
                    </a:cubicBezTo>
                    <a:cubicBezTo>
                      <a:pt x="6156" y="1079"/>
                      <a:pt x="6153" y="1089"/>
                      <a:pt x="6150" y="1100"/>
                    </a:cubicBezTo>
                    <a:cubicBezTo>
                      <a:pt x="6131" y="1158"/>
                      <a:pt x="6110" y="1221"/>
                      <a:pt x="6084" y="1284"/>
                    </a:cubicBezTo>
                    <a:cubicBezTo>
                      <a:pt x="6079" y="1293"/>
                      <a:pt x="6076" y="1302"/>
                      <a:pt x="6072" y="1313"/>
                    </a:cubicBezTo>
                    <a:cubicBezTo>
                      <a:pt x="6070" y="1316"/>
                      <a:pt x="6069" y="1320"/>
                      <a:pt x="6067" y="1325"/>
                    </a:cubicBezTo>
                    <a:cubicBezTo>
                      <a:pt x="6064" y="1333"/>
                      <a:pt x="6061" y="1340"/>
                      <a:pt x="6058" y="1348"/>
                    </a:cubicBezTo>
                    <a:cubicBezTo>
                      <a:pt x="6054" y="1355"/>
                      <a:pt x="6049" y="1365"/>
                      <a:pt x="6046" y="1374"/>
                    </a:cubicBezTo>
                    <a:cubicBezTo>
                      <a:pt x="6040" y="1386"/>
                      <a:pt x="6034" y="1398"/>
                      <a:pt x="6029" y="1412"/>
                    </a:cubicBezTo>
                    <a:cubicBezTo>
                      <a:pt x="6023" y="1421"/>
                      <a:pt x="6018" y="1432"/>
                      <a:pt x="6014" y="1443"/>
                    </a:cubicBezTo>
                    <a:cubicBezTo>
                      <a:pt x="6006" y="1459"/>
                      <a:pt x="5997" y="1476"/>
                      <a:pt x="5989" y="1492"/>
                    </a:cubicBezTo>
                    <a:cubicBezTo>
                      <a:pt x="5983" y="1502"/>
                      <a:pt x="5979" y="1513"/>
                      <a:pt x="5972" y="1522"/>
                    </a:cubicBezTo>
                    <a:cubicBezTo>
                      <a:pt x="5965" y="1537"/>
                      <a:pt x="5957" y="1551"/>
                      <a:pt x="5950" y="1565"/>
                    </a:cubicBezTo>
                    <a:cubicBezTo>
                      <a:pt x="5942" y="1577"/>
                      <a:pt x="5936" y="1588"/>
                      <a:pt x="5930" y="1600"/>
                    </a:cubicBezTo>
                    <a:cubicBezTo>
                      <a:pt x="5930" y="1600"/>
                      <a:pt x="5928" y="1602"/>
                      <a:pt x="5928" y="1603"/>
                    </a:cubicBezTo>
                    <a:cubicBezTo>
                      <a:pt x="5922" y="1614"/>
                      <a:pt x="5914" y="1625"/>
                      <a:pt x="5908" y="1637"/>
                    </a:cubicBezTo>
                    <a:cubicBezTo>
                      <a:pt x="5899" y="1652"/>
                      <a:pt x="5890" y="1666"/>
                      <a:pt x="5879" y="1683"/>
                    </a:cubicBezTo>
                    <a:cubicBezTo>
                      <a:pt x="5873" y="1693"/>
                      <a:pt x="5865" y="1704"/>
                      <a:pt x="5858" y="1715"/>
                    </a:cubicBezTo>
                    <a:cubicBezTo>
                      <a:pt x="5084" y="1715"/>
                      <a:pt x="3393" y="719"/>
                      <a:pt x="30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7"/>
              <p:cNvSpPr/>
              <p:nvPr/>
            </p:nvSpPr>
            <p:spPr>
              <a:xfrm>
                <a:off x="6672556" y="1162253"/>
                <a:ext cx="300095" cy="345618"/>
              </a:xfrm>
              <a:custGeom>
                <a:avLst/>
                <a:gdLst/>
                <a:ahLst/>
                <a:cxnLst/>
                <a:rect l="l" t="t" r="r" b="b"/>
                <a:pathLst>
                  <a:path w="6401" h="7372" extrusionOk="0">
                    <a:moveTo>
                      <a:pt x="4529" y="0"/>
                    </a:moveTo>
                    <a:cubicBezTo>
                      <a:pt x="4343" y="0"/>
                      <a:pt x="4138" y="17"/>
                      <a:pt x="3912" y="54"/>
                    </a:cubicBezTo>
                    <a:cubicBezTo>
                      <a:pt x="888" y="547"/>
                      <a:pt x="3886" y="3032"/>
                      <a:pt x="1548" y="3140"/>
                    </a:cubicBezTo>
                    <a:cubicBezTo>
                      <a:pt x="1574" y="2988"/>
                      <a:pt x="1579" y="2818"/>
                      <a:pt x="1556" y="2644"/>
                    </a:cubicBezTo>
                    <a:cubicBezTo>
                      <a:pt x="1507" y="2277"/>
                      <a:pt x="1348" y="1968"/>
                      <a:pt x="1143" y="1786"/>
                    </a:cubicBezTo>
                    <a:cubicBezTo>
                      <a:pt x="1109" y="1755"/>
                      <a:pt x="1074" y="1729"/>
                      <a:pt x="1039" y="1706"/>
                    </a:cubicBezTo>
                    <a:cubicBezTo>
                      <a:pt x="942" y="1647"/>
                      <a:pt x="839" y="1613"/>
                      <a:pt x="734" y="1613"/>
                    </a:cubicBezTo>
                    <a:cubicBezTo>
                      <a:pt x="712" y="1613"/>
                      <a:pt x="690" y="1615"/>
                      <a:pt x="669" y="1618"/>
                    </a:cubicBezTo>
                    <a:cubicBezTo>
                      <a:pt x="262" y="1673"/>
                      <a:pt x="1" y="2218"/>
                      <a:pt x="83" y="2839"/>
                    </a:cubicBezTo>
                    <a:cubicBezTo>
                      <a:pt x="161" y="3427"/>
                      <a:pt x="522" y="3869"/>
                      <a:pt x="904" y="3869"/>
                    </a:cubicBezTo>
                    <a:cubicBezTo>
                      <a:pt x="925" y="3869"/>
                      <a:pt x="947" y="3868"/>
                      <a:pt x="969" y="3865"/>
                    </a:cubicBezTo>
                    <a:cubicBezTo>
                      <a:pt x="979" y="3864"/>
                      <a:pt x="988" y="3862"/>
                      <a:pt x="999" y="3859"/>
                    </a:cubicBezTo>
                    <a:cubicBezTo>
                      <a:pt x="1011" y="3984"/>
                      <a:pt x="1025" y="4116"/>
                      <a:pt x="1040" y="4247"/>
                    </a:cubicBezTo>
                    <a:cubicBezTo>
                      <a:pt x="1076" y="4539"/>
                      <a:pt x="1120" y="4831"/>
                      <a:pt x="1172" y="5058"/>
                    </a:cubicBezTo>
                    <a:cubicBezTo>
                      <a:pt x="1173" y="5065"/>
                      <a:pt x="1175" y="5073"/>
                      <a:pt x="1176" y="5079"/>
                    </a:cubicBezTo>
                    <a:cubicBezTo>
                      <a:pt x="1181" y="5096"/>
                      <a:pt x="1184" y="5113"/>
                      <a:pt x="1189" y="5128"/>
                    </a:cubicBezTo>
                    <a:cubicBezTo>
                      <a:pt x="1190" y="5134"/>
                      <a:pt x="1192" y="5140"/>
                      <a:pt x="1193" y="5145"/>
                    </a:cubicBezTo>
                    <a:cubicBezTo>
                      <a:pt x="1195" y="5151"/>
                      <a:pt x="1196" y="5155"/>
                      <a:pt x="1196" y="5160"/>
                    </a:cubicBezTo>
                    <a:cubicBezTo>
                      <a:pt x="1199" y="5168"/>
                      <a:pt x="1201" y="5174"/>
                      <a:pt x="1202" y="5180"/>
                    </a:cubicBezTo>
                    <a:cubicBezTo>
                      <a:pt x="1204" y="5188"/>
                      <a:pt x="1207" y="5195"/>
                      <a:pt x="1209" y="5203"/>
                    </a:cubicBezTo>
                    <a:cubicBezTo>
                      <a:pt x="1215" y="5224"/>
                      <a:pt x="1222" y="5246"/>
                      <a:pt x="1228" y="5266"/>
                    </a:cubicBezTo>
                    <a:cubicBezTo>
                      <a:pt x="1230" y="5272"/>
                      <a:pt x="1233" y="5278"/>
                      <a:pt x="1235" y="5285"/>
                    </a:cubicBezTo>
                    <a:cubicBezTo>
                      <a:pt x="1242" y="5304"/>
                      <a:pt x="1248" y="5322"/>
                      <a:pt x="1256" y="5337"/>
                    </a:cubicBezTo>
                    <a:cubicBezTo>
                      <a:pt x="1258" y="5343"/>
                      <a:pt x="1259" y="5348"/>
                      <a:pt x="1262" y="5353"/>
                    </a:cubicBezTo>
                    <a:cubicBezTo>
                      <a:pt x="1264" y="5357"/>
                      <a:pt x="1265" y="5360"/>
                      <a:pt x="1267" y="5365"/>
                    </a:cubicBezTo>
                    <a:cubicBezTo>
                      <a:pt x="1274" y="5374"/>
                      <a:pt x="1283" y="5388"/>
                      <a:pt x="1290" y="5397"/>
                    </a:cubicBezTo>
                    <a:cubicBezTo>
                      <a:pt x="2563" y="6749"/>
                      <a:pt x="3600" y="7267"/>
                      <a:pt x="4381" y="7357"/>
                    </a:cubicBezTo>
                    <a:cubicBezTo>
                      <a:pt x="4468" y="7367"/>
                      <a:pt x="4551" y="7372"/>
                      <a:pt x="4632" y="7372"/>
                    </a:cubicBezTo>
                    <a:cubicBezTo>
                      <a:pt x="5464" y="7372"/>
                      <a:pt x="5953" y="6868"/>
                      <a:pt x="6070" y="6475"/>
                    </a:cubicBezTo>
                    <a:cubicBezTo>
                      <a:pt x="6401" y="5272"/>
                      <a:pt x="6254" y="2055"/>
                      <a:pt x="6191" y="946"/>
                    </a:cubicBezTo>
                    <a:cubicBezTo>
                      <a:pt x="6188" y="898"/>
                      <a:pt x="6185" y="853"/>
                      <a:pt x="6182" y="813"/>
                    </a:cubicBezTo>
                    <a:cubicBezTo>
                      <a:pt x="6177" y="800"/>
                      <a:pt x="5834" y="0"/>
                      <a:pt x="4529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7"/>
              <p:cNvSpPr/>
              <p:nvPr/>
            </p:nvSpPr>
            <p:spPr>
              <a:xfrm>
                <a:off x="6663461" y="2426814"/>
                <a:ext cx="661653" cy="1827339"/>
              </a:xfrm>
              <a:custGeom>
                <a:avLst/>
                <a:gdLst/>
                <a:ahLst/>
                <a:cxnLst/>
                <a:rect l="l" t="t" r="r" b="b"/>
                <a:pathLst>
                  <a:path w="14113" h="38977" extrusionOk="0">
                    <a:moveTo>
                      <a:pt x="7793" y="1"/>
                    </a:moveTo>
                    <a:cubicBezTo>
                      <a:pt x="7662" y="48"/>
                      <a:pt x="7529" y="97"/>
                      <a:pt x="7394" y="145"/>
                    </a:cubicBezTo>
                    <a:cubicBezTo>
                      <a:pt x="7367" y="154"/>
                      <a:pt x="7339" y="163"/>
                      <a:pt x="7312" y="172"/>
                    </a:cubicBezTo>
                    <a:cubicBezTo>
                      <a:pt x="7153" y="227"/>
                      <a:pt x="6992" y="282"/>
                      <a:pt x="6829" y="337"/>
                    </a:cubicBezTo>
                    <a:cubicBezTo>
                      <a:pt x="6809" y="343"/>
                      <a:pt x="6790" y="349"/>
                      <a:pt x="6770" y="356"/>
                    </a:cubicBezTo>
                    <a:cubicBezTo>
                      <a:pt x="6729" y="369"/>
                      <a:pt x="6686" y="383"/>
                      <a:pt x="6644" y="397"/>
                    </a:cubicBezTo>
                    <a:cubicBezTo>
                      <a:pt x="6587" y="415"/>
                      <a:pt x="6530" y="434"/>
                      <a:pt x="6474" y="452"/>
                    </a:cubicBezTo>
                    <a:cubicBezTo>
                      <a:pt x="4765" y="993"/>
                      <a:pt x="2844" y="1438"/>
                      <a:pt x="1176" y="1461"/>
                    </a:cubicBezTo>
                    <a:cubicBezTo>
                      <a:pt x="1175" y="1461"/>
                      <a:pt x="1174" y="1461"/>
                      <a:pt x="1174" y="1461"/>
                    </a:cubicBezTo>
                    <a:cubicBezTo>
                      <a:pt x="1126" y="1461"/>
                      <a:pt x="1089" y="1422"/>
                      <a:pt x="1089" y="1374"/>
                    </a:cubicBezTo>
                    <a:cubicBezTo>
                      <a:pt x="1052" y="1458"/>
                      <a:pt x="1016" y="1543"/>
                      <a:pt x="981" y="1631"/>
                    </a:cubicBezTo>
                    <a:cubicBezTo>
                      <a:pt x="435" y="2971"/>
                      <a:pt x="129" y="4607"/>
                      <a:pt x="62" y="6038"/>
                    </a:cubicBezTo>
                    <a:cubicBezTo>
                      <a:pt x="1" y="7361"/>
                      <a:pt x="143" y="8509"/>
                      <a:pt x="490" y="9095"/>
                    </a:cubicBezTo>
                    <a:cubicBezTo>
                      <a:pt x="1237" y="10356"/>
                      <a:pt x="2736" y="15098"/>
                      <a:pt x="3503" y="17453"/>
                    </a:cubicBezTo>
                    <a:cubicBezTo>
                      <a:pt x="3754" y="18384"/>
                      <a:pt x="4326" y="20391"/>
                      <a:pt x="5028" y="22822"/>
                    </a:cubicBezTo>
                    <a:cubicBezTo>
                      <a:pt x="5690" y="25117"/>
                      <a:pt x="6468" y="27791"/>
                      <a:pt x="7197" y="30292"/>
                    </a:cubicBezTo>
                    <a:cubicBezTo>
                      <a:pt x="8544" y="34909"/>
                      <a:pt x="9729" y="38944"/>
                      <a:pt x="9729" y="38944"/>
                    </a:cubicBezTo>
                    <a:cubicBezTo>
                      <a:pt x="9729" y="38944"/>
                      <a:pt x="9905" y="38955"/>
                      <a:pt x="10186" y="38962"/>
                    </a:cubicBezTo>
                    <a:cubicBezTo>
                      <a:pt x="10412" y="38970"/>
                      <a:pt x="10709" y="38976"/>
                      <a:pt x="11035" y="38976"/>
                    </a:cubicBezTo>
                    <a:cubicBezTo>
                      <a:pt x="11054" y="38976"/>
                      <a:pt x="11074" y="38976"/>
                      <a:pt x="11093" y="38976"/>
                    </a:cubicBezTo>
                    <a:cubicBezTo>
                      <a:pt x="11721" y="38976"/>
                      <a:pt x="12455" y="38952"/>
                      <a:pt x="13042" y="38869"/>
                    </a:cubicBezTo>
                    <a:cubicBezTo>
                      <a:pt x="13620" y="38788"/>
                      <a:pt x="14057" y="38648"/>
                      <a:pt x="14112" y="38414"/>
                    </a:cubicBezTo>
                    <a:cubicBezTo>
                      <a:pt x="13643" y="36426"/>
                      <a:pt x="12149" y="30071"/>
                      <a:pt x="12149" y="30071"/>
                    </a:cubicBezTo>
                    <a:cubicBezTo>
                      <a:pt x="12149" y="30071"/>
                      <a:pt x="12037" y="27725"/>
                      <a:pt x="11654" y="25171"/>
                    </a:cubicBezTo>
                    <a:cubicBezTo>
                      <a:pt x="11599" y="24804"/>
                      <a:pt x="11538" y="24432"/>
                      <a:pt x="11470" y="24062"/>
                    </a:cubicBezTo>
                    <a:cubicBezTo>
                      <a:pt x="11337" y="23325"/>
                      <a:pt x="11114" y="21902"/>
                      <a:pt x="10856" y="20180"/>
                    </a:cubicBezTo>
                    <a:cubicBezTo>
                      <a:pt x="10261" y="16221"/>
                      <a:pt x="9475" y="10688"/>
                      <a:pt x="9143" y="8339"/>
                    </a:cubicBezTo>
                    <a:cubicBezTo>
                      <a:pt x="9044" y="7631"/>
                      <a:pt x="8984" y="7211"/>
                      <a:pt x="8984" y="7211"/>
                    </a:cubicBezTo>
                    <a:cubicBezTo>
                      <a:pt x="8984" y="7211"/>
                      <a:pt x="9276" y="5817"/>
                      <a:pt x="9414" y="4964"/>
                    </a:cubicBezTo>
                    <a:cubicBezTo>
                      <a:pt x="9454" y="4714"/>
                      <a:pt x="9448" y="4462"/>
                      <a:pt x="9399" y="4216"/>
                    </a:cubicBezTo>
                    <a:cubicBezTo>
                      <a:pt x="9071" y="2595"/>
                      <a:pt x="8272" y="901"/>
                      <a:pt x="7903" y="204"/>
                    </a:cubicBezTo>
                    <a:cubicBezTo>
                      <a:pt x="7861" y="122"/>
                      <a:pt x="7822" y="53"/>
                      <a:pt x="77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7"/>
              <p:cNvSpPr/>
              <p:nvPr/>
            </p:nvSpPr>
            <p:spPr>
              <a:xfrm>
                <a:off x="6663836" y="2621564"/>
                <a:ext cx="516973" cy="1632589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34823" extrusionOk="0">
                    <a:moveTo>
                      <a:pt x="3159" y="1"/>
                    </a:moveTo>
                    <a:cubicBezTo>
                      <a:pt x="2026" y="1274"/>
                      <a:pt x="849" y="1571"/>
                      <a:pt x="63" y="1728"/>
                    </a:cubicBezTo>
                    <a:cubicBezTo>
                      <a:pt x="0" y="3049"/>
                      <a:pt x="135" y="4355"/>
                      <a:pt x="482" y="4941"/>
                    </a:cubicBezTo>
                    <a:cubicBezTo>
                      <a:pt x="1229" y="6202"/>
                      <a:pt x="2728" y="10944"/>
                      <a:pt x="3495" y="13299"/>
                    </a:cubicBezTo>
                    <a:cubicBezTo>
                      <a:pt x="3746" y="14230"/>
                      <a:pt x="4318" y="16237"/>
                      <a:pt x="5020" y="18668"/>
                    </a:cubicBezTo>
                    <a:cubicBezTo>
                      <a:pt x="5682" y="20963"/>
                      <a:pt x="6460" y="23637"/>
                      <a:pt x="7189" y="26138"/>
                    </a:cubicBezTo>
                    <a:cubicBezTo>
                      <a:pt x="8536" y="30755"/>
                      <a:pt x="9721" y="34790"/>
                      <a:pt x="9721" y="34790"/>
                    </a:cubicBezTo>
                    <a:cubicBezTo>
                      <a:pt x="9721" y="34790"/>
                      <a:pt x="9897" y="34801"/>
                      <a:pt x="10178" y="34808"/>
                    </a:cubicBezTo>
                    <a:cubicBezTo>
                      <a:pt x="10404" y="34816"/>
                      <a:pt x="10701" y="34822"/>
                      <a:pt x="11027" y="34822"/>
                    </a:cubicBezTo>
                    <a:cubicBezTo>
                      <a:pt x="10149" y="28643"/>
                      <a:pt x="2257" y="6401"/>
                      <a:pt x="763" y="3320"/>
                    </a:cubicBezTo>
                    <a:cubicBezTo>
                      <a:pt x="2047" y="2479"/>
                      <a:pt x="3419" y="421"/>
                      <a:pt x="3419" y="421"/>
                    </a:cubicBezTo>
                    <a:lnTo>
                      <a:pt x="3159" y="1"/>
                    </a:ln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7"/>
              <p:cNvSpPr/>
              <p:nvPr/>
            </p:nvSpPr>
            <p:spPr>
              <a:xfrm>
                <a:off x="6702608" y="1247626"/>
                <a:ext cx="39944" cy="86264"/>
              </a:xfrm>
              <a:custGeom>
                <a:avLst/>
                <a:gdLst/>
                <a:ahLst/>
                <a:cxnLst/>
                <a:rect l="l" t="t" r="r" b="b"/>
                <a:pathLst>
                  <a:path w="852" h="1840" extrusionOk="0">
                    <a:moveTo>
                      <a:pt x="113" y="1"/>
                    </a:moveTo>
                    <a:cubicBezTo>
                      <a:pt x="94" y="1"/>
                      <a:pt x="75" y="2"/>
                      <a:pt x="57" y="5"/>
                    </a:cubicBezTo>
                    <a:cubicBezTo>
                      <a:pt x="45" y="6"/>
                      <a:pt x="32" y="8"/>
                      <a:pt x="20" y="11"/>
                    </a:cubicBezTo>
                    <a:cubicBezTo>
                      <a:pt x="8" y="14"/>
                      <a:pt x="0" y="26"/>
                      <a:pt x="2" y="38"/>
                    </a:cubicBezTo>
                    <a:cubicBezTo>
                      <a:pt x="5" y="50"/>
                      <a:pt x="14" y="57"/>
                      <a:pt x="25" y="57"/>
                    </a:cubicBezTo>
                    <a:cubicBezTo>
                      <a:pt x="27" y="57"/>
                      <a:pt x="29" y="57"/>
                      <a:pt x="31" y="57"/>
                    </a:cubicBezTo>
                    <a:cubicBezTo>
                      <a:pt x="42" y="53"/>
                      <a:pt x="52" y="52"/>
                      <a:pt x="63" y="50"/>
                    </a:cubicBezTo>
                    <a:cubicBezTo>
                      <a:pt x="79" y="48"/>
                      <a:pt x="95" y="47"/>
                      <a:pt x="111" y="47"/>
                    </a:cubicBezTo>
                    <a:cubicBezTo>
                      <a:pt x="217" y="47"/>
                      <a:pt x="324" y="91"/>
                      <a:pt x="421" y="179"/>
                    </a:cubicBezTo>
                    <a:cubicBezTo>
                      <a:pt x="587" y="326"/>
                      <a:pt x="704" y="569"/>
                      <a:pt x="740" y="845"/>
                    </a:cubicBezTo>
                    <a:cubicBezTo>
                      <a:pt x="803" y="1315"/>
                      <a:pt x="617" y="1729"/>
                      <a:pt x="317" y="1787"/>
                    </a:cubicBezTo>
                    <a:cubicBezTo>
                      <a:pt x="309" y="1789"/>
                      <a:pt x="302" y="1790"/>
                      <a:pt x="294" y="1790"/>
                    </a:cubicBezTo>
                    <a:cubicBezTo>
                      <a:pt x="288" y="1792"/>
                      <a:pt x="280" y="1792"/>
                      <a:pt x="273" y="1793"/>
                    </a:cubicBezTo>
                    <a:cubicBezTo>
                      <a:pt x="260" y="1793"/>
                      <a:pt x="250" y="1806"/>
                      <a:pt x="251" y="1818"/>
                    </a:cubicBezTo>
                    <a:cubicBezTo>
                      <a:pt x="253" y="1830"/>
                      <a:pt x="262" y="1839"/>
                      <a:pt x="274" y="1839"/>
                    </a:cubicBezTo>
                    <a:lnTo>
                      <a:pt x="276" y="1839"/>
                    </a:lnTo>
                    <a:cubicBezTo>
                      <a:pt x="285" y="1839"/>
                      <a:pt x="292" y="1838"/>
                      <a:pt x="302" y="1836"/>
                    </a:cubicBezTo>
                    <a:cubicBezTo>
                      <a:pt x="309" y="1836"/>
                      <a:pt x="317" y="1835"/>
                      <a:pt x="326" y="1833"/>
                    </a:cubicBezTo>
                    <a:cubicBezTo>
                      <a:pt x="650" y="1769"/>
                      <a:pt x="852" y="1333"/>
                      <a:pt x="788" y="839"/>
                    </a:cubicBezTo>
                    <a:cubicBezTo>
                      <a:pt x="750" y="552"/>
                      <a:pt x="627" y="298"/>
                      <a:pt x="451" y="144"/>
                    </a:cubicBezTo>
                    <a:cubicBezTo>
                      <a:pt x="346" y="50"/>
                      <a:pt x="229" y="1"/>
                      <a:pt x="1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7"/>
              <p:cNvSpPr/>
              <p:nvPr/>
            </p:nvSpPr>
            <p:spPr>
              <a:xfrm>
                <a:off x="6697732" y="1285366"/>
                <a:ext cx="42569" cy="14159"/>
              </a:xfrm>
              <a:custGeom>
                <a:avLst/>
                <a:gdLst/>
                <a:ahLst/>
                <a:cxnLst/>
                <a:rect l="l" t="t" r="r" b="b"/>
                <a:pathLst>
                  <a:path w="908" h="302" extrusionOk="0">
                    <a:moveTo>
                      <a:pt x="625" y="0"/>
                    </a:moveTo>
                    <a:cubicBezTo>
                      <a:pt x="578" y="0"/>
                      <a:pt x="532" y="20"/>
                      <a:pt x="490" y="59"/>
                    </a:cubicBezTo>
                    <a:cubicBezTo>
                      <a:pt x="453" y="91"/>
                      <a:pt x="422" y="120"/>
                      <a:pt x="395" y="146"/>
                    </a:cubicBezTo>
                    <a:cubicBezTo>
                      <a:pt x="324" y="215"/>
                      <a:pt x="282" y="256"/>
                      <a:pt x="218" y="256"/>
                    </a:cubicBezTo>
                    <a:cubicBezTo>
                      <a:pt x="174" y="256"/>
                      <a:pt x="119" y="237"/>
                      <a:pt x="37" y="193"/>
                    </a:cubicBezTo>
                    <a:cubicBezTo>
                      <a:pt x="34" y="191"/>
                      <a:pt x="30" y="191"/>
                      <a:pt x="27" y="191"/>
                    </a:cubicBezTo>
                    <a:cubicBezTo>
                      <a:pt x="19" y="191"/>
                      <a:pt x="11" y="195"/>
                      <a:pt x="7" y="203"/>
                    </a:cubicBezTo>
                    <a:cubicBezTo>
                      <a:pt x="0" y="215"/>
                      <a:pt x="5" y="228"/>
                      <a:pt x="16" y="235"/>
                    </a:cubicBezTo>
                    <a:cubicBezTo>
                      <a:pt x="106" y="282"/>
                      <a:pt x="169" y="302"/>
                      <a:pt x="221" y="302"/>
                    </a:cubicBezTo>
                    <a:cubicBezTo>
                      <a:pt x="300" y="302"/>
                      <a:pt x="352" y="253"/>
                      <a:pt x="428" y="180"/>
                    </a:cubicBezTo>
                    <a:cubicBezTo>
                      <a:pt x="454" y="154"/>
                      <a:pt x="484" y="125"/>
                      <a:pt x="520" y="94"/>
                    </a:cubicBezTo>
                    <a:cubicBezTo>
                      <a:pt x="555" y="63"/>
                      <a:pt x="590" y="47"/>
                      <a:pt x="626" y="47"/>
                    </a:cubicBezTo>
                    <a:cubicBezTo>
                      <a:pt x="635" y="47"/>
                      <a:pt x="643" y="48"/>
                      <a:pt x="652" y="50"/>
                    </a:cubicBezTo>
                    <a:cubicBezTo>
                      <a:pt x="769" y="73"/>
                      <a:pt x="858" y="248"/>
                      <a:pt x="860" y="251"/>
                    </a:cubicBezTo>
                    <a:cubicBezTo>
                      <a:pt x="863" y="259"/>
                      <a:pt x="870" y="263"/>
                      <a:pt x="879" y="263"/>
                    </a:cubicBezTo>
                    <a:cubicBezTo>
                      <a:pt x="883" y="263"/>
                      <a:pt x="886" y="262"/>
                      <a:pt x="890" y="261"/>
                    </a:cubicBezTo>
                    <a:cubicBezTo>
                      <a:pt x="901" y="256"/>
                      <a:pt x="907" y="242"/>
                      <a:pt x="901" y="230"/>
                    </a:cubicBezTo>
                    <a:cubicBezTo>
                      <a:pt x="896" y="222"/>
                      <a:pt x="802" y="31"/>
                      <a:pt x="661" y="4"/>
                    </a:cubicBezTo>
                    <a:cubicBezTo>
                      <a:pt x="649" y="1"/>
                      <a:pt x="637" y="0"/>
                      <a:pt x="62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7"/>
              <p:cNvSpPr/>
              <p:nvPr/>
            </p:nvSpPr>
            <p:spPr>
              <a:xfrm>
                <a:off x="6611703" y="1021418"/>
                <a:ext cx="318801" cy="399251"/>
              </a:xfrm>
              <a:custGeom>
                <a:avLst/>
                <a:gdLst/>
                <a:ahLst/>
                <a:cxnLst/>
                <a:rect l="l" t="t" r="r" b="b"/>
                <a:pathLst>
                  <a:path w="6800" h="8516" extrusionOk="0">
                    <a:moveTo>
                      <a:pt x="4139" y="0"/>
                    </a:moveTo>
                    <a:cubicBezTo>
                      <a:pt x="3172" y="0"/>
                      <a:pt x="2134" y="325"/>
                      <a:pt x="1351" y="1137"/>
                    </a:cubicBezTo>
                    <a:cubicBezTo>
                      <a:pt x="1209" y="1284"/>
                      <a:pt x="1074" y="1446"/>
                      <a:pt x="952" y="1625"/>
                    </a:cubicBezTo>
                    <a:cubicBezTo>
                      <a:pt x="759" y="1905"/>
                      <a:pt x="591" y="2226"/>
                      <a:pt x="456" y="2590"/>
                    </a:cubicBezTo>
                    <a:cubicBezTo>
                      <a:pt x="227" y="3214"/>
                      <a:pt x="100" y="3813"/>
                      <a:pt x="71" y="4363"/>
                    </a:cubicBezTo>
                    <a:cubicBezTo>
                      <a:pt x="1" y="5744"/>
                      <a:pt x="559" y="6825"/>
                      <a:pt x="1735" y="7251"/>
                    </a:cubicBezTo>
                    <a:cubicBezTo>
                      <a:pt x="1360" y="8078"/>
                      <a:pt x="1945" y="8516"/>
                      <a:pt x="2337" y="8516"/>
                    </a:cubicBezTo>
                    <a:cubicBezTo>
                      <a:pt x="2341" y="8516"/>
                      <a:pt x="2346" y="8516"/>
                      <a:pt x="2351" y="8516"/>
                    </a:cubicBezTo>
                    <a:cubicBezTo>
                      <a:pt x="2352" y="8494"/>
                      <a:pt x="2352" y="8474"/>
                      <a:pt x="2352" y="8453"/>
                    </a:cubicBezTo>
                    <a:cubicBezTo>
                      <a:pt x="2352" y="8436"/>
                      <a:pt x="2352" y="8418"/>
                      <a:pt x="2354" y="8401"/>
                    </a:cubicBezTo>
                    <a:cubicBezTo>
                      <a:pt x="2354" y="8384"/>
                      <a:pt x="2354" y="8366"/>
                      <a:pt x="2354" y="8349"/>
                    </a:cubicBezTo>
                    <a:cubicBezTo>
                      <a:pt x="2355" y="8314"/>
                      <a:pt x="2355" y="8280"/>
                      <a:pt x="2355" y="8245"/>
                    </a:cubicBezTo>
                    <a:cubicBezTo>
                      <a:pt x="2357" y="8228"/>
                      <a:pt x="2357" y="8211"/>
                      <a:pt x="2357" y="8195"/>
                    </a:cubicBezTo>
                    <a:cubicBezTo>
                      <a:pt x="2357" y="8159"/>
                      <a:pt x="2357" y="8126"/>
                      <a:pt x="2357" y="8092"/>
                    </a:cubicBezTo>
                    <a:cubicBezTo>
                      <a:pt x="2358" y="7958"/>
                      <a:pt x="2358" y="7828"/>
                      <a:pt x="2357" y="7705"/>
                    </a:cubicBezTo>
                    <a:lnTo>
                      <a:pt x="2357" y="7704"/>
                    </a:lnTo>
                    <a:cubicBezTo>
                      <a:pt x="2355" y="7658"/>
                      <a:pt x="2355" y="7614"/>
                      <a:pt x="2354" y="7571"/>
                    </a:cubicBezTo>
                    <a:cubicBezTo>
                      <a:pt x="2354" y="7556"/>
                      <a:pt x="2352" y="7540"/>
                      <a:pt x="2352" y="7525"/>
                    </a:cubicBezTo>
                    <a:cubicBezTo>
                      <a:pt x="2352" y="7497"/>
                      <a:pt x="2351" y="7471"/>
                      <a:pt x="2349" y="7445"/>
                    </a:cubicBezTo>
                    <a:cubicBezTo>
                      <a:pt x="2348" y="7377"/>
                      <a:pt x="2343" y="7311"/>
                      <a:pt x="2340" y="7251"/>
                    </a:cubicBezTo>
                    <a:cubicBezTo>
                      <a:pt x="2323" y="7120"/>
                      <a:pt x="2309" y="6988"/>
                      <a:pt x="2297" y="6863"/>
                    </a:cubicBezTo>
                    <a:cubicBezTo>
                      <a:pt x="2288" y="6866"/>
                      <a:pt x="2277" y="6868"/>
                      <a:pt x="2268" y="6869"/>
                    </a:cubicBezTo>
                    <a:cubicBezTo>
                      <a:pt x="2246" y="6872"/>
                      <a:pt x="2225" y="6873"/>
                      <a:pt x="2203" y="6873"/>
                    </a:cubicBezTo>
                    <a:cubicBezTo>
                      <a:pt x="1820" y="6873"/>
                      <a:pt x="1459" y="6431"/>
                      <a:pt x="1381" y="5843"/>
                    </a:cubicBezTo>
                    <a:cubicBezTo>
                      <a:pt x="1299" y="5224"/>
                      <a:pt x="1562" y="4677"/>
                      <a:pt x="1968" y="4622"/>
                    </a:cubicBezTo>
                    <a:cubicBezTo>
                      <a:pt x="1990" y="4619"/>
                      <a:pt x="2011" y="4618"/>
                      <a:pt x="2032" y="4618"/>
                    </a:cubicBezTo>
                    <a:cubicBezTo>
                      <a:pt x="2177" y="4618"/>
                      <a:pt x="2318" y="4680"/>
                      <a:pt x="2442" y="4790"/>
                    </a:cubicBezTo>
                    <a:cubicBezTo>
                      <a:pt x="2647" y="4972"/>
                      <a:pt x="2805" y="5281"/>
                      <a:pt x="2854" y="5648"/>
                    </a:cubicBezTo>
                    <a:cubicBezTo>
                      <a:pt x="2877" y="5822"/>
                      <a:pt x="2874" y="5992"/>
                      <a:pt x="2846" y="6144"/>
                    </a:cubicBezTo>
                    <a:cubicBezTo>
                      <a:pt x="4075" y="5796"/>
                      <a:pt x="3112" y="4571"/>
                      <a:pt x="3204" y="4016"/>
                    </a:cubicBezTo>
                    <a:cubicBezTo>
                      <a:pt x="3714" y="1825"/>
                      <a:pt x="4918" y="1234"/>
                      <a:pt x="5795" y="1111"/>
                    </a:cubicBezTo>
                    <a:cubicBezTo>
                      <a:pt x="5890" y="1098"/>
                      <a:pt x="5984" y="1091"/>
                      <a:pt x="6078" y="1091"/>
                    </a:cubicBezTo>
                    <a:cubicBezTo>
                      <a:pt x="6178" y="1091"/>
                      <a:pt x="6276" y="1099"/>
                      <a:pt x="6373" y="1113"/>
                    </a:cubicBezTo>
                    <a:cubicBezTo>
                      <a:pt x="6520" y="1134"/>
                      <a:pt x="6664" y="1173"/>
                      <a:pt x="6800" y="1225"/>
                    </a:cubicBezTo>
                    <a:cubicBezTo>
                      <a:pt x="6458" y="515"/>
                      <a:pt x="5355" y="0"/>
                      <a:pt x="4139" y="0"/>
                    </a:cubicBezTo>
                    <a:close/>
                  </a:path>
                </a:pathLst>
              </a:custGeom>
              <a:solidFill>
                <a:srgbClr val="9955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7"/>
              <p:cNvSpPr/>
              <p:nvPr/>
            </p:nvSpPr>
            <p:spPr>
              <a:xfrm>
                <a:off x="6668712" y="1494368"/>
                <a:ext cx="152368" cy="141257"/>
              </a:xfrm>
              <a:custGeom>
                <a:avLst/>
                <a:gdLst/>
                <a:ahLst/>
                <a:cxnLst/>
                <a:rect l="l" t="t" r="r" b="b"/>
                <a:pathLst>
                  <a:path w="3250" h="3013" extrusionOk="0">
                    <a:moveTo>
                      <a:pt x="519" y="1"/>
                    </a:moveTo>
                    <a:cubicBezTo>
                      <a:pt x="519" y="1"/>
                      <a:pt x="277" y="596"/>
                      <a:pt x="0" y="1299"/>
                    </a:cubicBezTo>
                    <a:cubicBezTo>
                      <a:pt x="373" y="2017"/>
                      <a:pt x="2066" y="3013"/>
                      <a:pt x="2839" y="3013"/>
                    </a:cubicBezTo>
                    <a:cubicBezTo>
                      <a:pt x="3107" y="2605"/>
                      <a:pt x="3199" y="2202"/>
                      <a:pt x="3228" y="1930"/>
                    </a:cubicBezTo>
                    <a:cubicBezTo>
                      <a:pt x="3249" y="1718"/>
                      <a:pt x="3234" y="1583"/>
                      <a:pt x="3234" y="1583"/>
                    </a:cubicBezTo>
                    <a:cubicBezTo>
                      <a:pt x="2576" y="1502"/>
                      <a:pt x="2060" y="1307"/>
                      <a:pt x="1662" y="1079"/>
                    </a:cubicBezTo>
                    <a:cubicBezTo>
                      <a:pt x="1408" y="935"/>
                      <a:pt x="1203" y="778"/>
                      <a:pt x="1040" y="629"/>
                    </a:cubicBezTo>
                    <a:cubicBezTo>
                      <a:pt x="671" y="293"/>
                      <a:pt x="519" y="1"/>
                      <a:pt x="5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7"/>
              <p:cNvSpPr/>
              <p:nvPr/>
            </p:nvSpPr>
            <p:spPr>
              <a:xfrm>
                <a:off x="6856945" y="1515043"/>
                <a:ext cx="99578" cy="105767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2256" extrusionOk="0">
                    <a:moveTo>
                      <a:pt x="1306" y="0"/>
                    </a:moveTo>
                    <a:cubicBezTo>
                      <a:pt x="1306" y="0"/>
                      <a:pt x="1134" y="291"/>
                      <a:pt x="820" y="586"/>
                    </a:cubicBezTo>
                    <a:cubicBezTo>
                      <a:pt x="755" y="645"/>
                      <a:pt x="687" y="705"/>
                      <a:pt x="610" y="763"/>
                    </a:cubicBezTo>
                    <a:cubicBezTo>
                      <a:pt x="436" y="896"/>
                      <a:pt x="232" y="1018"/>
                      <a:pt x="0" y="1101"/>
                    </a:cubicBezTo>
                    <a:cubicBezTo>
                      <a:pt x="44" y="1203"/>
                      <a:pt x="92" y="1303"/>
                      <a:pt x="142" y="1398"/>
                    </a:cubicBezTo>
                    <a:cubicBezTo>
                      <a:pt x="399" y="1885"/>
                      <a:pt x="697" y="2255"/>
                      <a:pt x="697" y="2255"/>
                    </a:cubicBezTo>
                    <a:cubicBezTo>
                      <a:pt x="697" y="2255"/>
                      <a:pt x="1725" y="1820"/>
                      <a:pt x="2085" y="965"/>
                    </a:cubicBezTo>
                    <a:cubicBezTo>
                      <a:pt x="2099" y="933"/>
                      <a:pt x="2111" y="901"/>
                      <a:pt x="2124" y="867"/>
                    </a:cubicBezTo>
                    <a:cubicBezTo>
                      <a:pt x="1769" y="451"/>
                      <a:pt x="1306" y="0"/>
                      <a:pt x="1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7"/>
              <p:cNvSpPr/>
              <p:nvPr/>
            </p:nvSpPr>
            <p:spPr>
              <a:xfrm>
                <a:off x="6717423" y="1361363"/>
                <a:ext cx="177966" cy="364793"/>
              </a:xfrm>
              <a:custGeom>
                <a:avLst/>
                <a:gdLst/>
                <a:ahLst/>
                <a:cxnLst/>
                <a:rect l="l" t="t" r="r" b="b"/>
                <a:pathLst>
                  <a:path w="3796" h="7781" extrusionOk="0">
                    <a:moveTo>
                      <a:pt x="85" y="0"/>
                    </a:moveTo>
                    <a:cubicBezTo>
                      <a:pt x="106" y="321"/>
                      <a:pt x="106" y="783"/>
                      <a:pt x="96" y="1265"/>
                    </a:cubicBezTo>
                    <a:cubicBezTo>
                      <a:pt x="94" y="1349"/>
                      <a:pt x="93" y="1434"/>
                      <a:pt x="90" y="1520"/>
                    </a:cubicBezTo>
                    <a:cubicBezTo>
                      <a:pt x="76" y="2008"/>
                      <a:pt x="54" y="2494"/>
                      <a:pt x="34" y="2858"/>
                    </a:cubicBezTo>
                    <a:cubicBezTo>
                      <a:pt x="16" y="3223"/>
                      <a:pt x="1" y="3466"/>
                      <a:pt x="1" y="3466"/>
                    </a:cubicBezTo>
                    <a:cubicBezTo>
                      <a:pt x="164" y="3615"/>
                      <a:pt x="369" y="3772"/>
                      <a:pt x="622" y="3916"/>
                    </a:cubicBezTo>
                    <a:cubicBezTo>
                      <a:pt x="1021" y="4144"/>
                      <a:pt x="1537" y="4339"/>
                      <a:pt x="2193" y="4420"/>
                    </a:cubicBezTo>
                    <a:cubicBezTo>
                      <a:pt x="2313" y="4506"/>
                      <a:pt x="2444" y="4650"/>
                      <a:pt x="2551" y="4778"/>
                    </a:cubicBezTo>
                    <a:cubicBezTo>
                      <a:pt x="2679" y="4934"/>
                      <a:pt x="2776" y="5070"/>
                      <a:pt x="2776" y="5070"/>
                    </a:cubicBezTo>
                    <a:lnTo>
                      <a:pt x="2507" y="5416"/>
                    </a:lnTo>
                    <a:cubicBezTo>
                      <a:pt x="2742" y="5776"/>
                      <a:pt x="3516" y="7032"/>
                      <a:pt x="3633" y="7781"/>
                    </a:cubicBezTo>
                    <a:cubicBezTo>
                      <a:pt x="3650" y="7132"/>
                      <a:pt x="3575" y="6081"/>
                      <a:pt x="3575" y="6081"/>
                    </a:cubicBezTo>
                    <a:cubicBezTo>
                      <a:pt x="3575" y="6081"/>
                      <a:pt x="3374" y="5903"/>
                      <a:pt x="3045" y="5608"/>
                    </a:cubicBezTo>
                    <a:cubicBezTo>
                      <a:pt x="3014" y="5354"/>
                      <a:pt x="2996" y="4971"/>
                      <a:pt x="2987" y="4698"/>
                    </a:cubicBezTo>
                    <a:cubicBezTo>
                      <a:pt x="2979" y="4512"/>
                      <a:pt x="2976" y="4379"/>
                      <a:pt x="2976" y="4379"/>
                    </a:cubicBezTo>
                    <a:cubicBezTo>
                      <a:pt x="3208" y="4296"/>
                      <a:pt x="3412" y="4174"/>
                      <a:pt x="3586" y="4041"/>
                    </a:cubicBezTo>
                    <a:cubicBezTo>
                      <a:pt x="3663" y="3983"/>
                      <a:pt x="3731" y="3923"/>
                      <a:pt x="3796" y="3864"/>
                    </a:cubicBezTo>
                    <a:cubicBezTo>
                      <a:pt x="3710" y="3829"/>
                      <a:pt x="3615" y="3784"/>
                      <a:pt x="3517" y="3728"/>
                    </a:cubicBezTo>
                    <a:cubicBezTo>
                      <a:pt x="3487" y="3595"/>
                      <a:pt x="3464" y="3442"/>
                      <a:pt x="3444" y="3283"/>
                    </a:cubicBezTo>
                    <a:cubicBezTo>
                      <a:pt x="3439" y="3249"/>
                      <a:pt x="3436" y="3215"/>
                      <a:pt x="3432" y="3183"/>
                    </a:cubicBezTo>
                    <a:cubicBezTo>
                      <a:pt x="3430" y="3159"/>
                      <a:pt x="3427" y="3134"/>
                      <a:pt x="3424" y="3110"/>
                    </a:cubicBezTo>
                    <a:cubicBezTo>
                      <a:pt x="2643" y="3020"/>
                      <a:pt x="1603" y="2500"/>
                      <a:pt x="330" y="1147"/>
                    </a:cubicBezTo>
                    <a:cubicBezTo>
                      <a:pt x="323" y="1139"/>
                      <a:pt x="319" y="1133"/>
                      <a:pt x="314" y="1126"/>
                    </a:cubicBezTo>
                    <a:cubicBezTo>
                      <a:pt x="279" y="1051"/>
                      <a:pt x="245" y="942"/>
                      <a:pt x="215" y="812"/>
                    </a:cubicBezTo>
                    <a:cubicBezTo>
                      <a:pt x="163" y="586"/>
                      <a:pt x="120" y="292"/>
                      <a:pt x="85" y="0"/>
                    </a:cubicBez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7"/>
              <p:cNvSpPr/>
              <p:nvPr/>
            </p:nvSpPr>
            <p:spPr>
              <a:xfrm>
                <a:off x="6878276" y="1510261"/>
                <a:ext cx="39897" cy="32255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88" extrusionOk="0">
                    <a:moveTo>
                      <a:pt x="203" y="0"/>
                    </a:moveTo>
                    <a:cubicBezTo>
                      <a:pt x="141" y="0"/>
                      <a:pt x="74" y="2"/>
                      <a:pt x="1" y="6"/>
                    </a:cubicBezTo>
                    <a:lnTo>
                      <a:pt x="1" y="7"/>
                    </a:lnTo>
                    <a:cubicBezTo>
                      <a:pt x="22" y="202"/>
                      <a:pt x="50" y="390"/>
                      <a:pt x="86" y="552"/>
                    </a:cubicBezTo>
                    <a:cubicBezTo>
                      <a:pt x="184" y="608"/>
                      <a:pt x="279" y="653"/>
                      <a:pt x="365" y="688"/>
                    </a:cubicBezTo>
                    <a:cubicBezTo>
                      <a:pt x="679" y="391"/>
                      <a:pt x="851" y="102"/>
                      <a:pt x="851" y="102"/>
                    </a:cubicBezTo>
                    <a:cubicBezTo>
                      <a:pt x="851" y="102"/>
                      <a:pt x="683" y="0"/>
                      <a:pt x="203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7"/>
              <p:cNvSpPr/>
              <p:nvPr/>
            </p:nvSpPr>
            <p:spPr>
              <a:xfrm>
                <a:off x="6692997" y="1494228"/>
                <a:ext cx="26114" cy="29677"/>
              </a:xfrm>
              <a:custGeom>
                <a:avLst/>
                <a:gdLst/>
                <a:ahLst/>
                <a:cxnLst/>
                <a:rect l="l" t="t" r="r" b="b"/>
                <a:pathLst>
                  <a:path w="557" h="633" extrusionOk="0">
                    <a:moveTo>
                      <a:pt x="142" y="0"/>
                    </a:moveTo>
                    <a:cubicBezTo>
                      <a:pt x="52" y="0"/>
                      <a:pt x="1" y="4"/>
                      <a:pt x="1" y="4"/>
                    </a:cubicBezTo>
                    <a:cubicBezTo>
                      <a:pt x="1" y="4"/>
                      <a:pt x="153" y="296"/>
                      <a:pt x="522" y="632"/>
                    </a:cubicBezTo>
                    <a:cubicBezTo>
                      <a:pt x="522" y="632"/>
                      <a:pt x="537" y="389"/>
                      <a:pt x="557" y="24"/>
                    </a:cubicBezTo>
                    <a:cubicBezTo>
                      <a:pt x="385" y="5"/>
                      <a:pt x="241" y="0"/>
                      <a:pt x="142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7"/>
              <p:cNvSpPr/>
              <p:nvPr/>
            </p:nvSpPr>
            <p:spPr>
              <a:xfrm>
                <a:off x="6395340" y="2175290"/>
                <a:ext cx="349790" cy="417442"/>
              </a:xfrm>
              <a:custGeom>
                <a:avLst/>
                <a:gdLst/>
                <a:ahLst/>
                <a:cxnLst/>
                <a:rect l="l" t="t" r="r" b="b"/>
                <a:pathLst>
                  <a:path w="7461" h="8904" extrusionOk="0">
                    <a:moveTo>
                      <a:pt x="872" y="0"/>
                    </a:moveTo>
                    <a:cubicBezTo>
                      <a:pt x="367" y="0"/>
                      <a:pt x="5" y="122"/>
                      <a:pt x="5" y="122"/>
                    </a:cubicBezTo>
                    <a:cubicBezTo>
                      <a:pt x="5" y="122"/>
                      <a:pt x="0" y="1273"/>
                      <a:pt x="208" y="1687"/>
                    </a:cubicBezTo>
                    <a:cubicBezTo>
                      <a:pt x="1731" y="4433"/>
                      <a:pt x="6209" y="8904"/>
                      <a:pt x="6209" y="8904"/>
                    </a:cubicBezTo>
                    <a:lnTo>
                      <a:pt x="7461" y="7847"/>
                    </a:lnTo>
                    <a:cubicBezTo>
                      <a:pt x="7233" y="7546"/>
                      <a:pt x="7021" y="7262"/>
                      <a:pt x="6823" y="6993"/>
                    </a:cubicBezTo>
                    <a:cubicBezTo>
                      <a:pt x="6797" y="6957"/>
                      <a:pt x="6771" y="6921"/>
                      <a:pt x="6745" y="6886"/>
                    </a:cubicBezTo>
                    <a:cubicBezTo>
                      <a:pt x="4443" y="3732"/>
                      <a:pt x="4163" y="2686"/>
                      <a:pt x="3206" y="1298"/>
                    </a:cubicBezTo>
                    <a:cubicBezTo>
                      <a:pt x="2992" y="986"/>
                      <a:pt x="2763" y="744"/>
                      <a:pt x="2529" y="556"/>
                    </a:cubicBezTo>
                    <a:cubicBezTo>
                      <a:pt x="1975" y="113"/>
                      <a:pt x="1358" y="0"/>
                      <a:pt x="872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7"/>
              <p:cNvSpPr/>
              <p:nvPr/>
            </p:nvSpPr>
            <p:spPr>
              <a:xfrm>
                <a:off x="6395527" y="2020437"/>
                <a:ext cx="145195" cy="180966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3860" extrusionOk="0">
                    <a:moveTo>
                      <a:pt x="1705" y="1"/>
                    </a:moveTo>
                    <a:cubicBezTo>
                      <a:pt x="1534" y="1"/>
                      <a:pt x="1041" y="288"/>
                      <a:pt x="279" y="288"/>
                    </a:cubicBezTo>
                    <a:cubicBezTo>
                      <a:pt x="230" y="288"/>
                      <a:pt x="181" y="287"/>
                      <a:pt x="131" y="285"/>
                    </a:cubicBezTo>
                    <a:cubicBezTo>
                      <a:pt x="117" y="566"/>
                      <a:pt x="112" y="873"/>
                      <a:pt x="112" y="1180"/>
                    </a:cubicBezTo>
                    <a:cubicBezTo>
                      <a:pt x="114" y="2251"/>
                      <a:pt x="1" y="3425"/>
                      <a:pt x="1" y="3425"/>
                    </a:cubicBezTo>
                    <a:cubicBezTo>
                      <a:pt x="1" y="3425"/>
                      <a:pt x="363" y="3303"/>
                      <a:pt x="868" y="3303"/>
                    </a:cubicBezTo>
                    <a:cubicBezTo>
                      <a:pt x="1354" y="3303"/>
                      <a:pt x="1971" y="3416"/>
                      <a:pt x="2525" y="3859"/>
                    </a:cubicBezTo>
                    <a:cubicBezTo>
                      <a:pt x="2526" y="3136"/>
                      <a:pt x="2765" y="1833"/>
                      <a:pt x="2968" y="855"/>
                    </a:cubicBezTo>
                    <a:cubicBezTo>
                      <a:pt x="2976" y="818"/>
                      <a:pt x="2984" y="783"/>
                      <a:pt x="2991" y="746"/>
                    </a:cubicBezTo>
                    <a:cubicBezTo>
                      <a:pt x="3028" y="570"/>
                      <a:pt x="3065" y="405"/>
                      <a:pt x="3097" y="259"/>
                    </a:cubicBezTo>
                    <a:lnTo>
                      <a:pt x="3097" y="259"/>
                    </a:lnTo>
                    <a:cubicBezTo>
                      <a:pt x="3065" y="266"/>
                      <a:pt x="3031" y="275"/>
                      <a:pt x="2997" y="285"/>
                    </a:cubicBezTo>
                    <a:cubicBezTo>
                      <a:pt x="2824" y="334"/>
                      <a:pt x="2659" y="375"/>
                      <a:pt x="2505" y="410"/>
                    </a:cubicBezTo>
                    <a:cubicBezTo>
                      <a:pt x="2087" y="502"/>
                      <a:pt x="1746" y="542"/>
                      <a:pt x="1511" y="542"/>
                    </a:cubicBezTo>
                    <a:cubicBezTo>
                      <a:pt x="1298" y="542"/>
                      <a:pt x="1171" y="510"/>
                      <a:pt x="1150" y="454"/>
                    </a:cubicBezTo>
                    <a:cubicBezTo>
                      <a:pt x="1095" y="314"/>
                      <a:pt x="1789" y="295"/>
                      <a:pt x="1771" y="58"/>
                    </a:cubicBezTo>
                    <a:cubicBezTo>
                      <a:pt x="1768" y="17"/>
                      <a:pt x="1746" y="1"/>
                      <a:pt x="1705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7"/>
              <p:cNvSpPr/>
              <p:nvPr/>
            </p:nvSpPr>
            <p:spPr>
              <a:xfrm>
                <a:off x="6400778" y="2020437"/>
                <a:ext cx="139944" cy="55368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1181" extrusionOk="0">
                    <a:moveTo>
                      <a:pt x="1593" y="1"/>
                    </a:moveTo>
                    <a:cubicBezTo>
                      <a:pt x="1423" y="1"/>
                      <a:pt x="931" y="288"/>
                      <a:pt x="170" y="288"/>
                    </a:cubicBezTo>
                    <a:cubicBezTo>
                      <a:pt x="121" y="288"/>
                      <a:pt x="70" y="287"/>
                      <a:pt x="19" y="285"/>
                    </a:cubicBezTo>
                    <a:cubicBezTo>
                      <a:pt x="5" y="566"/>
                      <a:pt x="0" y="873"/>
                      <a:pt x="0" y="1180"/>
                    </a:cubicBezTo>
                    <a:cubicBezTo>
                      <a:pt x="647" y="828"/>
                      <a:pt x="1300" y="728"/>
                      <a:pt x="1829" y="728"/>
                    </a:cubicBezTo>
                    <a:cubicBezTo>
                      <a:pt x="2299" y="728"/>
                      <a:pt x="2671" y="807"/>
                      <a:pt x="2856" y="855"/>
                    </a:cubicBezTo>
                    <a:cubicBezTo>
                      <a:pt x="2864" y="818"/>
                      <a:pt x="2872" y="783"/>
                      <a:pt x="2879" y="748"/>
                    </a:cubicBezTo>
                    <a:cubicBezTo>
                      <a:pt x="2916" y="570"/>
                      <a:pt x="2953" y="405"/>
                      <a:pt x="2985" y="259"/>
                    </a:cubicBezTo>
                    <a:lnTo>
                      <a:pt x="2985" y="259"/>
                    </a:lnTo>
                    <a:cubicBezTo>
                      <a:pt x="2953" y="268"/>
                      <a:pt x="2919" y="275"/>
                      <a:pt x="2885" y="286"/>
                    </a:cubicBezTo>
                    <a:cubicBezTo>
                      <a:pt x="2712" y="335"/>
                      <a:pt x="2547" y="376"/>
                      <a:pt x="2393" y="410"/>
                    </a:cubicBezTo>
                    <a:cubicBezTo>
                      <a:pt x="1975" y="502"/>
                      <a:pt x="1635" y="542"/>
                      <a:pt x="1399" y="542"/>
                    </a:cubicBezTo>
                    <a:cubicBezTo>
                      <a:pt x="1187" y="542"/>
                      <a:pt x="1060" y="510"/>
                      <a:pt x="1038" y="454"/>
                    </a:cubicBezTo>
                    <a:cubicBezTo>
                      <a:pt x="983" y="314"/>
                      <a:pt x="1677" y="295"/>
                      <a:pt x="1659" y="58"/>
                    </a:cubicBezTo>
                    <a:cubicBezTo>
                      <a:pt x="1656" y="17"/>
                      <a:pt x="1634" y="1"/>
                      <a:pt x="159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7"/>
              <p:cNvSpPr/>
              <p:nvPr/>
            </p:nvSpPr>
            <p:spPr>
              <a:xfrm>
                <a:off x="6535753" y="2027516"/>
                <a:ext cx="73277" cy="27989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597" extrusionOk="0">
                    <a:moveTo>
                      <a:pt x="881" y="0"/>
                    </a:moveTo>
                    <a:cubicBezTo>
                      <a:pt x="871" y="0"/>
                      <a:pt x="861" y="0"/>
                      <a:pt x="850" y="1"/>
                    </a:cubicBezTo>
                    <a:lnTo>
                      <a:pt x="821" y="1"/>
                    </a:lnTo>
                    <a:cubicBezTo>
                      <a:pt x="812" y="2"/>
                      <a:pt x="804" y="2"/>
                      <a:pt x="797" y="2"/>
                    </a:cubicBezTo>
                    <a:cubicBezTo>
                      <a:pt x="786" y="2"/>
                      <a:pt x="777" y="2"/>
                      <a:pt x="766" y="4"/>
                    </a:cubicBezTo>
                    <a:lnTo>
                      <a:pt x="757" y="4"/>
                    </a:lnTo>
                    <a:cubicBezTo>
                      <a:pt x="746" y="4"/>
                      <a:pt x="736" y="5"/>
                      <a:pt x="725" y="5"/>
                    </a:cubicBezTo>
                    <a:cubicBezTo>
                      <a:pt x="722" y="5"/>
                      <a:pt x="717" y="5"/>
                      <a:pt x="713" y="7"/>
                    </a:cubicBezTo>
                    <a:cubicBezTo>
                      <a:pt x="705" y="7"/>
                      <a:pt x="696" y="7"/>
                      <a:pt x="687" y="8"/>
                    </a:cubicBezTo>
                    <a:cubicBezTo>
                      <a:pt x="677" y="8"/>
                      <a:pt x="667" y="10"/>
                      <a:pt x="658" y="11"/>
                    </a:cubicBezTo>
                    <a:cubicBezTo>
                      <a:pt x="645" y="11"/>
                      <a:pt x="635" y="13"/>
                      <a:pt x="624" y="14"/>
                    </a:cubicBezTo>
                    <a:cubicBezTo>
                      <a:pt x="610" y="14"/>
                      <a:pt x="596" y="16"/>
                      <a:pt x="583" y="17"/>
                    </a:cubicBezTo>
                    <a:cubicBezTo>
                      <a:pt x="440" y="34"/>
                      <a:pt x="281" y="63"/>
                      <a:pt x="106" y="108"/>
                    </a:cubicBezTo>
                    <a:cubicBezTo>
                      <a:pt x="74" y="254"/>
                      <a:pt x="37" y="419"/>
                      <a:pt x="0" y="595"/>
                    </a:cubicBezTo>
                    <a:lnTo>
                      <a:pt x="0" y="597"/>
                    </a:lnTo>
                    <a:cubicBezTo>
                      <a:pt x="307" y="565"/>
                      <a:pt x="557" y="522"/>
                      <a:pt x="758" y="475"/>
                    </a:cubicBezTo>
                    <a:cubicBezTo>
                      <a:pt x="1396" y="326"/>
                      <a:pt x="1563" y="135"/>
                      <a:pt x="1563" y="135"/>
                    </a:cubicBezTo>
                    <a:cubicBezTo>
                      <a:pt x="1555" y="131"/>
                      <a:pt x="1337" y="0"/>
                      <a:pt x="8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7"/>
              <p:cNvSpPr/>
              <p:nvPr/>
            </p:nvSpPr>
            <p:spPr>
              <a:xfrm>
                <a:off x="6380572" y="1598588"/>
                <a:ext cx="271965" cy="447259"/>
              </a:xfrm>
              <a:custGeom>
                <a:avLst/>
                <a:gdLst/>
                <a:ahLst/>
                <a:cxnLst/>
                <a:rect l="l" t="t" r="r" b="b"/>
                <a:pathLst>
                  <a:path w="5801" h="9540" extrusionOk="0">
                    <a:moveTo>
                      <a:pt x="3127" y="1"/>
                    </a:moveTo>
                    <a:cubicBezTo>
                      <a:pt x="0" y="1770"/>
                      <a:pt x="243" y="8122"/>
                      <a:pt x="219" y="9263"/>
                    </a:cubicBezTo>
                    <a:cubicBezTo>
                      <a:pt x="297" y="9273"/>
                      <a:pt x="375" y="9280"/>
                      <a:pt x="448" y="9283"/>
                    </a:cubicBezTo>
                    <a:cubicBezTo>
                      <a:pt x="499" y="9285"/>
                      <a:pt x="549" y="9286"/>
                      <a:pt x="598" y="9286"/>
                    </a:cubicBezTo>
                    <a:cubicBezTo>
                      <a:pt x="939" y="9286"/>
                      <a:pt x="1225" y="9229"/>
                      <a:pt x="1454" y="9166"/>
                    </a:cubicBezTo>
                    <a:cubicBezTo>
                      <a:pt x="1737" y="9087"/>
                      <a:pt x="1930" y="8999"/>
                      <a:pt x="2024" y="8999"/>
                    </a:cubicBezTo>
                    <a:cubicBezTo>
                      <a:pt x="2065" y="8999"/>
                      <a:pt x="2087" y="9015"/>
                      <a:pt x="2090" y="9056"/>
                    </a:cubicBezTo>
                    <a:cubicBezTo>
                      <a:pt x="2107" y="9278"/>
                      <a:pt x="1503" y="9309"/>
                      <a:pt x="1468" y="9425"/>
                    </a:cubicBezTo>
                    <a:cubicBezTo>
                      <a:pt x="1465" y="9434"/>
                      <a:pt x="1465" y="9443"/>
                      <a:pt x="1468" y="9452"/>
                    </a:cubicBezTo>
                    <a:cubicBezTo>
                      <a:pt x="1490" y="9508"/>
                      <a:pt x="1616" y="9540"/>
                      <a:pt x="1828" y="9540"/>
                    </a:cubicBezTo>
                    <a:cubicBezTo>
                      <a:pt x="2019" y="9540"/>
                      <a:pt x="2280" y="9513"/>
                      <a:pt x="2595" y="9454"/>
                    </a:cubicBezTo>
                    <a:cubicBezTo>
                      <a:pt x="2668" y="9440"/>
                      <a:pt x="2744" y="9425"/>
                      <a:pt x="2824" y="9408"/>
                    </a:cubicBezTo>
                    <a:cubicBezTo>
                      <a:pt x="2978" y="9373"/>
                      <a:pt x="3143" y="9332"/>
                      <a:pt x="3316" y="9283"/>
                    </a:cubicBezTo>
                    <a:cubicBezTo>
                      <a:pt x="3350" y="9273"/>
                      <a:pt x="3384" y="9264"/>
                      <a:pt x="3416" y="9257"/>
                    </a:cubicBezTo>
                    <a:cubicBezTo>
                      <a:pt x="3591" y="9212"/>
                      <a:pt x="3749" y="9183"/>
                      <a:pt x="3893" y="9166"/>
                    </a:cubicBezTo>
                    <a:cubicBezTo>
                      <a:pt x="4003" y="9154"/>
                      <a:pt x="4103" y="9149"/>
                      <a:pt x="4194" y="9149"/>
                    </a:cubicBezTo>
                    <a:cubicBezTo>
                      <a:pt x="4648" y="9149"/>
                      <a:pt x="4865" y="9279"/>
                      <a:pt x="4873" y="9283"/>
                    </a:cubicBezTo>
                    <a:cubicBezTo>
                      <a:pt x="4873" y="9283"/>
                      <a:pt x="5374" y="7968"/>
                      <a:pt x="5710" y="4537"/>
                    </a:cubicBezTo>
                    <a:cubicBezTo>
                      <a:pt x="5801" y="3630"/>
                      <a:pt x="5662" y="2886"/>
                      <a:pt x="5409" y="2282"/>
                    </a:cubicBezTo>
                    <a:cubicBezTo>
                      <a:pt x="5261" y="1929"/>
                      <a:pt x="5074" y="1621"/>
                      <a:pt x="4873" y="1360"/>
                    </a:cubicBezTo>
                    <a:cubicBezTo>
                      <a:pt x="4873" y="1358"/>
                      <a:pt x="4873" y="1358"/>
                      <a:pt x="4873" y="1358"/>
                    </a:cubicBezTo>
                    <a:cubicBezTo>
                      <a:pt x="4287" y="602"/>
                      <a:pt x="3570" y="206"/>
                      <a:pt x="3270" y="64"/>
                    </a:cubicBezTo>
                    <a:cubicBezTo>
                      <a:pt x="3179" y="21"/>
                      <a:pt x="3127" y="1"/>
                      <a:pt x="31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7"/>
              <p:cNvSpPr/>
              <p:nvPr/>
            </p:nvSpPr>
            <p:spPr>
              <a:xfrm>
                <a:off x="6448739" y="2020437"/>
                <a:ext cx="30614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653" h="429" extrusionOk="0">
                    <a:moveTo>
                      <a:pt x="570" y="1"/>
                    </a:moveTo>
                    <a:cubicBezTo>
                      <a:pt x="476" y="1"/>
                      <a:pt x="283" y="89"/>
                      <a:pt x="0" y="168"/>
                    </a:cubicBezTo>
                    <a:lnTo>
                      <a:pt x="14" y="428"/>
                    </a:lnTo>
                    <a:cubicBezTo>
                      <a:pt x="49" y="311"/>
                      <a:pt x="653" y="280"/>
                      <a:pt x="636" y="58"/>
                    </a:cubicBezTo>
                    <a:cubicBezTo>
                      <a:pt x="633" y="17"/>
                      <a:pt x="611" y="1"/>
                      <a:pt x="5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7"/>
              <p:cNvSpPr/>
              <p:nvPr/>
            </p:nvSpPr>
            <p:spPr>
              <a:xfrm>
                <a:off x="6721173" y="2576369"/>
                <a:ext cx="134740" cy="111112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2370" extrusionOk="0">
                    <a:moveTo>
                      <a:pt x="2856" y="0"/>
                    </a:moveTo>
                    <a:cubicBezTo>
                      <a:pt x="2851" y="0"/>
                      <a:pt x="2847" y="2"/>
                      <a:pt x="2844" y="6"/>
                    </a:cubicBezTo>
                    <a:cubicBezTo>
                      <a:pt x="2813" y="44"/>
                      <a:pt x="2696" y="190"/>
                      <a:pt x="2477" y="424"/>
                    </a:cubicBezTo>
                    <a:cubicBezTo>
                      <a:pt x="2474" y="425"/>
                      <a:pt x="2473" y="427"/>
                      <a:pt x="2471" y="430"/>
                    </a:cubicBezTo>
                    <a:cubicBezTo>
                      <a:pt x="2300" y="612"/>
                      <a:pt x="2121" y="792"/>
                      <a:pt x="1937" y="965"/>
                    </a:cubicBezTo>
                    <a:cubicBezTo>
                      <a:pt x="1520" y="1358"/>
                      <a:pt x="884" y="1897"/>
                      <a:pt x="227" y="2237"/>
                    </a:cubicBezTo>
                    <a:lnTo>
                      <a:pt x="225" y="2237"/>
                    </a:lnTo>
                    <a:cubicBezTo>
                      <a:pt x="153" y="2274"/>
                      <a:pt x="81" y="2309"/>
                      <a:pt x="11" y="2339"/>
                    </a:cubicBezTo>
                    <a:cubicBezTo>
                      <a:pt x="3" y="2342"/>
                      <a:pt x="0" y="2351"/>
                      <a:pt x="3" y="2361"/>
                    </a:cubicBezTo>
                    <a:cubicBezTo>
                      <a:pt x="6" y="2365"/>
                      <a:pt x="11" y="2370"/>
                      <a:pt x="17" y="2370"/>
                    </a:cubicBezTo>
                    <a:cubicBezTo>
                      <a:pt x="20" y="2370"/>
                      <a:pt x="22" y="2368"/>
                      <a:pt x="23" y="2368"/>
                    </a:cubicBezTo>
                    <a:cubicBezTo>
                      <a:pt x="95" y="2336"/>
                      <a:pt x="169" y="2301"/>
                      <a:pt x="242" y="2264"/>
                    </a:cubicBezTo>
                    <a:cubicBezTo>
                      <a:pt x="902" y="1923"/>
                      <a:pt x="1540" y="1382"/>
                      <a:pt x="1959" y="988"/>
                    </a:cubicBezTo>
                    <a:cubicBezTo>
                      <a:pt x="2142" y="813"/>
                      <a:pt x="2323" y="633"/>
                      <a:pt x="2494" y="451"/>
                    </a:cubicBezTo>
                    <a:cubicBezTo>
                      <a:pt x="2717" y="213"/>
                      <a:pt x="2836" y="64"/>
                      <a:pt x="2869" y="25"/>
                    </a:cubicBezTo>
                    <a:cubicBezTo>
                      <a:pt x="2873" y="18"/>
                      <a:pt x="2872" y="9"/>
                      <a:pt x="2865" y="3"/>
                    </a:cubicBezTo>
                    <a:cubicBezTo>
                      <a:pt x="2863" y="1"/>
                      <a:pt x="2859" y="0"/>
                      <a:pt x="28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7"/>
              <p:cNvSpPr/>
              <p:nvPr/>
            </p:nvSpPr>
            <p:spPr>
              <a:xfrm>
                <a:off x="6686386" y="2543177"/>
                <a:ext cx="178763" cy="138069"/>
              </a:xfrm>
              <a:custGeom>
                <a:avLst/>
                <a:gdLst/>
                <a:ahLst/>
                <a:cxnLst/>
                <a:rect l="l" t="t" r="r" b="b"/>
                <a:pathLst>
                  <a:path w="3813" h="2945" extrusionOk="0">
                    <a:moveTo>
                      <a:pt x="3219" y="1132"/>
                    </a:moveTo>
                    <a:lnTo>
                      <a:pt x="3213" y="1138"/>
                    </a:lnTo>
                    <a:cubicBezTo>
                      <a:pt x="3215" y="1135"/>
                      <a:pt x="3216" y="1133"/>
                      <a:pt x="3219" y="1132"/>
                    </a:cubicBezTo>
                    <a:close/>
                    <a:moveTo>
                      <a:pt x="1253" y="0"/>
                    </a:moveTo>
                    <a:cubicBezTo>
                      <a:pt x="1253" y="0"/>
                      <a:pt x="570" y="577"/>
                      <a:pt x="1" y="1057"/>
                    </a:cubicBezTo>
                    <a:cubicBezTo>
                      <a:pt x="427" y="2122"/>
                      <a:pt x="898" y="2841"/>
                      <a:pt x="967" y="2945"/>
                    </a:cubicBezTo>
                    <a:cubicBezTo>
                      <a:pt x="967" y="2945"/>
                      <a:pt x="969" y="2945"/>
                      <a:pt x="969" y="2943"/>
                    </a:cubicBezTo>
                    <a:cubicBezTo>
                      <a:pt x="1626" y="2605"/>
                      <a:pt x="2262" y="2066"/>
                      <a:pt x="2679" y="1673"/>
                    </a:cubicBezTo>
                    <a:cubicBezTo>
                      <a:pt x="2773" y="1839"/>
                      <a:pt x="2892" y="2024"/>
                      <a:pt x="2996" y="2183"/>
                    </a:cubicBezTo>
                    <a:cubicBezTo>
                      <a:pt x="3060" y="2281"/>
                      <a:pt x="3121" y="2373"/>
                      <a:pt x="3176" y="2454"/>
                    </a:cubicBezTo>
                    <a:cubicBezTo>
                      <a:pt x="3259" y="2573"/>
                      <a:pt x="3392" y="2638"/>
                      <a:pt x="3528" y="2638"/>
                    </a:cubicBezTo>
                    <a:cubicBezTo>
                      <a:pt x="3603" y="2638"/>
                      <a:pt x="3679" y="2618"/>
                      <a:pt x="3748" y="2576"/>
                    </a:cubicBezTo>
                    <a:cubicBezTo>
                      <a:pt x="3794" y="2549"/>
                      <a:pt x="3812" y="2492"/>
                      <a:pt x="3791" y="2443"/>
                    </a:cubicBezTo>
                    <a:lnTo>
                      <a:pt x="3471" y="1714"/>
                    </a:lnTo>
                    <a:lnTo>
                      <a:pt x="3219" y="1132"/>
                    </a:lnTo>
                    <a:cubicBezTo>
                      <a:pt x="2886" y="193"/>
                      <a:pt x="1253" y="0"/>
                      <a:pt x="1253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7"/>
              <p:cNvSpPr/>
              <p:nvPr/>
            </p:nvSpPr>
            <p:spPr>
              <a:xfrm>
                <a:off x="6669649" y="2276931"/>
                <a:ext cx="2532" cy="4594"/>
              </a:xfrm>
              <a:custGeom>
                <a:avLst/>
                <a:gdLst/>
                <a:ahLst/>
                <a:cxnLst/>
                <a:rect l="l" t="t" r="r" b="b"/>
                <a:pathLst>
                  <a:path w="54" h="98" extrusionOk="0">
                    <a:moveTo>
                      <a:pt x="8" y="0"/>
                    </a:moveTo>
                    <a:cubicBezTo>
                      <a:pt x="7" y="0"/>
                      <a:pt x="6" y="1"/>
                      <a:pt x="5" y="1"/>
                    </a:cubicBezTo>
                    <a:cubicBezTo>
                      <a:pt x="2" y="4"/>
                      <a:pt x="0" y="9"/>
                      <a:pt x="2" y="12"/>
                    </a:cubicBezTo>
                    <a:cubicBezTo>
                      <a:pt x="14" y="39"/>
                      <a:pt x="26" y="65"/>
                      <a:pt x="38" y="90"/>
                    </a:cubicBezTo>
                    <a:lnTo>
                      <a:pt x="38" y="93"/>
                    </a:lnTo>
                    <a:cubicBezTo>
                      <a:pt x="40" y="94"/>
                      <a:pt x="43" y="97"/>
                      <a:pt x="46" y="97"/>
                    </a:cubicBezTo>
                    <a:lnTo>
                      <a:pt x="46" y="96"/>
                    </a:lnTo>
                    <a:lnTo>
                      <a:pt x="49" y="96"/>
                    </a:lnTo>
                    <a:cubicBezTo>
                      <a:pt x="52" y="94"/>
                      <a:pt x="54" y="91"/>
                      <a:pt x="54" y="88"/>
                    </a:cubicBezTo>
                    <a:cubicBezTo>
                      <a:pt x="54" y="88"/>
                      <a:pt x="54" y="87"/>
                      <a:pt x="52" y="85"/>
                    </a:cubicBezTo>
                    <a:cubicBezTo>
                      <a:pt x="46" y="71"/>
                      <a:pt x="38" y="56"/>
                      <a:pt x="32" y="41"/>
                    </a:cubicBezTo>
                    <a:lnTo>
                      <a:pt x="15" y="6"/>
                    </a:lnTo>
                    <a:cubicBezTo>
                      <a:pt x="14" y="2"/>
                      <a:pt x="11" y="0"/>
                      <a:pt x="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7"/>
              <p:cNvSpPr/>
              <p:nvPr/>
            </p:nvSpPr>
            <p:spPr>
              <a:xfrm>
                <a:off x="7064916" y="2168960"/>
                <a:ext cx="92827" cy="88842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1895" extrusionOk="0">
                    <a:moveTo>
                      <a:pt x="20" y="0"/>
                    </a:moveTo>
                    <a:cubicBezTo>
                      <a:pt x="15" y="0"/>
                      <a:pt x="9" y="3"/>
                      <a:pt x="5" y="8"/>
                    </a:cubicBezTo>
                    <a:cubicBezTo>
                      <a:pt x="1" y="15"/>
                      <a:pt x="4" y="26"/>
                      <a:pt x="12" y="29"/>
                    </a:cubicBezTo>
                    <a:cubicBezTo>
                      <a:pt x="22" y="35"/>
                      <a:pt x="1028" y="586"/>
                      <a:pt x="1949" y="1888"/>
                    </a:cubicBezTo>
                    <a:cubicBezTo>
                      <a:pt x="1952" y="1893"/>
                      <a:pt x="1956" y="1894"/>
                      <a:pt x="1961" y="1894"/>
                    </a:cubicBezTo>
                    <a:cubicBezTo>
                      <a:pt x="1964" y="1894"/>
                      <a:pt x="1967" y="1894"/>
                      <a:pt x="1970" y="1891"/>
                    </a:cubicBezTo>
                    <a:cubicBezTo>
                      <a:pt x="1978" y="1887"/>
                      <a:pt x="1979" y="1877"/>
                      <a:pt x="1973" y="1870"/>
                    </a:cubicBezTo>
                    <a:cubicBezTo>
                      <a:pt x="1048" y="561"/>
                      <a:pt x="36" y="8"/>
                      <a:pt x="27" y="2"/>
                    </a:cubicBezTo>
                    <a:cubicBezTo>
                      <a:pt x="25" y="1"/>
                      <a:pt x="23" y="0"/>
                      <a:pt x="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7"/>
              <p:cNvSpPr/>
              <p:nvPr/>
            </p:nvSpPr>
            <p:spPr>
              <a:xfrm>
                <a:off x="7046069" y="2097558"/>
                <a:ext cx="57853" cy="82513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760" extrusionOk="0">
                    <a:moveTo>
                      <a:pt x="18" y="0"/>
                    </a:moveTo>
                    <a:cubicBezTo>
                      <a:pt x="14" y="0"/>
                      <a:pt x="10" y="2"/>
                      <a:pt x="7" y="5"/>
                    </a:cubicBezTo>
                    <a:cubicBezTo>
                      <a:pt x="1" y="11"/>
                      <a:pt x="1" y="20"/>
                      <a:pt x="7" y="26"/>
                    </a:cubicBezTo>
                    <a:cubicBezTo>
                      <a:pt x="625" y="627"/>
                      <a:pt x="1196" y="1740"/>
                      <a:pt x="1201" y="1751"/>
                    </a:cubicBezTo>
                    <a:cubicBezTo>
                      <a:pt x="1204" y="1757"/>
                      <a:pt x="1210" y="1760"/>
                      <a:pt x="1215" y="1760"/>
                    </a:cubicBezTo>
                    <a:cubicBezTo>
                      <a:pt x="1218" y="1760"/>
                      <a:pt x="1221" y="1758"/>
                      <a:pt x="1222" y="1757"/>
                    </a:cubicBezTo>
                    <a:cubicBezTo>
                      <a:pt x="1230" y="1754"/>
                      <a:pt x="1233" y="1745"/>
                      <a:pt x="1228" y="1737"/>
                    </a:cubicBezTo>
                    <a:cubicBezTo>
                      <a:pt x="1224" y="1725"/>
                      <a:pt x="651" y="609"/>
                      <a:pt x="28" y="3"/>
                    </a:cubicBezTo>
                    <a:cubicBezTo>
                      <a:pt x="25" y="1"/>
                      <a:pt x="22" y="0"/>
                      <a:pt x="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7"/>
              <p:cNvSpPr/>
              <p:nvPr/>
            </p:nvSpPr>
            <p:spPr>
              <a:xfrm>
                <a:off x="6571290" y="1705527"/>
                <a:ext cx="266480" cy="750073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15999" extrusionOk="0">
                    <a:moveTo>
                      <a:pt x="1341" y="1"/>
                    </a:moveTo>
                    <a:lnTo>
                      <a:pt x="1341" y="1"/>
                    </a:lnTo>
                    <a:cubicBezTo>
                      <a:pt x="1594" y="606"/>
                      <a:pt x="1733" y="1351"/>
                      <a:pt x="1642" y="2258"/>
                    </a:cubicBezTo>
                    <a:cubicBezTo>
                      <a:pt x="1306" y="5687"/>
                      <a:pt x="805" y="7003"/>
                      <a:pt x="805" y="7003"/>
                    </a:cubicBezTo>
                    <a:cubicBezTo>
                      <a:pt x="805" y="7003"/>
                      <a:pt x="638" y="7194"/>
                      <a:pt x="0" y="7343"/>
                    </a:cubicBezTo>
                    <a:cubicBezTo>
                      <a:pt x="17" y="7384"/>
                      <a:pt x="33" y="7424"/>
                      <a:pt x="49" y="7465"/>
                    </a:cubicBezTo>
                    <a:cubicBezTo>
                      <a:pt x="155" y="7732"/>
                      <a:pt x="265" y="8005"/>
                      <a:pt x="378" y="8278"/>
                    </a:cubicBezTo>
                    <a:cubicBezTo>
                      <a:pt x="387" y="8300"/>
                      <a:pt x="396" y="8323"/>
                      <a:pt x="406" y="8345"/>
                    </a:cubicBezTo>
                    <a:cubicBezTo>
                      <a:pt x="481" y="8527"/>
                      <a:pt x="557" y="8708"/>
                      <a:pt x="633" y="8890"/>
                    </a:cubicBezTo>
                    <a:cubicBezTo>
                      <a:pt x="670" y="8974"/>
                      <a:pt x="705" y="9058"/>
                      <a:pt x="742" y="9142"/>
                    </a:cubicBezTo>
                    <a:cubicBezTo>
                      <a:pt x="802" y="9283"/>
                      <a:pt x="861" y="9422"/>
                      <a:pt x="921" y="9559"/>
                    </a:cubicBezTo>
                    <a:cubicBezTo>
                      <a:pt x="932" y="9584"/>
                      <a:pt x="942" y="9608"/>
                      <a:pt x="953" y="9631"/>
                    </a:cubicBezTo>
                    <a:cubicBezTo>
                      <a:pt x="1127" y="10035"/>
                      <a:pt x="1302" y="10428"/>
                      <a:pt x="1467" y="10796"/>
                    </a:cubicBezTo>
                    <a:cubicBezTo>
                      <a:pt x="1479" y="10821"/>
                      <a:pt x="1490" y="10845"/>
                      <a:pt x="1500" y="10871"/>
                    </a:cubicBezTo>
                    <a:cubicBezTo>
                      <a:pt x="1516" y="10903"/>
                      <a:pt x="1531" y="10935"/>
                      <a:pt x="1545" y="10967"/>
                    </a:cubicBezTo>
                    <a:cubicBezTo>
                      <a:pt x="1558" y="10997"/>
                      <a:pt x="1571" y="11027"/>
                      <a:pt x="1584" y="11056"/>
                    </a:cubicBezTo>
                    <a:cubicBezTo>
                      <a:pt x="1591" y="11068"/>
                      <a:pt x="1595" y="11081"/>
                      <a:pt x="1601" y="11093"/>
                    </a:cubicBezTo>
                    <a:cubicBezTo>
                      <a:pt x="1609" y="11110"/>
                      <a:pt x="1616" y="11126"/>
                      <a:pt x="1624" y="11145"/>
                    </a:cubicBezTo>
                    <a:cubicBezTo>
                      <a:pt x="1649" y="11198"/>
                      <a:pt x="1673" y="11253"/>
                      <a:pt x="1698" y="11307"/>
                    </a:cubicBezTo>
                    <a:cubicBezTo>
                      <a:pt x="1707" y="11325"/>
                      <a:pt x="1714" y="11344"/>
                      <a:pt x="1724" y="11362"/>
                    </a:cubicBezTo>
                    <a:cubicBezTo>
                      <a:pt x="1831" y="11599"/>
                      <a:pt x="1933" y="11821"/>
                      <a:pt x="2026" y="12024"/>
                    </a:cubicBezTo>
                    <a:cubicBezTo>
                      <a:pt x="2035" y="12044"/>
                      <a:pt x="2045" y="12064"/>
                      <a:pt x="2054" y="12082"/>
                    </a:cubicBezTo>
                    <a:cubicBezTo>
                      <a:pt x="2072" y="12122"/>
                      <a:pt x="2089" y="12160"/>
                      <a:pt x="2107" y="12197"/>
                    </a:cubicBezTo>
                    <a:cubicBezTo>
                      <a:pt x="2119" y="12224"/>
                      <a:pt x="2132" y="12250"/>
                      <a:pt x="2144" y="12276"/>
                    </a:cubicBezTo>
                    <a:cubicBezTo>
                      <a:pt x="2173" y="12340"/>
                      <a:pt x="2202" y="12403"/>
                      <a:pt x="2230" y="12461"/>
                    </a:cubicBezTo>
                    <a:cubicBezTo>
                      <a:pt x="2236" y="12475"/>
                      <a:pt x="2243" y="12490"/>
                      <a:pt x="2249" y="12504"/>
                    </a:cubicBezTo>
                    <a:cubicBezTo>
                      <a:pt x="2265" y="12539"/>
                      <a:pt x="2282" y="12573"/>
                      <a:pt x="2297" y="12605"/>
                    </a:cubicBezTo>
                    <a:cubicBezTo>
                      <a:pt x="2301" y="12616"/>
                      <a:pt x="2306" y="12626"/>
                      <a:pt x="2311" y="12637"/>
                    </a:cubicBezTo>
                    <a:cubicBezTo>
                      <a:pt x="2320" y="12657"/>
                      <a:pt x="2329" y="12675"/>
                      <a:pt x="2338" y="12694"/>
                    </a:cubicBezTo>
                    <a:cubicBezTo>
                      <a:pt x="2341" y="12701"/>
                      <a:pt x="2344" y="12707"/>
                      <a:pt x="2347" y="12715"/>
                    </a:cubicBezTo>
                    <a:cubicBezTo>
                      <a:pt x="2382" y="12787"/>
                      <a:pt x="2413" y="12854"/>
                      <a:pt x="2441" y="12912"/>
                    </a:cubicBezTo>
                    <a:cubicBezTo>
                      <a:pt x="2445" y="12921"/>
                      <a:pt x="2448" y="12927"/>
                      <a:pt x="2451" y="12935"/>
                    </a:cubicBezTo>
                    <a:cubicBezTo>
                      <a:pt x="2485" y="13007"/>
                      <a:pt x="2514" y="13067"/>
                      <a:pt x="2537" y="13116"/>
                    </a:cubicBezTo>
                    <a:cubicBezTo>
                      <a:pt x="2538" y="13119"/>
                      <a:pt x="2540" y="13122"/>
                      <a:pt x="2541" y="13125"/>
                    </a:cubicBezTo>
                    <a:cubicBezTo>
                      <a:pt x="2549" y="13141"/>
                      <a:pt x="2557" y="13157"/>
                      <a:pt x="2563" y="13171"/>
                    </a:cubicBezTo>
                    <a:cubicBezTo>
                      <a:pt x="2566" y="13175"/>
                      <a:pt x="2567" y="13180"/>
                      <a:pt x="2569" y="13184"/>
                    </a:cubicBezTo>
                    <a:cubicBezTo>
                      <a:pt x="2571" y="13186"/>
                      <a:pt x="2572" y="13189"/>
                      <a:pt x="2572" y="13190"/>
                    </a:cubicBezTo>
                    <a:cubicBezTo>
                      <a:pt x="2574" y="13192"/>
                      <a:pt x="2575" y="13195"/>
                      <a:pt x="2575" y="13197"/>
                    </a:cubicBezTo>
                    <a:cubicBezTo>
                      <a:pt x="2592" y="13230"/>
                      <a:pt x="2601" y="13249"/>
                      <a:pt x="2601" y="13249"/>
                    </a:cubicBezTo>
                    <a:cubicBezTo>
                      <a:pt x="2601" y="13249"/>
                      <a:pt x="2278" y="13855"/>
                      <a:pt x="2346" y="14768"/>
                    </a:cubicBezTo>
                    <a:cubicBezTo>
                      <a:pt x="2413" y="15679"/>
                      <a:pt x="2992" y="15900"/>
                      <a:pt x="2992" y="15900"/>
                    </a:cubicBezTo>
                    <a:cubicBezTo>
                      <a:pt x="2992" y="15900"/>
                      <a:pt x="4561" y="15999"/>
                      <a:pt x="5116" y="15999"/>
                    </a:cubicBezTo>
                    <a:cubicBezTo>
                      <a:pt x="5208" y="15999"/>
                      <a:pt x="5272" y="15996"/>
                      <a:pt x="5296" y="15990"/>
                    </a:cubicBezTo>
                    <a:cubicBezTo>
                      <a:pt x="5364" y="15971"/>
                      <a:pt x="5520" y="15837"/>
                      <a:pt x="5683" y="15679"/>
                    </a:cubicBezTo>
                    <a:cubicBezTo>
                      <a:pt x="3359" y="12444"/>
                      <a:pt x="2948" y="7693"/>
                      <a:pt x="3118" y="5422"/>
                    </a:cubicBezTo>
                    <a:cubicBezTo>
                      <a:pt x="3243" y="3745"/>
                      <a:pt x="2063" y="1314"/>
                      <a:pt x="1341" y="1"/>
                    </a:cubicBezTo>
                    <a:close/>
                  </a:path>
                </a:pathLst>
              </a:custGeom>
              <a:solidFill>
                <a:srgbClr val="333746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7"/>
              <p:cNvSpPr/>
              <p:nvPr/>
            </p:nvSpPr>
            <p:spPr>
              <a:xfrm>
                <a:off x="6714422" y="2336612"/>
                <a:ext cx="469481" cy="158697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3385" extrusionOk="0">
                    <a:moveTo>
                      <a:pt x="9617" y="0"/>
                    </a:moveTo>
                    <a:cubicBezTo>
                      <a:pt x="9610" y="84"/>
                      <a:pt x="9604" y="138"/>
                      <a:pt x="9604" y="138"/>
                    </a:cubicBezTo>
                    <a:cubicBezTo>
                      <a:pt x="9604" y="138"/>
                      <a:pt x="9487" y="589"/>
                      <a:pt x="8095" y="742"/>
                    </a:cubicBezTo>
                    <a:cubicBezTo>
                      <a:pt x="7960" y="757"/>
                      <a:pt x="7812" y="769"/>
                      <a:pt x="7651" y="778"/>
                    </a:cubicBezTo>
                    <a:cubicBezTo>
                      <a:pt x="7474" y="787"/>
                      <a:pt x="7280" y="792"/>
                      <a:pt x="7069" y="792"/>
                    </a:cubicBezTo>
                    <a:cubicBezTo>
                      <a:pt x="6884" y="792"/>
                      <a:pt x="6685" y="788"/>
                      <a:pt x="6472" y="780"/>
                    </a:cubicBezTo>
                    <a:cubicBezTo>
                      <a:pt x="5884" y="1252"/>
                      <a:pt x="5110" y="1587"/>
                      <a:pt x="4921" y="1631"/>
                    </a:cubicBezTo>
                    <a:cubicBezTo>
                      <a:pt x="4733" y="1676"/>
                      <a:pt x="3159" y="1676"/>
                      <a:pt x="3159" y="1676"/>
                    </a:cubicBezTo>
                    <a:cubicBezTo>
                      <a:pt x="3159" y="1676"/>
                      <a:pt x="3090" y="1751"/>
                      <a:pt x="2991" y="1855"/>
                    </a:cubicBezTo>
                    <a:cubicBezTo>
                      <a:pt x="2896" y="1954"/>
                      <a:pt x="2774" y="2081"/>
                      <a:pt x="2653" y="2197"/>
                    </a:cubicBezTo>
                    <a:cubicBezTo>
                      <a:pt x="2646" y="2205"/>
                      <a:pt x="2638" y="2212"/>
                      <a:pt x="2630" y="2218"/>
                    </a:cubicBezTo>
                    <a:cubicBezTo>
                      <a:pt x="2467" y="2376"/>
                      <a:pt x="2312" y="2510"/>
                      <a:pt x="2243" y="2529"/>
                    </a:cubicBezTo>
                    <a:cubicBezTo>
                      <a:pt x="2219" y="2535"/>
                      <a:pt x="2154" y="2538"/>
                      <a:pt x="2063" y="2538"/>
                    </a:cubicBezTo>
                    <a:cubicBezTo>
                      <a:pt x="1573" y="2538"/>
                      <a:pt x="297" y="2461"/>
                      <a:pt x="1" y="2443"/>
                    </a:cubicBezTo>
                    <a:lnTo>
                      <a:pt x="1" y="2443"/>
                    </a:lnTo>
                    <a:cubicBezTo>
                      <a:pt x="1" y="2443"/>
                      <a:pt x="11" y="2724"/>
                      <a:pt x="2" y="3299"/>
                    </a:cubicBezTo>
                    <a:cubicBezTo>
                      <a:pt x="2" y="3346"/>
                      <a:pt x="39" y="3385"/>
                      <a:pt x="87" y="3385"/>
                    </a:cubicBezTo>
                    <a:cubicBezTo>
                      <a:pt x="87" y="3385"/>
                      <a:pt x="88" y="3385"/>
                      <a:pt x="89" y="3385"/>
                    </a:cubicBezTo>
                    <a:cubicBezTo>
                      <a:pt x="976" y="3373"/>
                      <a:pt x="1933" y="3241"/>
                      <a:pt x="2893" y="3039"/>
                    </a:cubicBezTo>
                    <a:cubicBezTo>
                      <a:pt x="3022" y="3013"/>
                      <a:pt x="3150" y="2984"/>
                      <a:pt x="3277" y="2955"/>
                    </a:cubicBezTo>
                    <a:cubicBezTo>
                      <a:pt x="3994" y="2792"/>
                      <a:pt x="4708" y="2591"/>
                      <a:pt x="5387" y="2376"/>
                    </a:cubicBezTo>
                    <a:cubicBezTo>
                      <a:pt x="5844" y="2231"/>
                      <a:pt x="6287" y="2078"/>
                      <a:pt x="6706" y="1925"/>
                    </a:cubicBezTo>
                    <a:cubicBezTo>
                      <a:pt x="7168" y="1755"/>
                      <a:pt x="7601" y="1585"/>
                      <a:pt x="7994" y="1422"/>
                    </a:cubicBezTo>
                    <a:cubicBezTo>
                      <a:pt x="8117" y="1371"/>
                      <a:pt x="8237" y="1321"/>
                      <a:pt x="8351" y="1271"/>
                    </a:cubicBezTo>
                    <a:cubicBezTo>
                      <a:pt x="9159" y="922"/>
                      <a:pt x="9746" y="621"/>
                      <a:pt x="9984" y="459"/>
                    </a:cubicBezTo>
                    <a:cubicBezTo>
                      <a:pt x="9989" y="456"/>
                      <a:pt x="9993" y="451"/>
                      <a:pt x="9996" y="446"/>
                    </a:cubicBezTo>
                    <a:cubicBezTo>
                      <a:pt x="10013" y="425"/>
                      <a:pt x="10013" y="391"/>
                      <a:pt x="9992" y="370"/>
                    </a:cubicBezTo>
                    <a:cubicBezTo>
                      <a:pt x="9824" y="208"/>
                      <a:pt x="9617" y="0"/>
                      <a:pt x="96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7"/>
              <p:cNvSpPr/>
              <p:nvPr/>
            </p:nvSpPr>
            <p:spPr>
              <a:xfrm>
                <a:off x="7221784" y="2376181"/>
                <a:ext cx="27567" cy="81951"/>
              </a:xfrm>
              <a:custGeom>
                <a:avLst/>
                <a:gdLst/>
                <a:ahLst/>
                <a:cxnLst/>
                <a:rect l="l" t="t" r="r" b="b"/>
                <a:pathLst>
                  <a:path w="588" h="1748" extrusionOk="0">
                    <a:moveTo>
                      <a:pt x="18" y="1"/>
                    </a:moveTo>
                    <a:cubicBezTo>
                      <a:pt x="16" y="1"/>
                      <a:pt x="13" y="2"/>
                      <a:pt x="11" y="3"/>
                    </a:cubicBezTo>
                    <a:cubicBezTo>
                      <a:pt x="3" y="6"/>
                      <a:pt x="0" y="15"/>
                      <a:pt x="5" y="23"/>
                    </a:cubicBezTo>
                    <a:cubicBezTo>
                      <a:pt x="8" y="31"/>
                      <a:pt x="378" y="754"/>
                      <a:pt x="555" y="1734"/>
                    </a:cubicBezTo>
                    <a:cubicBezTo>
                      <a:pt x="557" y="1741"/>
                      <a:pt x="563" y="1747"/>
                      <a:pt x="570" y="1747"/>
                    </a:cubicBezTo>
                    <a:cubicBezTo>
                      <a:pt x="570" y="1747"/>
                      <a:pt x="573" y="1747"/>
                      <a:pt x="573" y="1746"/>
                    </a:cubicBezTo>
                    <a:cubicBezTo>
                      <a:pt x="583" y="1744"/>
                      <a:pt x="587" y="1737"/>
                      <a:pt x="586" y="1729"/>
                    </a:cubicBezTo>
                    <a:cubicBezTo>
                      <a:pt x="408" y="743"/>
                      <a:pt x="35" y="17"/>
                      <a:pt x="32" y="9"/>
                    </a:cubicBezTo>
                    <a:cubicBezTo>
                      <a:pt x="29" y="4"/>
                      <a:pt x="24" y="1"/>
                      <a:pt x="1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7"/>
              <p:cNvSpPr/>
              <p:nvPr/>
            </p:nvSpPr>
            <p:spPr>
              <a:xfrm>
                <a:off x="7127504" y="2462070"/>
                <a:ext cx="95312" cy="183498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914" extrusionOk="0">
                    <a:moveTo>
                      <a:pt x="2014" y="0"/>
                    </a:moveTo>
                    <a:cubicBezTo>
                      <a:pt x="2009" y="0"/>
                      <a:pt x="2004" y="2"/>
                      <a:pt x="2000" y="7"/>
                    </a:cubicBezTo>
                    <a:cubicBezTo>
                      <a:pt x="1987" y="32"/>
                      <a:pt x="507" y="2411"/>
                      <a:pt x="186" y="3620"/>
                    </a:cubicBezTo>
                    <a:cubicBezTo>
                      <a:pt x="131" y="3828"/>
                      <a:pt x="101" y="3872"/>
                      <a:pt x="92" y="3881"/>
                    </a:cubicBezTo>
                    <a:cubicBezTo>
                      <a:pt x="74" y="3855"/>
                      <a:pt x="46" y="3684"/>
                      <a:pt x="118" y="2718"/>
                    </a:cubicBezTo>
                    <a:cubicBezTo>
                      <a:pt x="160" y="2161"/>
                      <a:pt x="215" y="1611"/>
                      <a:pt x="216" y="1605"/>
                    </a:cubicBezTo>
                    <a:cubicBezTo>
                      <a:pt x="216" y="1597"/>
                      <a:pt x="210" y="1590"/>
                      <a:pt x="202" y="1588"/>
                    </a:cubicBezTo>
                    <a:cubicBezTo>
                      <a:pt x="193" y="1588"/>
                      <a:pt x="186" y="1594"/>
                      <a:pt x="186" y="1602"/>
                    </a:cubicBezTo>
                    <a:cubicBezTo>
                      <a:pt x="184" y="1608"/>
                      <a:pt x="127" y="2177"/>
                      <a:pt x="86" y="2742"/>
                    </a:cubicBezTo>
                    <a:cubicBezTo>
                      <a:pt x="1" y="3898"/>
                      <a:pt x="59" y="3909"/>
                      <a:pt x="86" y="3913"/>
                    </a:cubicBezTo>
                    <a:lnTo>
                      <a:pt x="92" y="3913"/>
                    </a:lnTo>
                    <a:cubicBezTo>
                      <a:pt x="117" y="3913"/>
                      <a:pt x="149" y="3880"/>
                      <a:pt x="216" y="3628"/>
                    </a:cubicBezTo>
                    <a:cubicBezTo>
                      <a:pt x="536" y="2423"/>
                      <a:pt x="2013" y="48"/>
                      <a:pt x="2028" y="24"/>
                    </a:cubicBezTo>
                    <a:cubicBezTo>
                      <a:pt x="2032" y="16"/>
                      <a:pt x="2029" y="7"/>
                      <a:pt x="2023" y="3"/>
                    </a:cubicBezTo>
                    <a:cubicBezTo>
                      <a:pt x="2020" y="1"/>
                      <a:pt x="2017" y="0"/>
                      <a:pt x="201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7"/>
              <p:cNvSpPr/>
              <p:nvPr/>
            </p:nvSpPr>
            <p:spPr>
              <a:xfrm>
                <a:off x="6876260" y="2561508"/>
                <a:ext cx="194656" cy="126911"/>
              </a:xfrm>
              <a:custGeom>
                <a:avLst/>
                <a:gdLst/>
                <a:ahLst/>
                <a:cxnLst/>
                <a:rect l="l" t="t" r="r" b="b"/>
                <a:pathLst>
                  <a:path w="4152" h="2707" extrusionOk="0">
                    <a:moveTo>
                      <a:pt x="18" y="1"/>
                    </a:moveTo>
                    <a:cubicBezTo>
                      <a:pt x="12" y="1"/>
                      <a:pt x="6" y="4"/>
                      <a:pt x="4" y="10"/>
                    </a:cubicBezTo>
                    <a:cubicBezTo>
                      <a:pt x="1" y="17"/>
                      <a:pt x="4" y="27"/>
                      <a:pt x="12" y="31"/>
                    </a:cubicBezTo>
                    <a:cubicBezTo>
                      <a:pt x="47" y="48"/>
                      <a:pt x="3562" y="1713"/>
                      <a:pt x="4120" y="2698"/>
                    </a:cubicBezTo>
                    <a:cubicBezTo>
                      <a:pt x="4123" y="2702"/>
                      <a:pt x="4129" y="2705"/>
                      <a:pt x="4133" y="2705"/>
                    </a:cubicBezTo>
                    <a:lnTo>
                      <a:pt x="4133" y="2707"/>
                    </a:lnTo>
                    <a:cubicBezTo>
                      <a:pt x="4136" y="2707"/>
                      <a:pt x="4140" y="2705"/>
                      <a:pt x="4141" y="2704"/>
                    </a:cubicBezTo>
                    <a:cubicBezTo>
                      <a:pt x="4149" y="2699"/>
                      <a:pt x="4152" y="2690"/>
                      <a:pt x="4147" y="2682"/>
                    </a:cubicBezTo>
                    <a:cubicBezTo>
                      <a:pt x="3910" y="2265"/>
                      <a:pt x="3144" y="1687"/>
                      <a:pt x="1871" y="965"/>
                    </a:cubicBezTo>
                    <a:cubicBezTo>
                      <a:pt x="923" y="427"/>
                      <a:pt x="33" y="7"/>
                      <a:pt x="25" y="2"/>
                    </a:cubicBezTo>
                    <a:cubicBezTo>
                      <a:pt x="23" y="1"/>
                      <a:pt x="21" y="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7"/>
              <p:cNvSpPr/>
              <p:nvPr/>
            </p:nvSpPr>
            <p:spPr>
              <a:xfrm>
                <a:off x="7028816" y="2357522"/>
                <a:ext cx="691376" cy="1249372"/>
              </a:xfrm>
              <a:custGeom>
                <a:avLst/>
                <a:gdLst/>
                <a:ahLst/>
                <a:cxnLst/>
                <a:rect l="l" t="t" r="r" b="b"/>
                <a:pathLst>
                  <a:path w="14747" h="26649" extrusionOk="0">
                    <a:moveTo>
                      <a:pt x="3290" y="0"/>
                    </a:moveTo>
                    <a:cubicBezTo>
                      <a:pt x="3287" y="5"/>
                      <a:pt x="3283" y="10"/>
                      <a:pt x="3278" y="13"/>
                    </a:cubicBezTo>
                    <a:cubicBezTo>
                      <a:pt x="2899" y="271"/>
                      <a:pt x="1632" y="881"/>
                      <a:pt x="0" y="1479"/>
                    </a:cubicBezTo>
                    <a:cubicBezTo>
                      <a:pt x="31" y="1531"/>
                      <a:pt x="68" y="1600"/>
                      <a:pt x="112" y="1682"/>
                    </a:cubicBezTo>
                    <a:cubicBezTo>
                      <a:pt x="480" y="2379"/>
                      <a:pt x="1280" y="4073"/>
                      <a:pt x="1606" y="5694"/>
                    </a:cubicBezTo>
                    <a:cubicBezTo>
                      <a:pt x="1655" y="5940"/>
                      <a:pt x="1662" y="6192"/>
                      <a:pt x="1621" y="6442"/>
                    </a:cubicBezTo>
                    <a:cubicBezTo>
                      <a:pt x="1610" y="6513"/>
                      <a:pt x="1596" y="6588"/>
                      <a:pt x="1584" y="6668"/>
                    </a:cubicBezTo>
                    <a:cubicBezTo>
                      <a:pt x="1436" y="7519"/>
                      <a:pt x="1193" y="8689"/>
                      <a:pt x="1193" y="8689"/>
                    </a:cubicBezTo>
                    <a:cubicBezTo>
                      <a:pt x="1193" y="8689"/>
                      <a:pt x="1251" y="9108"/>
                      <a:pt x="1352" y="9817"/>
                    </a:cubicBezTo>
                    <a:cubicBezTo>
                      <a:pt x="2275" y="10750"/>
                      <a:pt x="3734" y="12129"/>
                      <a:pt x="4119" y="12481"/>
                    </a:cubicBezTo>
                    <a:cubicBezTo>
                      <a:pt x="4408" y="13028"/>
                      <a:pt x="5957" y="14872"/>
                      <a:pt x="7773" y="16219"/>
                    </a:cubicBezTo>
                    <a:cubicBezTo>
                      <a:pt x="6897" y="17908"/>
                      <a:pt x="3064" y="21658"/>
                      <a:pt x="3064" y="21658"/>
                    </a:cubicBezTo>
                    <a:cubicBezTo>
                      <a:pt x="3108" y="21952"/>
                      <a:pt x="3151" y="22236"/>
                      <a:pt x="3193" y="22511"/>
                    </a:cubicBezTo>
                    <a:cubicBezTo>
                      <a:pt x="3396" y="23846"/>
                      <a:pt x="3567" y="24930"/>
                      <a:pt x="3677" y="25540"/>
                    </a:cubicBezTo>
                    <a:cubicBezTo>
                      <a:pt x="3745" y="25910"/>
                      <a:pt x="3806" y="26282"/>
                      <a:pt x="3861" y="26649"/>
                    </a:cubicBezTo>
                    <a:cubicBezTo>
                      <a:pt x="4969" y="26092"/>
                      <a:pt x="5481" y="25268"/>
                      <a:pt x="5481" y="25268"/>
                    </a:cubicBezTo>
                    <a:cubicBezTo>
                      <a:pt x="5481" y="25268"/>
                      <a:pt x="8689" y="23187"/>
                      <a:pt x="9623" y="22531"/>
                    </a:cubicBezTo>
                    <a:cubicBezTo>
                      <a:pt x="10556" y="21874"/>
                      <a:pt x="10629" y="21868"/>
                      <a:pt x="10646" y="21039"/>
                    </a:cubicBezTo>
                    <a:cubicBezTo>
                      <a:pt x="13268" y="19281"/>
                      <a:pt x="14746" y="16764"/>
                      <a:pt x="13968" y="14939"/>
                    </a:cubicBezTo>
                    <a:cubicBezTo>
                      <a:pt x="11604" y="9403"/>
                      <a:pt x="4558" y="1522"/>
                      <a:pt x="4558" y="1522"/>
                    </a:cubicBezTo>
                    <a:cubicBezTo>
                      <a:pt x="4558" y="1522"/>
                      <a:pt x="4269" y="577"/>
                      <a:pt x="4119" y="393"/>
                    </a:cubicBezTo>
                    <a:cubicBezTo>
                      <a:pt x="4030" y="283"/>
                      <a:pt x="3715" y="153"/>
                      <a:pt x="3478" y="66"/>
                    </a:cubicBezTo>
                    <a:cubicBezTo>
                      <a:pt x="3405" y="40"/>
                      <a:pt x="3339" y="17"/>
                      <a:pt x="32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7"/>
              <p:cNvSpPr/>
              <p:nvPr/>
            </p:nvSpPr>
            <p:spPr>
              <a:xfrm>
                <a:off x="7084700" y="2670088"/>
                <a:ext cx="391797" cy="742853"/>
              </a:xfrm>
              <a:custGeom>
                <a:avLst/>
                <a:gdLst/>
                <a:ahLst/>
                <a:cxnLst/>
                <a:rect l="l" t="t" r="r" b="b"/>
                <a:pathLst>
                  <a:path w="8357" h="15845" extrusionOk="0">
                    <a:moveTo>
                      <a:pt x="391" y="1"/>
                    </a:moveTo>
                    <a:cubicBezTo>
                      <a:pt x="244" y="852"/>
                      <a:pt x="1" y="2022"/>
                      <a:pt x="1" y="2022"/>
                    </a:cubicBezTo>
                    <a:cubicBezTo>
                      <a:pt x="1" y="2022"/>
                      <a:pt x="59" y="2441"/>
                      <a:pt x="160" y="3150"/>
                    </a:cubicBezTo>
                    <a:cubicBezTo>
                      <a:pt x="1083" y="4083"/>
                      <a:pt x="2542" y="5462"/>
                      <a:pt x="2927" y="5814"/>
                    </a:cubicBezTo>
                    <a:cubicBezTo>
                      <a:pt x="3216" y="6361"/>
                      <a:pt x="4763" y="8205"/>
                      <a:pt x="6581" y="9552"/>
                    </a:cubicBezTo>
                    <a:cubicBezTo>
                      <a:pt x="5705" y="11241"/>
                      <a:pt x="1872" y="14991"/>
                      <a:pt x="1872" y="14991"/>
                    </a:cubicBezTo>
                    <a:cubicBezTo>
                      <a:pt x="1915" y="15285"/>
                      <a:pt x="1959" y="15569"/>
                      <a:pt x="2001" y="15844"/>
                    </a:cubicBezTo>
                    <a:cubicBezTo>
                      <a:pt x="3143" y="15001"/>
                      <a:pt x="6697" y="12305"/>
                      <a:pt x="8356" y="10232"/>
                    </a:cubicBezTo>
                    <a:cubicBezTo>
                      <a:pt x="5069" y="7509"/>
                      <a:pt x="391" y="1"/>
                      <a:pt x="391" y="1"/>
                    </a:cubicBezTo>
                    <a:close/>
                  </a:path>
                </a:pathLst>
              </a:custGeom>
              <a:solidFill>
                <a:srgbClr val="333746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7"/>
              <p:cNvSpPr/>
              <p:nvPr/>
            </p:nvSpPr>
            <p:spPr>
              <a:xfrm>
                <a:off x="7033551" y="2436331"/>
                <a:ext cx="73934" cy="382186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8152" extrusionOk="0">
                    <a:moveTo>
                      <a:pt x="17" y="0"/>
                    </a:moveTo>
                    <a:cubicBezTo>
                      <a:pt x="15" y="0"/>
                      <a:pt x="13" y="0"/>
                      <a:pt x="11" y="1"/>
                    </a:cubicBezTo>
                    <a:cubicBezTo>
                      <a:pt x="3" y="6"/>
                      <a:pt x="0" y="15"/>
                      <a:pt x="3" y="23"/>
                    </a:cubicBezTo>
                    <a:cubicBezTo>
                      <a:pt x="188" y="374"/>
                      <a:pt x="1127" y="2213"/>
                      <a:pt x="1489" y="4016"/>
                    </a:cubicBezTo>
                    <a:cubicBezTo>
                      <a:pt x="1540" y="4264"/>
                      <a:pt x="1544" y="4513"/>
                      <a:pt x="1505" y="4758"/>
                    </a:cubicBezTo>
                    <a:cubicBezTo>
                      <a:pt x="1369" y="5601"/>
                      <a:pt x="1078" y="6991"/>
                      <a:pt x="1077" y="7006"/>
                    </a:cubicBezTo>
                    <a:cubicBezTo>
                      <a:pt x="1075" y="7008"/>
                      <a:pt x="1075" y="7010"/>
                      <a:pt x="1077" y="7011"/>
                    </a:cubicBezTo>
                    <a:cubicBezTo>
                      <a:pt x="1077" y="7011"/>
                      <a:pt x="1135" y="7430"/>
                      <a:pt x="1236" y="8138"/>
                    </a:cubicBezTo>
                    <a:cubicBezTo>
                      <a:pt x="1236" y="8145"/>
                      <a:pt x="1243" y="8152"/>
                      <a:pt x="1251" y="8152"/>
                    </a:cubicBezTo>
                    <a:lnTo>
                      <a:pt x="1252" y="8152"/>
                    </a:lnTo>
                    <a:cubicBezTo>
                      <a:pt x="1260" y="8150"/>
                      <a:pt x="1266" y="8142"/>
                      <a:pt x="1266" y="8133"/>
                    </a:cubicBezTo>
                    <a:cubicBezTo>
                      <a:pt x="1170" y="7459"/>
                      <a:pt x="1112" y="7046"/>
                      <a:pt x="1107" y="7010"/>
                    </a:cubicBezTo>
                    <a:cubicBezTo>
                      <a:pt x="1121" y="6941"/>
                      <a:pt x="1402" y="5589"/>
                      <a:pt x="1535" y="4762"/>
                    </a:cubicBezTo>
                    <a:cubicBezTo>
                      <a:pt x="1576" y="4514"/>
                      <a:pt x="1570" y="4262"/>
                      <a:pt x="1520" y="4010"/>
                    </a:cubicBezTo>
                    <a:cubicBezTo>
                      <a:pt x="1156" y="2203"/>
                      <a:pt x="216" y="360"/>
                      <a:pt x="31" y="9"/>
                    </a:cubicBezTo>
                    <a:cubicBezTo>
                      <a:pt x="29" y="3"/>
                      <a:pt x="23" y="0"/>
                      <a:pt x="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7"/>
              <p:cNvSpPr/>
              <p:nvPr/>
            </p:nvSpPr>
            <p:spPr>
              <a:xfrm>
                <a:off x="6944850" y="2916033"/>
                <a:ext cx="304642" cy="1305725"/>
              </a:xfrm>
              <a:custGeom>
                <a:avLst/>
                <a:gdLst/>
                <a:ahLst/>
                <a:cxnLst/>
                <a:rect l="l" t="t" r="r" b="b"/>
                <a:pathLst>
                  <a:path w="6498" h="27851" extrusionOk="0">
                    <a:moveTo>
                      <a:pt x="18" y="0"/>
                    </a:moveTo>
                    <a:cubicBezTo>
                      <a:pt x="17" y="0"/>
                      <a:pt x="16" y="0"/>
                      <a:pt x="15" y="0"/>
                    </a:cubicBezTo>
                    <a:cubicBezTo>
                      <a:pt x="6" y="3"/>
                      <a:pt x="1" y="11"/>
                      <a:pt x="3" y="20"/>
                    </a:cubicBezTo>
                    <a:cubicBezTo>
                      <a:pt x="10" y="46"/>
                      <a:pt x="695" y="2648"/>
                      <a:pt x="1340" y="5241"/>
                    </a:cubicBezTo>
                    <a:cubicBezTo>
                      <a:pt x="1719" y="6764"/>
                      <a:pt x="2011" y="7986"/>
                      <a:pt x="2207" y="8872"/>
                    </a:cubicBezTo>
                    <a:cubicBezTo>
                      <a:pt x="2537" y="10371"/>
                      <a:pt x="2519" y="10576"/>
                      <a:pt x="2495" y="10594"/>
                    </a:cubicBezTo>
                    <a:cubicBezTo>
                      <a:pt x="2465" y="10615"/>
                      <a:pt x="2440" y="10625"/>
                      <a:pt x="2417" y="10625"/>
                    </a:cubicBezTo>
                    <a:cubicBezTo>
                      <a:pt x="2412" y="10625"/>
                      <a:pt x="2406" y="10624"/>
                      <a:pt x="2401" y="10623"/>
                    </a:cubicBezTo>
                    <a:cubicBezTo>
                      <a:pt x="2351" y="10608"/>
                      <a:pt x="2317" y="10531"/>
                      <a:pt x="2284" y="10450"/>
                    </a:cubicBezTo>
                    <a:cubicBezTo>
                      <a:pt x="2235" y="10340"/>
                      <a:pt x="2182" y="10216"/>
                      <a:pt x="2064" y="10216"/>
                    </a:cubicBezTo>
                    <a:cubicBezTo>
                      <a:pt x="2049" y="10216"/>
                      <a:pt x="2033" y="10218"/>
                      <a:pt x="2016" y="10222"/>
                    </a:cubicBezTo>
                    <a:cubicBezTo>
                      <a:pt x="2008" y="10225"/>
                      <a:pt x="2002" y="10230"/>
                      <a:pt x="1998" y="10241"/>
                    </a:cubicBezTo>
                    <a:cubicBezTo>
                      <a:pt x="1932" y="10365"/>
                      <a:pt x="2141" y="11485"/>
                      <a:pt x="2328" y="12406"/>
                    </a:cubicBezTo>
                    <a:cubicBezTo>
                      <a:pt x="2594" y="13714"/>
                      <a:pt x="2976" y="15408"/>
                      <a:pt x="3404" y="17174"/>
                    </a:cubicBezTo>
                    <a:cubicBezTo>
                      <a:pt x="3916" y="19285"/>
                      <a:pt x="5240" y="24554"/>
                      <a:pt x="6465" y="27839"/>
                    </a:cubicBezTo>
                    <a:cubicBezTo>
                      <a:pt x="6467" y="27846"/>
                      <a:pt x="6473" y="27849"/>
                      <a:pt x="6479" y="27849"/>
                    </a:cubicBezTo>
                    <a:lnTo>
                      <a:pt x="6479" y="27850"/>
                    </a:lnTo>
                    <a:cubicBezTo>
                      <a:pt x="6480" y="27850"/>
                      <a:pt x="6483" y="27849"/>
                      <a:pt x="6485" y="27849"/>
                    </a:cubicBezTo>
                    <a:cubicBezTo>
                      <a:pt x="6493" y="27846"/>
                      <a:pt x="6497" y="27836"/>
                      <a:pt x="6494" y="27829"/>
                    </a:cubicBezTo>
                    <a:cubicBezTo>
                      <a:pt x="5262" y="24522"/>
                      <a:pt x="3930" y="19217"/>
                      <a:pt x="3416" y="17090"/>
                    </a:cubicBezTo>
                    <a:cubicBezTo>
                      <a:pt x="2985" y="15313"/>
                      <a:pt x="2605" y="13620"/>
                      <a:pt x="2343" y="12322"/>
                    </a:cubicBezTo>
                    <a:cubicBezTo>
                      <a:pt x="1964" y="10447"/>
                      <a:pt x="2011" y="10268"/>
                      <a:pt x="2025" y="10253"/>
                    </a:cubicBezTo>
                    <a:cubicBezTo>
                      <a:pt x="2039" y="10249"/>
                      <a:pt x="2052" y="10248"/>
                      <a:pt x="2064" y="10248"/>
                    </a:cubicBezTo>
                    <a:cubicBezTo>
                      <a:pt x="2162" y="10248"/>
                      <a:pt x="2210" y="10358"/>
                      <a:pt x="2255" y="10462"/>
                    </a:cubicBezTo>
                    <a:cubicBezTo>
                      <a:pt x="2293" y="10551"/>
                      <a:pt x="2328" y="10634"/>
                      <a:pt x="2392" y="10652"/>
                    </a:cubicBezTo>
                    <a:cubicBezTo>
                      <a:pt x="2401" y="10655"/>
                      <a:pt x="2410" y="10656"/>
                      <a:pt x="2419" y="10656"/>
                    </a:cubicBezTo>
                    <a:cubicBezTo>
                      <a:pt x="2448" y="10656"/>
                      <a:pt x="2479" y="10644"/>
                      <a:pt x="2513" y="10620"/>
                    </a:cubicBezTo>
                    <a:cubicBezTo>
                      <a:pt x="2554" y="10591"/>
                      <a:pt x="2683" y="10501"/>
                      <a:pt x="1372" y="5240"/>
                    </a:cubicBezTo>
                    <a:cubicBezTo>
                      <a:pt x="727" y="2645"/>
                      <a:pt x="41" y="39"/>
                      <a:pt x="33" y="13"/>
                    </a:cubicBezTo>
                    <a:cubicBezTo>
                      <a:pt x="32" y="5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7"/>
              <p:cNvSpPr/>
              <p:nvPr/>
            </p:nvSpPr>
            <p:spPr>
              <a:xfrm>
                <a:off x="7091310" y="2817017"/>
                <a:ext cx="276654" cy="250868"/>
              </a:xfrm>
              <a:custGeom>
                <a:avLst/>
                <a:gdLst/>
                <a:ahLst/>
                <a:cxnLst/>
                <a:rect l="l" t="t" r="r" b="b"/>
                <a:pathLst>
                  <a:path w="5901" h="5351" extrusionOk="0">
                    <a:moveTo>
                      <a:pt x="19" y="1"/>
                    </a:moveTo>
                    <a:cubicBezTo>
                      <a:pt x="14" y="1"/>
                      <a:pt x="10" y="2"/>
                      <a:pt x="7" y="6"/>
                    </a:cubicBezTo>
                    <a:cubicBezTo>
                      <a:pt x="0" y="12"/>
                      <a:pt x="0" y="21"/>
                      <a:pt x="8" y="27"/>
                    </a:cubicBezTo>
                    <a:cubicBezTo>
                      <a:pt x="56" y="73"/>
                      <a:pt x="4793" y="4598"/>
                      <a:pt x="5874" y="5347"/>
                    </a:cubicBezTo>
                    <a:cubicBezTo>
                      <a:pt x="5877" y="5351"/>
                      <a:pt x="5881" y="5351"/>
                      <a:pt x="5884" y="5351"/>
                    </a:cubicBezTo>
                    <a:cubicBezTo>
                      <a:pt x="5888" y="5351"/>
                      <a:pt x="5893" y="5349"/>
                      <a:pt x="5896" y="5344"/>
                    </a:cubicBezTo>
                    <a:cubicBezTo>
                      <a:pt x="5900" y="5337"/>
                      <a:pt x="5899" y="5328"/>
                      <a:pt x="5891" y="5323"/>
                    </a:cubicBezTo>
                    <a:cubicBezTo>
                      <a:pt x="4813" y="4575"/>
                      <a:pt x="77" y="50"/>
                      <a:pt x="30" y="4"/>
                    </a:cubicBezTo>
                    <a:cubicBezTo>
                      <a:pt x="27" y="2"/>
                      <a:pt x="23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7"/>
              <p:cNvSpPr/>
              <p:nvPr/>
            </p:nvSpPr>
            <p:spPr>
              <a:xfrm>
                <a:off x="7442460" y="3309518"/>
                <a:ext cx="88702" cy="130005"/>
              </a:xfrm>
              <a:custGeom>
                <a:avLst/>
                <a:gdLst/>
                <a:ahLst/>
                <a:cxnLst/>
                <a:rect l="l" t="t" r="r" b="b"/>
                <a:pathLst>
                  <a:path w="1892" h="2773" extrusionOk="0">
                    <a:moveTo>
                      <a:pt x="1805" y="1"/>
                    </a:moveTo>
                    <a:cubicBezTo>
                      <a:pt x="1797" y="1"/>
                      <a:pt x="1791" y="8"/>
                      <a:pt x="1791" y="18"/>
                    </a:cubicBezTo>
                    <a:cubicBezTo>
                      <a:pt x="1792" y="27"/>
                      <a:pt x="1860" y="1022"/>
                      <a:pt x="1717" y="1403"/>
                    </a:cubicBezTo>
                    <a:cubicBezTo>
                      <a:pt x="1577" y="1784"/>
                      <a:pt x="25" y="2734"/>
                      <a:pt x="10" y="2744"/>
                    </a:cubicBezTo>
                    <a:cubicBezTo>
                      <a:pt x="2" y="2748"/>
                      <a:pt x="0" y="2757"/>
                      <a:pt x="5" y="2765"/>
                    </a:cubicBezTo>
                    <a:cubicBezTo>
                      <a:pt x="7" y="2770"/>
                      <a:pt x="13" y="2773"/>
                      <a:pt x="17" y="2773"/>
                    </a:cubicBezTo>
                    <a:cubicBezTo>
                      <a:pt x="20" y="2773"/>
                      <a:pt x="23" y="2771"/>
                      <a:pt x="26" y="2770"/>
                    </a:cubicBezTo>
                    <a:cubicBezTo>
                      <a:pt x="91" y="2731"/>
                      <a:pt x="1603" y="1805"/>
                      <a:pt x="1746" y="1415"/>
                    </a:cubicBezTo>
                    <a:cubicBezTo>
                      <a:pt x="1892" y="1027"/>
                      <a:pt x="1824" y="56"/>
                      <a:pt x="1821" y="15"/>
                    </a:cubicBezTo>
                    <a:cubicBezTo>
                      <a:pt x="1821" y="7"/>
                      <a:pt x="1814" y="1"/>
                      <a:pt x="18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7"/>
              <p:cNvSpPr/>
              <p:nvPr/>
            </p:nvSpPr>
            <p:spPr>
              <a:xfrm>
                <a:off x="7226942" y="3492594"/>
                <a:ext cx="77919" cy="104829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2236" extrusionOk="0">
                    <a:moveTo>
                      <a:pt x="1648" y="1"/>
                    </a:moveTo>
                    <a:cubicBezTo>
                      <a:pt x="1639" y="1"/>
                      <a:pt x="1631" y="7"/>
                      <a:pt x="1631" y="16"/>
                    </a:cubicBezTo>
                    <a:cubicBezTo>
                      <a:pt x="1631" y="19"/>
                      <a:pt x="1607" y="337"/>
                      <a:pt x="1394" y="763"/>
                    </a:cubicBezTo>
                    <a:cubicBezTo>
                      <a:pt x="1200" y="1158"/>
                      <a:pt x="801" y="1728"/>
                      <a:pt x="9" y="2207"/>
                    </a:cubicBezTo>
                    <a:cubicBezTo>
                      <a:pt x="2" y="2211"/>
                      <a:pt x="0" y="2220"/>
                      <a:pt x="5" y="2228"/>
                    </a:cubicBezTo>
                    <a:cubicBezTo>
                      <a:pt x="6" y="2233"/>
                      <a:pt x="12" y="2236"/>
                      <a:pt x="17" y="2236"/>
                    </a:cubicBezTo>
                    <a:cubicBezTo>
                      <a:pt x="20" y="2236"/>
                      <a:pt x="23" y="2236"/>
                      <a:pt x="26" y="2234"/>
                    </a:cubicBezTo>
                    <a:cubicBezTo>
                      <a:pt x="824" y="1751"/>
                      <a:pt x="1226" y="1175"/>
                      <a:pt x="1423" y="776"/>
                    </a:cubicBezTo>
                    <a:cubicBezTo>
                      <a:pt x="1638" y="345"/>
                      <a:pt x="1662" y="20"/>
                      <a:pt x="1662" y="17"/>
                    </a:cubicBezTo>
                    <a:cubicBezTo>
                      <a:pt x="1662" y="10"/>
                      <a:pt x="1656" y="2"/>
                      <a:pt x="1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7"/>
              <p:cNvSpPr/>
              <p:nvPr/>
            </p:nvSpPr>
            <p:spPr>
              <a:xfrm>
                <a:off x="6885731" y="3496767"/>
                <a:ext cx="115190" cy="359354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7665" extrusionOk="0">
                    <a:moveTo>
                      <a:pt x="287" y="0"/>
                    </a:moveTo>
                    <a:cubicBezTo>
                      <a:pt x="279" y="2"/>
                      <a:pt x="270" y="3"/>
                      <a:pt x="262" y="5"/>
                    </a:cubicBezTo>
                    <a:cubicBezTo>
                      <a:pt x="105" y="38"/>
                      <a:pt x="1" y="188"/>
                      <a:pt x="25" y="347"/>
                    </a:cubicBezTo>
                    <a:cubicBezTo>
                      <a:pt x="189" y="1390"/>
                      <a:pt x="854" y="5523"/>
                      <a:pt x="1409" y="7643"/>
                    </a:cubicBezTo>
                    <a:cubicBezTo>
                      <a:pt x="1479" y="7658"/>
                      <a:pt x="1554" y="7665"/>
                      <a:pt x="1633" y="7665"/>
                    </a:cubicBezTo>
                    <a:cubicBezTo>
                      <a:pt x="1891" y="7665"/>
                      <a:pt x="2186" y="7590"/>
                      <a:pt x="2456" y="7470"/>
                    </a:cubicBezTo>
                    <a:cubicBezTo>
                      <a:pt x="1727" y="4969"/>
                      <a:pt x="949" y="2295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7"/>
              <p:cNvSpPr/>
              <p:nvPr/>
            </p:nvSpPr>
            <p:spPr>
              <a:xfrm>
                <a:off x="7195249" y="3675717"/>
                <a:ext cx="59963" cy="2522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381" extrusionOk="0">
                    <a:moveTo>
                      <a:pt x="18" y="1"/>
                    </a:moveTo>
                    <a:cubicBezTo>
                      <a:pt x="16" y="1"/>
                      <a:pt x="15" y="1"/>
                      <a:pt x="14" y="1"/>
                    </a:cubicBezTo>
                    <a:cubicBezTo>
                      <a:pt x="6" y="2"/>
                      <a:pt x="0" y="12"/>
                      <a:pt x="3" y="19"/>
                    </a:cubicBezTo>
                    <a:cubicBezTo>
                      <a:pt x="13" y="60"/>
                      <a:pt x="976" y="4217"/>
                      <a:pt x="1246" y="5369"/>
                    </a:cubicBezTo>
                    <a:cubicBezTo>
                      <a:pt x="1248" y="5375"/>
                      <a:pt x="1254" y="5381"/>
                      <a:pt x="1260" y="5381"/>
                    </a:cubicBezTo>
                    <a:cubicBezTo>
                      <a:pt x="1262" y="5381"/>
                      <a:pt x="1263" y="5381"/>
                      <a:pt x="1265" y="5379"/>
                    </a:cubicBezTo>
                    <a:cubicBezTo>
                      <a:pt x="1272" y="5378"/>
                      <a:pt x="1278" y="5370"/>
                      <a:pt x="1275" y="5361"/>
                    </a:cubicBezTo>
                    <a:cubicBezTo>
                      <a:pt x="1005" y="4210"/>
                      <a:pt x="43" y="54"/>
                      <a:pt x="32" y="12"/>
                    </a:cubicBezTo>
                    <a:cubicBezTo>
                      <a:pt x="31" y="5"/>
                      <a:pt x="25" y="1"/>
                      <a:pt x="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7"/>
              <p:cNvSpPr/>
              <p:nvPr/>
            </p:nvSpPr>
            <p:spPr>
              <a:xfrm>
                <a:off x="7140959" y="4249090"/>
                <a:ext cx="179982" cy="250212"/>
              </a:xfrm>
              <a:custGeom>
                <a:avLst/>
                <a:gdLst/>
                <a:ahLst/>
                <a:cxnLst/>
                <a:rect l="l" t="t" r="r" b="b"/>
                <a:pathLst>
                  <a:path w="3839" h="5337" extrusionOk="0">
                    <a:moveTo>
                      <a:pt x="1" y="93"/>
                    </a:moveTo>
                    <a:lnTo>
                      <a:pt x="1" y="95"/>
                    </a:lnTo>
                    <a:cubicBezTo>
                      <a:pt x="1" y="95"/>
                      <a:pt x="1" y="95"/>
                      <a:pt x="1" y="95"/>
                    </a:cubicBezTo>
                    <a:lnTo>
                      <a:pt x="1" y="95"/>
                    </a:lnTo>
                    <a:cubicBezTo>
                      <a:pt x="1" y="95"/>
                      <a:pt x="1" y="94"/>
                      <a:pt x="1" y="93"/>
                    </a:cubicBezTo>
                    <a:close/>
                    <a:moveTo>
                      <a:pt x="2857" y="0"/>
                    </a:moveTo>
                    <a:cubicBezTo>
                      <a:pt x="2257" y="85"/>
                      <a:pt x="1505" y="108"/>
                      <a:pt x="869" y="108"/>
                    </a:cubicBezTo>
                    <a:cubicBezTo>
                      <a:pt x="535" y="108"/>
                      <a:pt x="233" y="102"/>
                      <a:pt x="1" y="95"/>
                    </a:cubicBezTo>
                    <a:lnTo>
                      <a:pt x="1" y="95"/>
                    </a:lnTo>
                    <a:cubicBezTo>
                      <a:pt x="40" y="228"/>
                      <a:pt x="85" y="385"/>
                      <a:pt x="139" y="561"/>
                    </a:cubicBezTo>
                    <a:cubicBezTo>
                      <a:pt x="565" y="1982"/>
                      <a:pt x="1427" y="4643"/>
                      <a:pt x="1611" y="5206"/>
                    </a:cubicBezTo>
                    <a:cubicBezTo>
                      <a:pt x="2012" y="5299"/>
                      <a:pt x="2329" y="5337"/>
                      <a:pt x="2582" y="5337"/>
                    </a:cubicBezTo>
                    <a:cubicBezTo>
                      <a:pt x="3727" y="5337"/>
                      <a:pt x="3559" y="4559"/>
                      <a:pt x="3838" y="4535"/>
                    </a:cubicBezTo>
                    <a:cubicBezTo>
                      <a:pt x="3482" y="3301"/>
                      <a:pt x="3094" y="1288"/>
                      <a:pt x="2920" y="344"/>
                    </a:cubicBezTo>
                    <a:cubicBezTo>
                      <a:pt x="2894" y="204"/>
                      <a:pt x="2872" y="87"/>
                      <a:pt x="2857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7"/>
              <p:cNvSpPr/>
              <p:nvPr/>
            </p:nvSpPr>
            <p:spPr>
              <a:xfrm>
                <a:off x="7140959" y="4249090"/>
                <a:ext cx="136897" cy="29864"/>
              </a:xfrm>
              <a:custGeom>
                <a:avLst/>
                <a:gdLst/>
                <a:ahLst/>
                <a:cxnLst/>
                <a:rect l="l" t="t" r="r" b="b"/>
                <a:pathLst>
                  <a:path w="2920" h="637" extrusionOk="0">
                    <a:moveTo>
                      <a:pt x="2857" y="0"/>
                    </a:moveTo>
                    <a:cubicBezTo>
                      <a:pt x="2262" y="85"/>
                      <a:pt x="1519" y="108"/>
                      <a:pt x="887" y="108"/>
                    </a:cubicBezTo>
                    <a:cubicBezTo>
                      <a:pt x="545" y="108"/>
                      <a:pt x="236" y="101"/>
                      <a:pt x="1" y="93"/>
                    </a:cubicBezTo>
                    <a:lnTo>
                      <a:pt x="1" y="93"/>
                    </a:lnTo>
                    <a:cubicBezTo>
                      <a:pt x="39" y="226"/>
                      <a:pt x="85" y="384"/>
                      <a:pt x="139" y="561"/>
                    </a:cubicBezTo>
                    <a:cubicBezTo>
                      <a:pt x="575" y="615"/>
                      <a:pt x="952" y="637"/>
                      <a:pt x="1276" y="637"/>
                    </a:cubicBezTo>
                    <a:cubicBezTo>
                      <a:pt x="2270" y="637"/>
                      <a:pt x="2756" y="433"/>
                      <a:pt x="2920" y="344"/>
                    </a:cubicBezTo>
                    <a:cubicBezTo>
                      <a:pt x="2894" y="204"/>
                      <a:pt x="2872" y="87"/>
                      <a:pt x="2857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7"/>
              <p:cNvSpPr/>
              <p:nvPr/>
            </p:nvSpPr>
            <p:spPr>
              <a:xfrm>
                <a:off x="7203407" y="4461562"/>
                <a:ext cx="350119" cy="145570"/>
              </a:xfrm>
              <a:custGeom>
                <a:avLst/>
                <a:gdLst/>
                <a:ahLst/>
                <a:cxnLst/>
                <a:rect l="l" t="t" r="r" b="b"/>
                <a:pathLst>
                  <a:path w="7468" h="3105" extrusionOk="0">
                    <a:moveTo>
                      <a:pt x="2573" y="0"/>
                    </a:moveTo>
                    <a:cubicBezTo>
                      <a:pt x="2551" y="0"/>
                      <a:pt x="2529" y="1"/>
                      <a:pt x="2506" y="3"/>
                    </a:cubicBezTo>
                    <a:cubicBezTo>
                      <a:pt x="2227" y="25"/>
                      <a:pt x="2395" y="805"/>
                      <a:pt x="1250" y="805"/>
                    </a:cubicBezTo>
                    <a:cubicBezTo>
                      <a:pt x="997" y="805"/>
                      <a:pt x="679" y="767"/>
                      <a:pt x="279" y="674"/>
                    </a:cubicBezTo>
                    <a:cubicBezTo>
                      <a:pt x="272" y="673"/>
                      <a:pt x="265" y="672"/>
                      <a:pt x="258" y="672"/>
                    </a:cubicBezTo>
                    <a:cubicBezTo>
                      <a:pt x="104" y="672"/>
                      <a:pt x="0" y="973"/>
                      <a:pt x="30" y="1419"/>
                    </a:cubicBezTo>
                    <a:cubicBezTo>
                      <a:pt x="48" y="1697"/>
                      <a:pt x="42" y="2240"/>
                      <a:pt x="34" y="2636"/>
                    </a:cubicBezTo>
                    <a:cubicBezTo>
                      <a:pt x="30" y="2905"/>
                      <a:pt x="24" y="3105"/>
                      <a:pt x="24" y="3105"/>
                    </a:cubicBezTo>
                    <a:lnTo>
                      <a:pt x="6897" y="3105"/>
                    </a:lnTo>
                    <a:cubicBezTo>
                      <a:pt x="7205" y="3105"/>
                      <a:pt x="7402" y="2882"/>
                      <a:pt x="7437" y="2636"/>
                    </a:cubicBezTo>
                    <a:cubicBezTo>
                      <a:pt x="7468" y="2431"/>
                      <a:pt x="7387" y="2209"/>
                      <a:pt x="7165" y="2084"/>
                    </a:cubicBezTo>
                    <a:cubicBezTo>
                      <a:pt x="7116" y="2058"/>
                      <a:pt x="7064" y="2032"/>
                      <a:pt x="7004" y="2009"/>
                    </a:cubicBezTo>
                    <a:cubicBezTo>
                      <a:pt x="6138" y="1672"/>
                      <a:pt x="5284" y="1628"/>
                      <a:pt x="3970" y="887"/>
                    </a:cubicBezTo>
                    <a:cubicBezTo>
                      <a:pt x="3222" y="464"/>
                      <a:pt x="3052" y="0"/>
                      <a:pt x="25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7"/>
              <p:cNvSpPr/>
              <p:nvPr/>
            </p:nvSpPr>
            <p:spPr>
              <a:xfrm>
                <a:off x="7073120" y="2371352"/>
                <a:ext cx="32865" cy="31927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81" extrusionOk="0">
                    <a:moveTo>
                      <a:pt x="444" y="1"/>
                    </a:moveTo>
                    <a:cubicBezTo>
                      <a:pt x="309" y="16"/>
                      <a:pt x="161" y="28"/>
                      <a:pt x="0" y="36"/>
                    </a:cubicBezTo>
                    <a:cubicBezTo>
                      <a:pt x="153" y="239"/>
                      <a:pt x="263" y="471"/>
                      <a:pt x="343" y="681"/>
                    </a:cubicBezTo>
                    <a:cubicBezTo>
                      <a:pt x="465" y="630"/>
                      <a:pt x="586" y="580"/>
                      <a:pt x="700" y="530"/>
                    </a:cubicBezTo>
                    <a:cubicBezTo>
                      <a:pt x="636" y="360"/>
                      <a:pt x="552" y="176"/>
                      <a:pt x="4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7"/>
              <p:cNvSpPr/>
              <p:nvPr/>
            </p:nvSpPr>
            <p:spPr>
              <a:xfrm>
                <a:off x="6838801" y="2423532"/>
                <a:ext cx="29302" cy="55603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186" extrusionOk="0">
                    <a:moveTo>
                      <a:pt x="338" y="1"/>
                    </a:moveTo>
                    <a:cubicBezTo>
                      <a:pt x="243" y="100"/>
                      <a:pt x="121" y="227"/>
                      <a:pt x="0" y="343"/>
                    </a:cubicBezTo>
                    <a:cubicBezTo>
                      <a:pt x="46" y="580"/>
                      <a:pt x="121" y="875"/>
                      <a:pt x="240" y="1185"/>
                    </a:cubicBezTo>
                    <a:lnTo>
                      <a:pt x="624" y="1101"/>
                    </a:lnTo>
                    <a:cubicBezTo>
                      <a:pt x="450" y="659"/>
                      <a:pt x="372" y="244"/>
                      <a:pt x="3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7"/>
              <p:cNvSpPr/>
              <p:nvPr/>
            </p:nvSpPr>
            <p:spPr>
              <a:xfrm>
                <a:off x="6711562" y="2357522"/>
                <a:ext cx="480264" cy="145617"/>
              </a:xfrm>
              <a:custGeom>
                <a:avLst/>
                <a:gdLst/>
                <a:ahLst/>
                <a:cxnLst/>
                <a:rect l="l" t="t" r="r" b="b"/>
                <a:pathLst>
                  <a:path w="10244" h="3106" extrusionOk="0">
                    <a:moveTo>
                      <a:pt x="10057" y="0"/>
                    </a:moveTo>
                    <a:cubicBezTo>
                      <a:pt x="10053" y="5"/>
                      <a:pt x="10050" y="10"/>
                      <a:pt x="10045" y="13"/>
                    </a:cubicBezTo>
                    <a:cubicBezTo>
                      <a:pt x="9666" y="271"/>
                      <a:pt x="8399" y="881"/>
                      <a:pt x="6767" y="1479"/>
                    </a:cubicBezTo>
                    <a:cubicBezTo>
                      <a:pt x="6636" y="1526"/>
                      <a:pt x="6503" y="1575"/>
                      <a:pt x="6368" y="1621"/>
                    </a:cubicBezTo>
                    <a:cubicBezTo>
                      <a:pt x="6341" y="1632"/>
                      <a:pt x="6313" y="1641"/>
                      <a:pt x="6286" y="1650"/>
                    </a:cubicBezTo>
                    <a:cubicBezTo>
                      <a:pt x="6128" y="1705"/>
                      <a:pt x="5966" y="1760"/>
                      <a:pt x="5803" y="1815"/>
                    </a:cubicBezTo>
                    <a:cubicBezTo>
                      <a:pt x="5783" y="1821"/>
                      <a:pt x="5764" y="1827"/>
                      <a:pt x="5744" y="1834"/>
                    </a:cubicBezTo>
                    <a:cubicBezTo>
                      <a:pt x="5703" y="1847"/>
                      <a:pt x="5660" y="1861"/>
                      <a:pt x="5619" y="1875"/>
                    </a:cubicBezTo>
                    <a:cubicBezTo>
                      <a:pt x="5563" y="1893"/>
                      <a:pt x="5504" y="1912"/>
                      <a:pt x="5448" y="1930"/>
                    </a:cubicBezTo>
                    <a:cubicBezTo>
                      <a:pt x="3739" y="2471"/>
                      <a:pt x="1818" y="2916"/>
                      <a:pt x="150" y="2939"/>
                    </a:cubicBezTo>
                    <a:cubicBezTo>
                      <a:pt x="149" y="2939"/>
                      <a:pt x="148" y="2939"/>
                      <a:pt x="148" y="2939"/>
                    </a:cubicBezTo>
                    <a:cubicBezTo>
                      <a:pt x="100" y="2939"/>
                      <a:pt x="63" y="2900"/>
                      <a:pt x="63" y="2852"/>
                    </a:cubicBezTo>
                    <a:cubicBezTo>
                      <a:pt x="42" y="2901"/>
                      <a:pt x="20" y="2950"/>
                      <a:pt x="0" y="2999"/>
                    </a:cubicBezTo>
                    <a:cubicBezTo>
                      <a:pt x="26" y="3034"/>
                      <a:pt x="52" y="3070"/>
                      <a:pt x="78" y="3106"/>
                    </a:cubicBezTo>
                    <a:cubicBezTo>
                      <a:pt x="2682" y="3041"/>
                      <a:pt x="5066" y="2379"/>
                      <a:pt x="6879" y="1682"/>
                    </a:cubicBezTo>
                    <a:cubicBezTo>
                      <a:pt x="8657" y="999"/>
                      <a:pt x="9889" y="283"/>
                      <a:pt x="10244" y="66"/>
                    </a:cubicBezTo>
                    <a:cubicBezTo>
                      <a:pt x="10172" y="40"/>
                      <a:pt x="10106" y="17"/>
                      <a:pt x="100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7"/>
              <p:cNvSpPr/>
              <p:nvPr/>
            </p:nvSpPr>
            <p:spPr>
              <a:xfrm>
                <a:off x="7009688" y="1575475"/>
                <a:ext cx="203236" cy="446743"/>
              </a:xfrm>
              <a:custGeom>
                <a:avLst/>
                <a:gdLst/>
                <a:ahLst/>
                <a:cxnLst/>
                <a:rect l="l" t="t" r="r" b="b"/>
                <a:pathLst>
                  <a:path w="4335" h="9529" extrusionOk="0">
                    <a:moveTo>
                      <a:pt x="102" y="1"/>
                    </a:moveTo>
                    <a:cubicBezTo>
                      <a:pt x="44" y="1"/>
                      <a:pt x="0" y="24"/>
                      <a:pt x="0" y="24"/>
                    </a:cubicBezTo>
                    <a:cubicBezTo>
                      <a:pt x="275" y="801"/>
                      <a:pt x="1136" y="3290"/>
                      <a:pt x="1297" y="4637"/>
                    </a:cubicBezTo>
                    <a:cubicBezTo>
                      <a:pt x="1387" y="5386"/>
                      <a:pt x="1674" y="7384"/>
                      <a:pt x="1884" y="9349"/>
                    </a:cubicBezTo>
                    <a:cubicBezTo>
                      <a:pt x="1933" y="9395"/>
                      <a:pt x="1988" y="9444"/>
                      <a:pt x="2046" y="9497"/>
                    </a:cubicBezTo>
                    <a:cubicBezTo>
                      <a:pt x="2068" y="9518"/>
                      <a:pt x="2097" y="9528"/>
                      <a:pt x="2126" y="9528"/>
                    </a:cubicBezTo>
                    <a:cubicBezTo>
                      <a:pt x="2147" y="9528"/>
                      <a:pt x="2168" y="9523"/>
                      <a:pt x="2186" y="9511"/>
                    </a:cubicBezTo>
                    <a:cubicBezTo>
                      <a:pt x="2231" y="9485"/>
                      <a:pt x="2272" y="9456"/>
                      <a:pt x="2313" y="9429"/>
                    </a:cubicBezTo>
                    <a:cubicBezTo>
                      <a:pt x="3414" y="8672"/>
                      <a:pt x="3481" y="7435"/>
                      <a:pt x="3558" y="6389"/>
                    </a:cubicBezTo>
                    <a:cubicBezTo>
                      <a:pt x="3570" y="6206"/>
                      <a:pt x="3584" y="6028"/>
                      <a:pt x="3604" y="5860"/>
                    </a:cubicBezTo>
                    <a:cubicBezTo>
                      <a:pt x="3611" y="5799"/>
                      <a:pt x="3619" y="5744"/>
                      <a:pt x="3627" y="5692"/>
                    </a:cubicBezTo>
                    <a:cubicBezTo>
                      <a:pt x="3699" y="5244"/>
                      <a:pt x="3813" y="5126"/>
                      <a:pt x="3915" y="5126"/>
                    </a:cubicBezTo>
                    <a:cubicBezTo>
                      <a:pt x="4027" y="5126"/>
                      <a:pt x="4122" y="5270"/>
                      <a:pt x="4128" y="5278"/>
                    </a:cubicBezTo>
                    <a:cubicBezTo>
                      <a:pt x="4128" y="5278"/>
                      <a:pt x="4334" y="4957"/>
                      <a:pt x="4128" y="4590"/>
                    </a:cubicBezTo>
                    <a:cubicBezTo>
                      <a:pt x="3949" y="4272"/>
                      <a:pt x="3336" y="4251"/>
                      <a:pt x="3179" y="4251"/>
                    </a:cubicBezTo>
                    <a:cubicBezTo>
                      <a:pt x="3155" y="4251"/>
                      <a:pt x="3142" y="4252"/>
                      <a:pt x="3142" y="4252"/>
                    </a:cubicBezTo>
                    <a:cubicBezTo>
                      <a:pt x="3142" y="4252"/>
                      <a:pt x="3105" y="3064"/>
                      <a:pt x="2856" y="2422"/>
                    </a:cubicBezTo>
                    <a:cubicBezTo>
                      <a:pt x="2607" y="1778"/>
                      <a:pt x="630" y="391"/>
                      <a:pt x="317" y="180"/>
                    </a:cubicBezTo>
                    <a:cubicBezTo>
                      <a:pt x="259" y="34"/>
                      <a:pt x="171" y="1"/>
                      <a:pt x="1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7"/>
              <p:cNvSpPr/>
              <p:nvPr/>
            </p:nvSpPr>
            <p:spPr>
              <a:xfrm>
                <a:off x="7106500" y="1766943"/>
                <a:ext cx="96390" cy="22597"/>
              </a:xfrm>
              <a:custGeom>
                <a:avLst/>
                <a:gdLst/>
                <a:ahLst/>
                <a:cxnLst/>
                <a:rect l="l" t="t" r="r" b="b"/>
                <a:pathLst>
                  <a:path w="2056" h="482" extrusionOk="0">
                    <a:moveTo>
                      <a:pt x="19" y="1"/>
                    </a:moveTo>
                    <a:cubicBezTo>
                      <a:pt x="14" y="1"/>
                      <a:pt x="8" y="4"/>
                      <a:pt x="5" y="9"/>
                    </a:cubicBezTo>
                    <a:cubicBezTo>
                      <a:pt x="1" y="16"/>
                      <a:pt x="4" y="26"/>
                      <a:pt x="11" y="30"/>
                    </a:cubicBezTo>
                    <a:cubicBezTo>
                      <a:pt x="22" y="36"/>
                      <a:pt x="285" y="177"/>
                      <a:pt x="1078" y="183"/>
                    </a:cubicBezTo>
                    <a:cubicBezTo>
                      <a:pt x="1855" y="189"/>
                      <a:pt x="2022" y="471"/>
                      <a:pt x="2023" y="474"/>
                    </a:cubicBezTo>
                    <a:cubicBezTo>
                      <a:pt x="2026" y="478"/>
                      <a:pt x="2032" y="481"/>
                      <a:pt x="2037" y="481"/>
                    </a:cubicBezTo>
                    <a:cubicBezTo>
                      <a:pt x="2040" y="481"/>
                      <a:pt x="2042" y="481"/>
                      <a:pt x="2045" y="480"/>
                    </a:cubicBezTo>
                    <a:cubicBezTo>
                      <a:pt x="2052" y="475"/>
                      <a:pt x="2055" y="466"/>
                      <a:pt x="2051" y="458"/>
                    </a:cubicBezTo>
                    <a:cubicBezTo>
                      <a:pt x="2045" y="446"/>
                      <a:pt x="1877" y="159"/>
                      <a:pt x="1078" y="152"/>
                    </a:cubicBezTo>
                    <a:cubicBezTo>
                      <a:pt x="294" y="146"/>
                      <a:pt x="28" y="4"/>
                      <a:pt x="27" y="3"/>
                    </a:cubicBezTo>
                    <a:cubicBezTo>
                      <a:pt x="24" y="1"/>
                      <a:pt x="22" y="1"/>
                      <a:pt x="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7"/>
              <p:cNvSpPr/>
              <p:nvPr/>
            </p:nvSpPr>
            <p:spPr>
              <a:xfrm>
                <a:off x="7105094" y="1807074"/>
                <a:ext cx="29630" cy="161229"/>
              </a:xfrm>
              <a:custGeom>
                <a:avLst/>
                <a:gdLst/>
                <a:ahLst/>
                <a:cxnLst/>
                <a:rect l="l" t="t" r="r" b="b"/>
                <a:pathLst>
                  <a:path w="632" h="3439" extrusionOk="0">
                    <a:moveTo>
                      <a:pt x="614" y="1"/>
                    </a:moveTo>
                    <a:cubicBezTo>
                      <a:pt x="609" y="1"/>
                      <a:pt x="604" y="3"/>
                      <a:pt x="601" y="7"/>
                    </a:cubicBezTo>
                    <a:cubicBezTo>
                      <a:pt x="599" y="10"/>
                      <a:pt x="434" y="270"/>
                      <a:pt x="286" y="819"/>
                    </a:cubicBezTo>
                    <a:cubicBezTo>
                      <a:pt x="150" y="1325"/>
                      <a:pt x="0" y="2188"/>
                      <a:pt x="60" y="3423"/>
                    </a:cubicBezTo>
                    <a:cubicBezTo>
                      <a:pt x="60" y="3432"/>
                      <a:pt x="67" y="3438"/>
                      <a:pt x="75" y="3438"/>
                    </a:cubicBezTo>
                    <a:lnTo>
                      <a:pt x="76" y="3438"/>
                    </a:lnTo>
                    <a:cubicBezTo>
                      <a:pt x="84" y="3438"/>
                      <a:pt x="92" y="3431"/>
                      <a:pt x="90" y="3421"/>
                    </a:cubicBezTo>
                    <a:cubicBezTo>
                      <a:pt x="31" y="2191"/>
                      <a:pt x="179" y="1331"/>
                      <a:pt x="315" y="828"/>
                    </a:cubicBezTo>
                    <a:cubicBezTo>
                      <a:pt x="462" y="283"/>
                      <a:pt x="625" y="27"/>
                      <a:pt x="627" y="24"/>
                    </a:cubicBezTo>
                    <a:cubicBezTo>
                      <a:pt x="631" y="17"/>
                      <a:pt x="628" y="7"/>
                      <a:pt x="622" y="3"/>
                    </a:cubicBezTo>
                    <a:cubicBezTo>
                      <a:pt x="620" y="1"/>
                      <a:pt x="617" y="1"/>
                      <a:pt x="6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7"/>
              <p:cNvSpPr/>
              <p:nvPr/>
            </p:nvSpPr>
            <p:spPr>
              <a:xfrm>
                <a:off x="7094686" y="1777492"/>
                <a:ext cx="9517" cy="187014"/>
              </a:xfrm>
              <a:custGeom>
                <a:avLst/>
                <a:gdLst/>
                <a:ahLst/>
                <a:cxnLst/>
                <a:rect l="l" t="t" r="r" b="b"/>
                <a:pathLst>
                  <a:path w="203" h="3989" extrusionOk="0">
                    <a:moveTo>
                      <a:pt x="100" y="1"/>
                    </a:moveTo>
                    <a:cubicBezTo>
                      <a:pt x="92" y="1"/>
                      <a:pt x="84" y="7"/>
                      <a:pt x="84" y="16"/>
                    </a:cubicBezTo>
                    <a:cubicBezTo>
                      <a:pt x="83" y="39"/>
                      <a:pt x="0" y="2340"/>
                      <a:pt x="170" y="3974"/>
                    </a:cubicBezTo>
                    <a:cubicBezTo>
                      <a:pt x="170" y="3982"/>
                      <a:pt x="178" y="3988"/>
                      <a:pt x="185" y="3988"/>
                    </a:cubicBezTo>
                    <a:lnTo>
                      <a:pt x="187" y="3988"/>
                    </a:lnTo>
                    <a:cubicBezTo>
                      <a:pt x="196" y="3988"/>
                      <a:pt x="202" y="3981"/>
                      <a:pt x="201" y="3971"/>
                    </a:cubicBezTo>
                    <a:cubicBezTo>
                      <a:pt x="31" y="2339"/>
                      <a:pt x="115" y="41"/>
                      <a:pt x="115" y="18"/>
                    </a:cubicBezTo>
                    <a:cubicBezTo>
                      <a:pt x="115" y="9"/>
                      <a:pt x="109" y="1"/>
                      <a:pt x="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7"/>
              <p:cNvSpPr/>
              <p:nvPr/>
            </p:nvSpPr>
            <p:spPr>
              <a:xfrm>
                <a:off x="7148413" y="1626717"/>
                <a:ext cx="245946" cy="471075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048" extrusionOk="0">
                    <a:moveTo>
                      <a:pt x="3507" y="0"/>
                    </a:moveTo>
                    <a:cubicBezTo>
                      <a:pt x="3468" y="138"/>
                      <a:pt x="3426" y="295"/>
                      <a:pt x="3378" y="470"/>
                    </a:cubicBezTo>
                    <a:cubicBezTo>
                      <a:pt x="3005" y="1826"/>
                      <a:pt x="2352" y="4128"/>
                      <a:pt x="1976" y="5091"/>
                    </a:cubicBezTo>
                    <a:cubicBezTo>
                      <a:pt x="1863" y="5382"/>
                      <a:pt x="1701" y="5672"/>
                      <a:pt x="1527" y="5967"/>
                    </a:cubicBezTo>
                    <a:cubicBezTo>
                      <a:pt x="859" y="7097"/>
                      <a:pt x="1" y="8279"/>
                      <a:pt x="921" y="9681"/>
                    </a:cubicBezTo>
                    <a:lnTo>
                      <a:pt x="923" y="9681"/>
                    </a:lnTo>
                    <a:cubicBezTo>
                      <a:pt x="1173" y="9969"/>
                      <a:pt x="1577" y="10048"/>
                      <a:pt x="1944" y="10048"/>
                    </a:cubicBezTo>
                    <a:cubicBezTo>
                      <a:pt x="2117" y="10048"/>
                      <a:pt x="2281" y="10031"/>
                      <a:pt x="2417" y="10010"/>
                    </a:cubicBezTo>
                    <a:cubicBezTo>
                      <a:pt x="2634" y="9976"/>
                      <a:pt x="2817" y="9829"/>
                      <a:pt x="2900" y="9626"/>
                    </a:cubicBezTo>
                    <a:cubicBezTo>
                      <a:pt x="3279" y="8681"/>
                      <a:pt x="4419" y="5600"/>
                      <a:pt x="5202" y="873"/>
                    </a:cubicBezTo>
                    <a:cubicBezTo>
                      <a:pt x="5216" y="788"/>
                      <a:pt x="5230" y="699"/>
                      <a:pt x="5245" y="612"/>
                    </a:cubicBezTo>
                    <a:lnTo>
                      <a:pt x="3507" y="0"/>
                    </a:ln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7"/>
              <p:cNvSpPr/>
              <p:nvPr/>
            </p:nvSpPr>
            <p:spPr>
              <a:xfrm>
                <a:off x="7118174" y="1842283"/>
                <a:ext cx="101923" cy="238304"/>
              </a:xfrm>
              <a:custGeom>
                <a:avLst/>
                <a:gdLst/>
                <a:ahLst/>
                <a:cxnLst/>
                <a:rect l="l" t="t" r="r" b="b"/>
                <a:pathLst>
                  <a:path w="2174" h="5083" extrusionOk="0">
                    <a:moveTo>
                      <a:pt x="1313" y="1"/>
                    </a:moveTo>
                    <a:cubicBezTo>
                      <a:pt x="1305" y="53"/>
                      <a:pt x="1297" y="108"/>
                      <a:pt x="1290" y="169"/>
                    </a:cubicBezTo>
                    <a:cubicBezTo>
                      <a:pt x="1271" y="337"/>
                      <a:pt x="1258" y="515"/>
                      <a:pt x="1244" y="698"/>
                    </a:cubicBezTo>
                    <a:cubicBezTo>
                      <a:pt x="1167" y="1744"/>
                      <a:pt x="1100" y="2982"/>
                      <a:pt x="1" y="3738"/>
                    </a:cubicBezTo>
                    <a:lnTo>
                      <a:pt x="565" y="4222"/>
                    </a:lnTo>
                    <a:lnTo>
                      <a:pt x="1568" y="5083"/>
                    </a:lnTo>
                    <a:cubicBezTo>
                      <a:pt x="646" y="3682"/>
                      <a:pt x="1504" y="2499"/>
                      <a:pt x="2173" y="1369"/>
                    </a:cubicBezTo>
                    <a:cubicBezTo>
                      <a:pt x="2071" y="1226"/>
                      <a:pt x="1965" y="1067"/>
                      <a:pt x="1865" y="909"/>
                    </a:cubicBezTo>
                    <a:cubicBezTo>
                      <a:pt x="1829" y="854"/>
                      <a:pt x="1794" y="801"/>
                      <a:pt x="1762" y="747"/>
                    </a:cubicBezTo>
                    <a:cubicBezTo>
                      <a:pt x="1560" y="426"/>
                      <a:pt x="1387" y="131"/>
                      <a:pt x="1313" y="1"/>
                    </a:cubicBezTo>
                    <a:close/>
                  </a:path>
                </a:pathLst>
              </a:custGeom>
              <a:solidFill>
                <a:srgbClr val="F4A6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7"/>
              <p:cNvSpPr/>
              <p:nvPr/>
            </p:nvSpPr>
            <p:spPr>
              <a:xfrm>
                <a:off x="7179684" y="1815748"/>
                <a:ext cx="24051" cy="61604"/>
              </a:xfrm>
              <a:custGeom>
                <a:avLst/>
                <a:gdLst/>
                <a:ahLst/>
                <a:cxnLst/>
                <a:rect l="l" t="t" r="r" b="b"/>
                <a:pathLst>
                  <a:path w="513" h="1314" extrusionOk="0">
                    <a:moveTo>
                      <a:pt x="290" y="1"/>
                    </a:moveTo>
                    <a:cubicBezTo>
                      <a:pt x="188" y="1"/>
                      <a:pt x="73" y="119"/>
                      <a:pt x="2" y="567"/>
                    </a:cubicBezTo>
                    <a:lnTo>
                      <a:pt x="1" y="567"/>
                    </a:lnTo>
                    <a:cubicBezTo>
                      <a:pt x="75" y="697"/>
                      <a:pt x="248" y="992"/>
                      <a:pt x="449" y="1313"/>
                    </a:cubicBezTo>
                    <a:cubicBezTo>
                      <a:pt x="513" y="720"/>
                      <a:pt x="502" y="153"/>
                      <a:pt x="502" y="153"/>
                    </a:cubicBezTo>
                    <a:cubicBezTo>
                      <a:pt x="497" y="145"/>
                      <a:pt x="401" y="1"/>
                      <a:pt x="2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7"/>
              <p:cNvSpPr/>
              <p:nvPr/>
            </p:nvSpPr>
            <p:spPr>
              <a:xfrm>
                <a:off x="7118174" y="1842283"/>
                <a:ext cx="87436" cy="197985"/>
              </a:xfrm>
              <a:custGeom>
                <a:avLst/>
                <a:gdLst/>
                <a:ahLst/>
                <a:cxnLst/>
                <a:rect l="l" t="t" r="r" b="b"/>
                <a:pathLst>
                  <a:path w="1865" h="4223" extrusionOk="0">
                    <a:moveTo>
                      <a:pt x="1313" y="1"/>
                    </a:moveTo>
                    <a:cubicBezTo>
                      <a:pt x="1305" y="53"/>
                      <a:pt x="1297" y="108"/>
                      <a:pt x="1290" y="169"/>
                    </a:cubicBezTo>
                    <a:cubicBezTo>
                      <a:pt x="1271" y="337"/>
                      <a:pt x="1258" y="515"/>
                      <a:pt x="1244" y="698"/>
                    </a:cubicBezTo>
                    <a:cubicBezTo>
                      <a:pt x="1167" y="1744"/>
                      <a:pt x="1100" y="2982"/>
                      <a:pt x="1" y="3738"/>
                    </a:cubicBezTo>
                    <a:lnTo>
                      <a:pt x="565" y="4222"/>
                    </a:lnTo>
                    <a:cubicBezTo>
                      <a:pt x="735" y="3062"/>
                      <a:pt x="1654" y="1299"/>
                      <a:pt x="1865" y="909"/>
                    </a:cubicBezTo>
                    <a:cubicBezTo>
                      <a:pt x="1829" y="854"/>
                      <a:pt x="1794" y="801"/>
                      <a:pt x="1762" y="747"/>
                    </a:cubicBezTo>
                    <a:cubicBezTo>
                      <a:pt x="1560" y="426"/>
                      <a:pt x="1387" y="131"/>
                      <a:pt x="13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7"/>
              <p:cNvSpPr/>
              <p:nvPr/>
            </p:nvSpPr>
            <p:spPr>
              <a:xfrm>
                <a:off x="7294593" y="1382647"/>
                <a:ext cx="209705" cy="281295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6000" extrusionOk="0">
                    <a:moveTo>
                      <a:pt x="1819" y="0"/>
                    </a:moveTo>
                    <a:cubicBezTo>
                      <a:pt x="1794" y="0"/>
                      <a:pt x="1770" y="16"/>
                      <a:pt x="1762" y="40"/>
                    </a:cubicBezTo>
                    <a:lnTo>
                      <a:pt x="11" y="5007"/>
                    </a:lnTo>
                    <a:cubicBezTo>
                      <a:pt x="0" y="5040"/>
                      <a:pt x="17" y="5075"/>
                      <a:pt x="49" y="5085"/>
                    </a:cubicBezTo>
                    <a:lnTo>
                      <a:pt x="389" y="5206"/>
                    </a:lnTo>
                    <a:lnTo>
                      <a:pt x="2127" y="5818"/>
                    </a:lnTo>
                    <a:lnTo>
                      <a:pt x="2633" y="5997"/>
                    </a:lnTo>
                    <a:cubicBezTo>
                      <a:pt x="2640" y="5999"/>
                      <a:pt x="2646" y="6000"/>
                      <a:pt x="2653" y="6000"/>
                    </a:cubicBezTo>
                    <a:cubicBezTo>
                      <a:pt x="2679" y="6000"/>
                      <a:pt x="2703" y="5984"/>
                      <a:pt x="2711" y="5960"/>
                    </a:cubicBezTo>
                    <a:lnTo>
                      <a:pt x="4460" y="991"/>
                    </a:lnTo>
                    <a:cubicBezTo>
                      <a:pt x="4472" y="960"/>
                      <a:pt x="4456" y="925"/>
                      <a:pt x="4423" y="915"/>
                    </a:cubicBezTo>
                    <a:lnTo>
                      <a:pt x="1838" y="3"/>
                    </a:lnTo>
                    <a:cubicBezTo>
                      <a:pt x="1832" y="1"/>
                      <a:pt x="1825" y="0"/>
                      <a:pt x="18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7"/>
              <p:cNvSpPr/>
              <p:nvPr/>
            </p:nvSpPr>
            <p:spPr>
              <a:xfrm>
                <a:off x="7277387" y="1376552"/>
                <a:ext cx="103423" cy="244539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5216" extrusionOk="0">
                    <a:moveTo>
                      <a:pt x="1817" y="1"/>
                    </a:moveTo>
                    <a:cubicBezTo>
                      <a:pt x="1793" y="1"/>
                      <a:pt x="1770" y="17"/>
                      <a:pt x="1762" y="42"/>
                    </a:cubicBezTo>
                    <a:lnTo>
                      <a:pt x="11" y="5009"/>
                    </a:lnTo>
                    <a:cubicBezTo>
                      <a:pt x="0" y="5041"/>
                      <a:pt x="17" y="5076"/>
                      <a:pt x="48" y="5087"/>
                    </a:cubicBezTo>
                    <a:lnTo>
                      <a:pt x="415" y="5215"/>
                    </a:lnTo>
                    <a:lnTo>
                      <a:pt x="415" y="5215"/>
                    </a:lnTo>
                    <a:cubicBezTo>
                      <a:pt x="384" y="5204"/>
                      <a:pt x="368" y="5169"/>
                      <a:pt x="378" y="5139"/>
                    </a:cubicBezTo>
                    <a:lnTo>
                      <a:pt x="2129" y="172"/>
                    </a:lnTo>
                    <a:cubicBezTo>
                      <a:pt x="2137" y="146"/>
                      <a:pt x="2161" y="130"/>
                      <a:pt x="2186" y="130"/>
                    </a:cubicBezTo>
                    <a:cubicBezTo>
                      <a:pt x="2192" y="130"/>
                      <a:pt x="2199" y="131"/>
                      <a:pt x="2205" y="133"/>
                    </a:cubicBezTo>
                    <a:lnTo>
                      <a:pt x="1838" y="5"/>
                    </a:lnTo>
                    <a:cubicBezTo>
                      <a:pt x="1831" y="2"/>
                      <a:pt x="1824" y="1"/>
                      <a:pt x="1817" y="1"/>
                    </a:cubicBezTo>
                    <a:close/>
                    <a:moveTo>
                      <a:pt x="415" y="5215"/>
                    </a:moveTo>
                    <a:cubicBezTo>
                      <a:pt x="415" y="5215"/>
                      <a:pt x="416" y="5215"/>
                      <a:pt x="416" y="5215"/>
                    </a:cubicBezTo>
                    <a:lnTo>
                      <a:pt x="415" y="521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7"/>
              <p:cNvSpPr/>
              <p:nvPr/>
            </p:nvSpPr>
            <p:spPr>
              <a:xfrm>
                <a:off x="7406595" y="1432390"/>
                <a:ext cx="35631" cy="40038"/>
              </a:xfrm>
              <a:custGeom>
                <a:avLst/>
                <a:gdLst/>
                <a:ahLst/>
                <a:cxnLst/>
                <a:rect l="l" t="t" r="r" b="b"/>
                <a:pathLst>
                  <a:path w="760" h="854" extrusionOk="0">
                    <a:moveTo>
                      <a:pt x="447" y="1"/>
                    </a:moveTo>
                    <a:cubicBezTo>
                      <a:pt x="302" y="1"/>
                      <a:pt x="149" y="129"/>
                      <a:pt x="82" y="321"/>
                    </a:cubicBezTo>
                    <a:cubicBezTo>
                      <a:pt x="1" y="549"/>
                      <a:pt x="70" y="782"/>
                      <a:pt x="235" y="840"/>
                    </a:cubicBezTo>
                    <a:cubicBezTo>
                      <a:pt x="260" y="849"/>
                      <a:pt x="287" y="853"/>
                      <a:pt x="314" y="853"/>
                    </a:cubicBezTo>
                    <a:cubicBezTo>
                      <a:pt x="459" y="853"/>
                      <a:pt x="611" y="725"/>
                      <a:pt x="678" y="532"/>
                    </a:cubicBezTo>
                    <a:cubicBezTo>
                      <a:pt x="759" y="305"/>
                      <a:pt x="691" y="72"/>
                      <a:pt x="525" y="14"/>
                    </a:cubicBezTo>
                    <a:cubicBezTo>
                      <a:pt x="500" y="5"/>
                      <a:pt x="473" y="1"/>
                      <a:pt x="4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7"/>
              <p:cNvSpPr/>
              <p:nvPr/>
            </p:nvSpPr>
            <p:spPr>
              <a:xfrm>
                <a:off x="7410768" y="1436046"/>
                <a:ext cx="27286" cy="3272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98" extrusionOk="0">
                    <a:moveTo>
                      <a:pt x="358" y="1"/>
                    </a:moveTo>
                    <a:cubicBezTo>
                      <a:pt x="246" y="1"/>
                      <a:pt x="122" y="111"/>
                      <a:pt x="65" y="269"/>
                    </a:cubicBezTo>
                    <a:cubicBezTo>
                      <a:pt x="1" y="453"/>
                      <a:pt x="50" y="646"/>
                      <a:pt x="172" y="688"/>
                    </a:cubicBezTo>
                    <a:cubicBezTo>
                      <a:pt x="189" y="694"/>
                      <a:pt x="206" y="697"/>
                      <a:pt x="224" y="697"/>
                    </a:cubicBezTo>
                    <a:cubicBezTo>
                      <a:pt x="336" y="697"/>
                      <a:pt x="461" y="587"/>
                      <a:pt x="516" y="428"/>
                    </a:cubicBezTo>
                    <a:cubicBezTo>
                      <a:pt x="582" y="245"/>
                      <a:pt x="533" y="52"/>
                      <a:pt x="410" y="10"/>
                    </a:cubicBezTo>
                    <a:cubicBezTo>
                      <a:pt x="394" y="4"/>
                      <a:pt x="376" y="1"/>
                      <a:pt x="358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7"/>
              <p:cNvSpPr/>
              <p:nvPr/>
            </p:nvSpPr>
            <p:spPr>
              <a:xfrm>
                <a:off x="7342038" y="1397321"/>
                <a:ext cx="23347" cy="52837"/>
              </a:xfrm>
              <a:custGeom>
                <a:avLst/>
                <a:gdLst/>
                <a:ahLst/>
                <a:cxnLst/>
                <a:rect l="l" t="t" r="r" b="b"/>
                <a:pathLst>
                  <a:path w="498" h="1127" extrusionOk="0">
                    <a:moveTo>
                      <a:pt x="403" y="1"/>
                    </a:moveTo>
                    <a:cubicBezTo>
                      <a:pt x="390" y="7"/>
                      <a:pt x="383" y="10"/>
                      <a:pt x="370" y="16"/>
                    </a:cubicBezTo>
                    <a:lnTo>
                      <a:pt x="0" y="1066"/>
                    </a:lnTo>
                    <a:cubicBezTo>
                      <a:pt x="7" y="1079"/>
                      <a:pt x="10" y="1086"/>
                      <a:pt x="16" y="1099"/>
                    </a:cubicBezTo>
                    <a:lnTo>
                      <a:pt x="95" y="1126"/>
                    </a:lnTo>
                    <a:cubicBezTo>
                      <a:pt x="108" y="1121"/>
                      <a:pt x="114" y="1117"/>
                      <a:pt x="127" y="1111"/>
                    </a:cubicBezTo>
                    <a:lnTo>
                      <a:pt x="497" y="60"/>
                    </a:lnTo>
                    <a:cubicBezTo>
                      <a:pt x="491" y="48"/>
                      <a:pt x="488" y="42"/>
                      <a:pt x="482" y="28"/>
                    </a:cubicBezTo>
                    <a:lnTo>
                      <a:pt x="403" y="1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7"/>
              <p:cNvSpPr/>
              <p:nvPr/>
            </p:nvSpPr>
            <p:spPr>
              <a:xfrm>
                <a:off x="7395015" y="1498822"/>
                <a:ext cx="85420" cy="59259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264" extrusionOk="0">
                    <a:moveTo>
                      <a:pt x="455" y="1"/>
                    </a:moveTo>
                    <a:cubicBezTo>
                      <a:pt x="48" y="1"/>
                      <a:pt x="1" y="406"/>
                      <a:pt x="344" y="487"/>
                    </a:cubicBezTo>
                    <a:cubicBezTo>
                      <a:pt x="831" y="601"/>
                      <a:pt x="1078" y="828"/>
                      <a:pt x="1204" y="1017"/>
                    </a:cubicBezTo>
                    <a:cubicBezTo>
                      <a:pt x="1337" y="1100"/>
                      <a:pt x="1427" y="1182"/>
                      <a:pt x="1483" y="1263"/>
                    </a:cubicBezTo>
                    <a:cubicBezTo>
                      <a:pt x="1763" y="1138"/>
                      <a:pt x="1821" y="985"/>
                      <a:pt x="1789" y="768"/>
                    </a:cubicBezTo>
                    <a:cubicBezTo>
                      <a:pt x="1757" y="543"/>
                      <a:pt x="1457" y="274"/>
                      <a:pt x="701" y="42"/>
                    </a:cubicBezTo>
                    <a:cubicBezTo>
                      <a:pt x="608" y="13"/>
                      <a:pt x="526" y="1"/>
                      <a:pt x="455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7"/>
              <p:cNvSpPr/>
              <p:nvPr/>
            </p:nvSpPr>
            <p:spPr>
              <a:xfrm>
                <a:off x="7383904" y="1529811"/>
                <a:ext cx="85420" cy="59213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263" extrusionOk="0">
                    <a:moveTo>
                      <a:pt x="454" y="0"/>
                    </a:moveTo>
                    <a:cubicBezTo>
                      <a:pt x="47" y="0"/>
                      <a:pt x="1" y="406"/>
                      <a:pt x="344" y="486"/>
                    </a:cubicBezTo>
                    <a:cubicBezTo>
                      <a:pt x="831" y="601"/>
                      <a:pt x="1078" y="829"/>
                      <a:pt x="1204" y="1017"/>
                    </a:cubicBezTo>
                    <a:cubicBezTo>
                      <a:pt x="1337" y="1099"/>
                      <a:pt x="1427" y="1182"/>
                      <a:pt x="1483" y="1263"/>
                    </a:cubicBezTo>
                    <a:cubicBezTo>
                      <a:pt x="1763" y="1138"/>
                      <a:pt x="1821" y="985"/>
                      <a:pt x="1789" y="768"/>
                    </a:cubicBezTo>
                    <a:cubicBezTo>
                      <a:pt x="1781" y="714"/>
                      <a:pt x="1760" y="659"/>
                      <a:pt x="1720" y="602"/>
                    </a:cubicBezTo>
                    <a:cubicBezTo>
                      <a:pt x="1664" y="521"/>
                      <a:pt x="1572" y="439"/>
                      <a:pt x="1441" y="356"/>
                    </a:cubicBezTo>
                    <a:cubicBezTo>
                      <a:pt x="1268" y="248"/>
                      <a:pt x="1028" y="141"/>
                      <a:pt x="701" y="41"/>
                    </a:cubicBezTo>
                    <a:cubicBezTo>
                      <a:pt x="608" y="13"/>
                      <a:pt x="525" y="0"/>
                      <a:pt x="454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7"/>
              <p:cNvSpPr/>
              <p:nvPr/>
            </p:nvSpPr>
            <p:spPr>
              <a:xfrm>
                <a:off x="7372793" y="1560707"/>
                <a:ext cx="85326" cy="58134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240" extrusionOk="0">
                    <a:moveTo>
                      <a:pt x="456" y="1"/>
                    </a:moveTo>
                    <a:cubicBezTo>
                      <a:pt x="48" y="1"/>
                      <a:pt x="1" y="406"/>
                      <a:pt x="346" y="488"/>
                    </a:cubicBezTo>
                    <a:cubicBezTo>
                      <a:pt x="727" y="578"/>
                      <a:pt x="961" y="737"/>
                      <a:pt x="1104" y="891"/>
                    </a:cubicBezTo>
                    <a:cubicBezTo>
                      <a:pt x="1335" y="1009"/>
                      <a:pt x="1470" y="1128"/>
                      <a:pt x="1534" y="1240"/>
                    </a:cubicBezTo>
                    <a:cubicBezTo>
                      <a:pt x="1771" y="1121"/>
                      <a:pt x="1820" y="972"/>
                      <a:pt x="1791" y="769"/>
                    </a:cubicBezTo>
                    <a:cubicBezTo>
                      <a:pt x="1783" y="716"/>
                      <a:pt x="1760" y="661"/>
                      <a:pt x="1720" y="604"/>
                    </a:cubicBezTo>
                    <a:cubicBezTo>
                      <a:pt x="1664" y="523"/>
                      <a:pt x="1574" y="440"/>
                      <a:pt x="1441" y="356"/>
                    </a:cubicBezTo>
                    <a:cubicBezTo>
                      <a:pt x="1269" y="249"/>
                      <a:pt x="1028" y="142"/>
                      <a:pt x="701" y="41"/>
                    </a:cubicBezTo>
                    <a:cubicBezTo>
                      <a:pt x="608" y="13"/>
                      <a:pt x="527" y="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7"/>
              <p:cNvSpPr/>
              <p:nvPr/>
            </p:nvSpPr>
            <p:spPr>
              <a:xfrm>
                <a:off x="7367870" y="1590571"/>
                <a:ext cx="80450" cy="58181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241" extrusionOk="0">
                    <a:moveTo>
                      <a:pt x="429" y="1"/>
                    </a:moveTo>
                    <a:cubicBezTo>
                      <a:pt x="45" y="1"/>
                      <a:pt x="1" y="381"/>
                      <a:pt x="324" y="458"/>
                    </a:cubicBezTo>
                    <a:cubicBezTo>
                      <a:pt x="1186" y="661"/>
                      <a:pt x="1249" y="1241"/>
                      <a:pt x="1249" y="1241"/>
                    </a:cubicBezTo>
                    <a:cubicBezTo>
                      <a:pt x="1636" y="1114"/>
                      <a:pt x="1715" y="958"/>
                      <a:pt x="1680" y="721"/>
                    </a:cubicBezTo>
                    <a:cubicBezTo>
                      <a:pt x="1676" y="682"/>
                      <a:pt x="1662" y="644"/>
                      <a:pt x="1639" y="603"/>
                    </a:cubicBezTo>
                    <a:cubicBezTo>
                      <a:pt x="1575" y="491"/>
                      <a:pt x="1440" y="372"/>
                      <a:pt x="1209" y="254"/>
                    </a:cubicBezTo>
                    <a:cubicBezTo>
                      <a:pt x="1066" y="181"/>
                      <a:pt x="884" y="109"/>
                      <a:pt x="659" y="39"/>
                    </a:cubicBezTo>
                    <a:cubicBezTo>
                      <a:pt x="572" y="12"/>
                      <a:pt x="495" y="1"/>
                      <a:pt x="429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7"/>
              <p:cNvSpPr/>
              <p:nvPr/>
            </p:nvSpPr>
            <p:spPr>
              <a:xfrm>
                <a:off x="6721361" y="1361363"/>
                <a:ext cx="157525" cy="153868"/>
              </a:xfrm>
              <a:custGeom>
                <a:avLst/>
                <a:gdLst/>
                <a:ahLst/>
                <a:cxnLst/>
                <a:rect l="l" t="t" r="r" b="b"/>
                <a:pathLst>
                  <a:path w="3360" h="328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" y="60"/>
                      <a:pt x="7" y="126"/>
                      <a:pt x="10" y="194"/>
                    </a:cubicBezTo>
                    <a:cubicBezTo>
                      <a:pt x="12" y="220"/>
                      <a:pt x="12" y="248"/>
                      <a:pt x="13" y="274"/>
                    </a:cubicBezTo>
                    <a:cubicBezTo>
                      <a:pt x="13" y="289"/>
                      <a:pt x="15" y="305"/>
                      <a:pt x="15" y="320"/>
                    </a:cubicBezTo>
                    <a:cubicBezTo>
                      <a:pt x="15" y="363"/>
                      <a:pt x="16" y="407"/>
                      <a:pt x="16" y="453"/>
                    </a:cubicBezTo>
                    <a:lnTo>
                      <a:pt x="16" y="454"/>
                    </a:lnTo>
                    <a:cubicBezTo>
                      <a:pt x="19" y="577"/>
                      <a:pt x="19" y="707"/>
                      <a:pt x="18" y="841"/>
                    </a:cubicBezTo>
                    <a:cubicBezTo>
                      <a:pt x="18" y="875"/>
                      <a:pt x="18" y="908"/>
                      <a:pt x="18" y="944"/>
                    </a:cubicBezTo>
                    <a:cubicBezTo>
                      <a:pt x="18" y="960"/>
                      <a:pt x="16" y="977"/>
                      <a:pt x="16" y="994"/>
                    </a:cubicBezTo>
                    <a:cubicBezTo>
                      <a:pt x="16" y="1029"/>
                      <a:pt x="16" y="1063"/>
                      <a:pt x="15" y="1098"/>
                    </a:cubicBezTo>
                    <a:cubicBezTo>
                      <a:pt x="15" y="1115"/>
                      <a:pt x="15" y="1133"/>
                      <a:pt x="15" y="1150"/>
                    </a:cubicBezTo>
                    <a:cubicBezTo>
                      <a:pt x="13" y="1168"/>
                      <a:pt x="13" y="1185"/>
                      <a:pt x="13" y="1202"/>
                    </a:cubicBezTo>
                    <a:cubicBezTo>
                      <a:pt x="13" y="1223"/>
                      <a:pt x="12" y="1243"/>
                      <a:pt x="12" y="1265"/>
                    </a:cubicBezTo>
                    <a:cubicBezTo>
                      <a:pt x="10" y="1349"/>
                      <a:pt x="9" y="1434"/>
                      <a:pt x="6" y="1520"/>
                    </a:cubicBezTo>
                    <a:cubicBezTo>
                      <a:pt x="1164" y="3163"/>
                      <a:pt x="2865" y="3281"/>
                      <a:pt x="3331" y="3281"/>
                    </a:cubicBezTo>
                    <a:cubicBezTo>
                      <a:pt x="3341" y="3281"/>
                      <a:pt x="3351" y="3281"/>
                      <a:pt x="3360" y="3281"/>
                    </a:cubicBezTo>
                    <a:cubicBezTo>
                      <a:pt x="3355" y="3249"/>
                      <a:pt x="3351" y="3215"/>
                      <a:pt x="3348" y="3183"/>
                    </a:cubicBezTo>
                    <a:cubicBezTo>
                      <a:pt x="3345" y="3159"/>
                      <a:pt x="3343" y="3134"/>
                      <a:pt x="3340" y="3110"/>
                    </a:cubicBezTo>
                    <a:cubicBezTo>
                      <a:pt x="2559" y="3020"/>
                      <a:pt x="1522" y="2502"/>
                      <a:pt x="249" y="1152"/>
                    </a:cubicBezTo>
                    <a:cubicBezTo>
                      <a:pt x="242" y="1142"/>
                      <a:pt x="233" y="1127"/>
                      <a:pt x="227" y="1118"/>
                    </a:cubicBezTo>
                    <a:cubicBezTo>
                      <a:pt x="224" y="1113"/>
                      <a:pt x="223" y="1110"/>
                      <a:pt x="221" y="1106"/>
                    </a:cubicBezTo>
                    <a:cubicBezTo>
                      <a:pt x="218" y="1101"/>
                      <a:pt x="217" y="1096"/>
                      <a:pt x="215" y="1092"/>
                    </a:cubicBezTo>
                    <a:cubicBezTo>
                      <a:pt x="207" y="1075"/>
                      <a:pt x="201" y="1057"/>
                      <a:pt x="195" y="1038"/>
                    </a:cubicBezTo>
                    <a:cubicBezTo>
                      <a:pt x="192" y="1032"/>
                      <a:pt x="191" y="1025"/>
                      <a:pt x="187" y="1019"/>
                    </a:cubicBezTo>
                    <a:cubicBezTo>
                      <a:pt x="181" y="999"/>
                      <a:pt x="175" y="977"/>
                      <a:pt x="168" y="956"/>
                    </a:cubicBezTo>
                    <a:cubicBezTo>
                      <a:pt x="166" y="948"/>
                      <a:pt x="165" y="941"/>
                      <a:pt x="161" y="933"/>
                    </a:cubicBezTo>
                    <a:cubicBezTo>
                      <a:pt x="160" y="927"/>
                      <a:pt x="158" y="921"/>
                      <a:pt x="155" y="913"/>
                    </a:cubicBezTo>
                    <a:cubicBezTo>
                      <a:pt x="155" y="908"/>
                      <a:pt x="154" y="904"/>
                      <a:pt x="152" y="898"/>
                    </a:cubicBezTo>
                    <a:cubicBezTo>
                      <a:pt x="151" y="893"/>
                      <a:pt x="149" y="887"/>
                      <a:pt x="148" y="881"/>
                    </a:cubicBezTo>
                    <a:cubicBezTo>
                      <a:pt x="143" y="866"/>
                      <a:pt x="140" y="849"/>
                      <a:pt x="135" y="832"/>
                    </a:cubicBezTo>
                    <a:cubicBezTo>
                      <a:pt x="134" y="826"/>
                      <a:pt x="132" y="818"/>
                      <a:pt x="131" y="811"/>
                    </a:cubicBezTo>
                    <a:cubicBezTo>
                      <a:pt x="79" y="584"/>
                      <a:pt x="36" y="292"/>
                      <a:pt x="1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7"/>
              <p:cNvSpPr/>
              <p:nvPr/>
            </p:nvSpPr>
            <p:spPr>
              <a:xfrm>
                <a:off x="6896936" y="1195164"/>
                <a:ext cx="47820" cy="206611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4407" extrusionOk="0">
                    <a:moveTo>
                      <a:pt x="26" y="1"/>
                    </a:moveTo>
                    <a:cubicBezTo>
                      <a:pt x="24" y="1"/>
                      <a:pt x="22" y="1"/>
                      <a:pt x="20" y="1"/>
                    </a:cubicBezTo>
                    <a:cubicBezTo>
                      <a:pt x="8" y="4"/>
                      <a:pt x="0" y="18"/>
                      <a:pt x="5" y="30"/>
                    </a:cubicBezTo>
                    <a:cubicBezTo>
                      <a:pt x="9" y="47"/>
                      <a:pt x="491" y="1743"/>
                      <a:pt x="581" y="3429"/>
                    </a:cubicBezTo>
                    <a:cubicBezTo>
                      <a:pt x="581" y="3437"/>
                      <a:pt x="586" y="3444"/>
                      <a:pt x="592" y="3449"/>
                    </a:cubicBezTo>
                    <a:cubicBezTo>
                      <a:pt x="596" y="3451"/>
                      <a:pt x="601" y="3452"/>
                      <a:pt x="605" y="3452"/>
                    </a:cubicBezTo>
                    <a:cubicBezTo>
                      <a:pt x="608" y="3452"/>
                      <a:pt x="611" y="3452"/>
                      <a:pt x="613" y="3451"/>
                    </a:cubicBezTo>
                    <a:lnTo>
                      <a:pt x="913" y="3319"/>
                    </a:lnTo>
                    <a:cubicBezTo>
                      <a:pt x="918" y="3317"/>
                      <a:pt x="923" y="3316"/>
                      <a:pt x="928" y="3316"/>
                    </a:cubicBezTo>
                    <a:cubicBezTo>
                      <a:pt x="937" y="3316"/>
                      <a:pt x="946" y="3319"/>
                      <a:pt x="954" y="3325"/>
                    </a:cubicBezTo>
                    <a:cubicBezTo>
                      <a:pt x="965" y="3336"/>
                      <a:pt x="969" y="3351"/>
                      <a:pt x="966" y="3365"/>
                    </a:cubicBezTo>
                    <a:cubicBezTo>
                      <a:pt x="922" y="3524"/>
                      <a:pt x="817" y="3801"/>
                      <a:pt x="612" y="3865"/>
                    </a:cubicBezTo>
                    <a:cubicBezTo>
                      <a:pt x="603" y="3868"/>
                      <a:pt x="595" y="3876"/>
                      <a:pt x="595" y="3886"/>
                    </a:cubicBezTo>
                    <a:cubicBezTo>
                      <a:pt x="593" y="3949"/>
                      <a:pt x="592" y="4015"/>
                      <a:pt x="592" y="4077"/>
                    </a:cubicBezTo>
                    <a:cubicBezTo>
                      <a:pt x="590" y="4177"/>
                      <a:pt x="590" y="4281"/>
                      <a:pt x="584" y="4382"/>
                    </a:cubicBezTo>
                    <a:cubicBezTo>
                      <a:pt x="584" y="4394"/>
                      <a:pt x="593" y="4405"/>
                      <a:pt x="606" y="4406"/>
                    </a:cubicBezTo>
                    <a:lnTo>
                      <a:pt x="609" y="4406"/>
                    </a:lnTo>
                    <a:cubicBezTo>
                      <a:pt x="621" y="4406"/>
                      <a:pt x="632" y="4395"/>
                      <a:pt x="632" y="4383"/>
                    </a:cubicBezTo>
                    <a:cubicBezTo>
                      <a:pt x="636" y="4282"/>
                      <a:pt x="638" y="4178"/>
                      <a:pt x="639" y="4077"/>
                    </a:cubicBezTo>
                    <a:cubicBezTo>
                      <a:pt x="639" y="4019"/>
                      <a:pt x="641" y="3961"/>
                      <a:pt x="642" y="3903"/>
                    </a:cubicBezTo>
                    <a:cubicBezTo>
                      <a:pt x="858" y="3825"/>
                      <a:pt x="966" y="3542"/>
                      <a:pt x="1011" y="3379"/>
                    </a:cubicBezTo>
                    <a:cubicBezTo>
                      <a:pt x="1020" y="3345"/>
                      <a:pt x="1011" y="3311"/>
                      <a:pt x="985" y="3290"/>
                    </a:cubicBezTo>
                    <a:cubicBezTo>
                      <a:pt x="968" y="3276"/>
                      <a:pt x="948" y="3269"/>
                      <a:pt x="928" y="3269"/>
                    </a:cubicBezTo>
                    <a:cubicBezTo>
                      <a:pt x="917" y="3269"/>
                      <a:pt x="906" y="3271"/>
                      <a:pt x="895" y="3276"/>
                    </a:cubicBezTo>
                    <a:lnTo>
                      <a:pt x="625" y="3394"/>
                    </a:lnTo>
                    <a:cubicBezTo>
                      <a:pt x="532" y="1712"/>
                      <a:pt x="54" y="35"/>
                      <a:pt x="49" y="17"/>
                    </a:cubicBezTo>
                    <a:cubicBezTo>
                      <a:pt x="47" y="7"/>
                      <a:pt x="37" y="1"/>
                      <a:pt x="2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7"/>
              <p:cNvSpPr/>
              <p:nvPr/>
            </p:nvSpPr>
            <p:spPr>
              <a:xfrm>
                <a:off x="6911985" y="1432155"/>
                <a:ext cx="15893" cy="51383"/>
              </a:xfrm>
              <a:custGeom>
                <a:avLst/>
                <a:gdLst/>
                <a:ahLst/>
                <a:cxnLst/>
                <a:rect l="l" t="t" r="r" b="b"/>
                <a:pathLst>
                  <a:path w="339" h="1096" extrusionOk="0">
                    <a:moveTo>
                      <a:pt x="25" y="0"/>
                    </a:moveTo>
                    <a:cubicBezTo>
                      <a:pt x="15" y="0"/>
                      <a:pt x="6" y="7"/>
                      <a:pt x="3" y="19"/>
                    </a:cubicBezTo>
                    <a:cubicBezTo>
                      <a:pt x="0" y="31"/>
                      <a:pt x="8" y="44"/>
                      <a:pt x="20" y="47"/>
                    </a:cubicBezTo>
                    <a:cubicBezTo>
                      <a:pt x="75" y="60"/>
                      <a:pt x="214" y="103"/>
                      <a:pt x="274" y="163"/>
                    </a:cubicBezTo>
                    <a:cubicBezTo>
                      <a:pt x="170" y="190"/>
                      <a:pt x="87" y="192"/>
                      <a:pt x="87" y="192"/>
                    </a:cubicBezTo>
                    <a:cubicBezTo>
                      <a:pt x="80" y="192"/>
                      <a:pt x="74" y="195"/>
                      <a:pt x="69" y="200"/>
                    </a:cubicBezTo>
                    <a:cubicBezTo>
                      <a:pt x="64" y="206"/>
                      <a:pt x="63" y="213"/>
                      <a:pt x="64" y="219"/>
                    </a:cubicBezTo>
                    <a:cubicBezTo>
                      <a:pt x="64" y="226"/>
                      <a:pt x="181" y="787"/>
                      <a:pt x="147" y="1069"/>
                    </a:cubicBezTo>
                    <a:cubicBezTo>
                      <a:pt x="145" y="1083"/>
                      <a:pt x="155" y="1094"/>
                      <a:pt x="167" y="1095"/>
                    </a:cubicBezTo>
                    <a:lnTo>
                      <a:pt x="170" y="1095"/>
                    </a:lnTo>
                    <a:cubicBezTo>
                      <a:pt x="181" y="1095"/>
                      <a:pt x="191" y="1086"/>
                      <a:pt x="193" y="1076"/>
                    </a:cubicBezTo>
                    <a:cubicBezTo>
                      <a:pt x="225" y="817"/>
                      <a:pt x="138" y="354"/>
                      <a:pt x="115" y="236"/>
                    </a:cubicBezTo>
                    <a:cubicBezTo>
                      <a:pt x="155" y="235"/>
                      <a:pt x="233" y="226"/>
                      <a:pt x="321" y="198"/>
                    </a:cubicBezTo>
                    <a:cubicBezTo>
                      <a:pt x="327" y="195"/>
                      <a:pt x="334" y="190"/>
                      <a:pt x="335" y="184"/>
                    </a:cubicBezTo>
                    <a:cubicBezTo>
                      <a:pt x="338" y="177"/>
                      <a:pt x="338" y="169"/>
                      <a:pt x="334" y="163"/>
                    </a:cubicBezTo>
                    <a:cubicBezTo>
                      <a:pt x="274" y="60"/>
                      <a:pt x="41" y="4"/>
                      <a:pt x="31" y="1"/>
                    </a:cubicBezTo>
                    <a:cubicBezTo>
                      <a:pt x="29" y="0"/>
                      <a:pt x="27" y="0"/>
                      <a:pt x="2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7"/>
              <p:cNvSpPr/>
              <p:nvPr/>
            </p:nvSpPr>
            <p:spPr>
              <a:xfrm>
                <a:off x="6930879" y="1220059"/>
                <a:ext cx="13737" cy="39288"/>
              </a:xfrm>
              <a:custGeom>
                <a:avLst/>
                <a:gdLst/>
                <a:ahLst/>
                <a:cxnLst/>
                <a:rect l="l" t="t" r="r" b="b"/>
                <a:pathLst>
                  <a:path w="293" h="838" extrusionOk="0">
                    <a:moveTo>
                      <a:pt x="114" y="1"/>
                    </a:moveTo>
                    <a:cubicBezTo>
                      <a:pt x="113" y="1"/>
                      <a:pt x="112" y="1"/>
                      <a:pt x="111" y="1"/>
                    </a:cubicBezTo>
                    <a:cubicBezTo>
                      <a:pt x="41" y="7"/>
                      <a:pt x="1" y="200"/>
                      <a:pt x="21" y="431"/>
                    </a:cubicBezTo>
                    <a:cubicBezTo>
                      <a:pt x="40" y="658"/>
                      <a:pt x="110" y="837"/>
                      <a:pt x="179" y="837"/>
                    </a:cubicBezTo>
                    <a:cubicBezTo>
                      <a:pt x="180" y="837"/>
                      <a:pt x="182" y="837"/>
                      <a:pt x="183" y="837"/>
                    </a:cubicBezTo>
                    <a:cubicBezTo>
                      <a:pt x="252" y="831"/>
                      <a:pt x="293" y="638"/>
                      <a:pt x="273" y="409"/>
                    </a:cubicBezTo>
                    <a:cubicBezTo>
                      <a:pt x="253" y="182"/>
                      <a:pt x="182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7"/>
              <p:cNvSpPr/>
              <p:nvPr/>
            </p:nvSpPr>
            <p:spPr>
              <a:xfrm>
                <a:off x="6842927" y="1233889"/>
                <a:ext cx="15987" cy="38678"/>
              </a:xfrm>
              <a:custGeom>
                <a:avLst/>
                <a:gdLst/>
                <a:ahLst/>
                <a:cxnLst/>
                <a:rect l="l" t="t" r="r" b="b"/>
                <a:pathLst>
                  <a:path w="341" h="825" extrusionOk="0">
                    <a:moveTo>
                      <a:pt x="96" y="0"/>
                    </a:moveTo>
                    <a:cubicBezTo>
                      <a:pt x="93" y="0"/>
                      <a:pt x="91" y="0"/>
                      <a:pt x="88" y="1"/>
                    </a:cubicBezTo>
                    <a:cubicBezTo>
                      <a:pt x="19" y="15"/>
                      <a:pt x="1" y="210"/>
                      <a:pt x="47" y="438"/>
                    </a:cubicBezTo>
                    <a:cubicBezTo>
                      <a:pt x="91" y="656"/>
                      <a:pt x="179" y="824"/>
                      <a:pt x="247" y="824"/>
                    </a:cubicBezTo>
                    <a:cubicBezTo>
                      <a:pt x="250" y="824"/>
                      <a:pt x="252" y="824"/>
                      <a:pt x="255" y="823"/>
                    </a:cubicBezTo>
                    <a:cubicBezTo>
                      <a:pt x="322" y="810"/>
                      <a:pt x="340" y="614"/>
                      <a:pt x="294" y="388"/>
                    </a:cubicBezTo>
                    <a:cubicBezTo>
                      <a:pt x="250" y="168"/>
                      <a:pt x="164" y="0"/>
                      <a:pt x="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7"/>
              <p:cNvSpPr/>
              <p:nvPr/>
            </p:nvSpPr>
            <p:spPr>
              <a:xfrm>
                <a:off x="6908000" y="1192820"/>
                <a:ext cx="55415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534" extrusionOk="0">
                    <a:moveTo>
                      <a:pt x="13" y="0"/>
                    </a:moveTo>
                    <a:cubicBezTo>
                      <a:pt x="7" y="0"/>
                      <a:pt x="0" y="7"/>
                      <a:pt x="1" y="15"/>
                    </a:cubicBezTo>
                    <a:lnTo>
                      <a:pt x="39" y="229"/>
                    </a:lnTo>
                    <a:cubicBezTo>
                      <a:pt x="48" y="283"/>
                      <a:pt x="94" y="321"/>
                      <a:pt x="148" y="321"/>
                    </a:cubicBezTo>
                    <a:cubicBezTo>
                      <a:pt x="149" y="321"/>
                      <a:pt x="150" y="320"/>
                      <a:pt x="151" y="320"/>
                    </a:cubicBezTo>
                    <a:cubicBezTo>
                      <a:pt x="166" y="320"/>
                      <a:pt x="183" y="320"/>
                      <a:pt x="202" y="320"/>
                    </a:cubicBezTo>
                    <a:cubicBezTo>
                      <a:pt x="401" y="320"/>
                      <a:pt x="774" y="348"/>
                      <a:pt x="1146" y="531"/>
                    </a:cubicBezTo>
                    <a:cubicBezTo>
                      <a:pt x="1149" y="533"/>
                      <a:pt x="1153" y="534"/>
                      <a:pt x="1156" y="534"/>
                    </a:cubicBezTo>
                    <a:cubicBezTo>
                      <a:pt x="1170" y="534"/>
                      <a:pt x="1181" y="518"/>
                      <a:pt x="1172" y="504"/>
                    </a:cubicBezTo>
                    <a:cubicBezTo>
                      <a:pt x="1099" y="377"/>
                      <a:pt x="831" y="181"/>
                      <a:pt x="180" y="116"/>
                    </a:cubicBezTo>
                    <a:cubicBezTo>
                      <a:pt x="136" y="111"/>
                      <a:pt x="94" y="90"/>
                      <a:pt x="65" y="56"/>
                    </a:cubicBezTo>
                    <a:lnTo>
                      <a:pt x="23" y="6"/>
                    </a:lnTo>
                    <a:cubicBezTo>
                      <a:pt x="20" y="2"/>
                      <a:pt x="17" y="0"/>
                      <a:pt x="13" y="0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7"/>
              <p:cNvSpPr/>
              <p:nvPr/>
            </p:nvSpPr>
            <p:spPr>
              <a:xfrm>
                <a:off x="6804483" y="1188366"/>
                <a:ext cx="68402" cy="55274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179" extrusionOk="0">
                    <a:moveTo>
                      <a:pt x="1400" y="1"/>
                    </a:moveTo>
                    <a:cubicBezTo>
                      <a:pt x="1393" y="1"/>
                      <a:pt x="1387" y="4"/>
                      <a:pt x="1384" y="10"/>
                    </a:cubicBezTo>
                    <a:lnTo>
                      <a:pt x="1345" y="97"/>
                    </a:lnTo>
                    <a:cubicBezTo>
                      <a:pt x="1318" y="154"/>
                      <a:pt x="1270" y="200"/>
                      <a:pt x="1211" y="223"/>
                    </a:cubicBezTo>
                    <a:cubicBezTo>
                      <a:pt x="345" y="568"/>
                      <a:pt x="56" y="941"/>
                      <a:pt x="4" y="1142"/>
                    </a:cubicBezTo>
                    <a:cubicBezTo>
                      <a:pt x="0" y="1163"/>
                      <a:pt x="16" y="1179"/>
                      <a:pt x="34" y="1179"/>
                    </a:cubicBezTo>
                    <a:cubicBezTo>
                      <a:pt x="40" y="1179"/>
                      <a:pt x="47" y="1176"/>
                      <a:pt x="53" y="1171"/>
                    </a:cubicBezTo>
                    <a:cubicBezTo>
                      <a:pt x="529" y="738"/>
                      <a:pt x="1082" y="556"/>
                      <a:pt x="1332" y="493"/>
                    </a:cubicBezTo>
                    <a:cubicBezTo>
                      <a:pt x="1408" y="474"/>
                      <a:pt x="1458" y="402"/>
                      <a:pt x="1449" y="324"/>
                    </a:cubicBezTo>
                    <a:lnTo>
                      <a:pt x="1417" y="16"/>
                    </a:lnTo>
                    <a:cubicBezTo>
                      <a:pt x="1416" y="6"/>
                      <a:pt x="1408" y="1"/>
                      <a:pt x="1400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7"/>
              <p:cNvSpPr/>
              <p:nvPr/>
            </p:nvSpPr>
            <p:spPr>
              <a:xfrm>
                <a:off x="6714141" y="1162253"/>
                <a:ext cx="248712" cy="15490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3304" extrusionOk="0">
                    <a:moveTo>
                      <a:pt x="3642" y="0"/>
                    </a:moveTo>
                    <a:cubicBezTo>
                      <a:pt x="3456" y="0"/>
                      <a:pt x="3251" y="17"/>
                      <a:pt x="3025" y="54"/>
                    </a:cubicBezTo>
                    <a:cubicBezTo>
                      <a:pt x="1" y="547"/>
                      <a:pt x="2999" y="3032"/>
                      <a:pt x="661" y="3142"/>
                    </a:cubicBezTo>
                    <a:cubicBezTo>
                      <a:pt x="652" y="3189"/>
                      <a:pt x="641" y="3235"/>
                      <a:pt x="629" y="3280"/>
                    </a:cubicBezTo>
                    <a:cubicBezTo>
                      <a:pt x="694" y="3292"/>
                      <a:pt x="786" y="3304"/>
                      <a:pt x="892" y="3304"/>
                    </a:cubicBezTo>
                    <a:cubicBezTo>
                      <a:pt x="1150" y="3304"/>
                      <a:pt x="1493" y="3232"/>
                      <a:pt x="1731" y="2913"/>
                    </a:cubicBezTo>
                    <a:cubicBezTo>
                      <a:pt x="2161" y="2335"/>
                      <a:pt x="1681" y="1165"/>
                      <a:pt x="1872" y="1024"/>
                    </a:cubicBezTo>
                    <a:cubicBezTo>
                      <a:pt x="2523" y="559"/>
                      <a:pt x="3133" y="406"/>
                      <a:pt x="3655" y="406"/>
                    </a:cubicBezTo>
                    <a:cubicBezTo>
                      <a:pt x="4521" y="406"/>
                      <a:pt x="5144" y="828"/>
                      <a:pt x="5304" y="948"/>
                    </a:cubicBezTo>
                    <a:cubicBezTo>
                      <a:pt x="5301" y="899"/>
                      <a:pt x="5298" y="853"/>
                      <a:pt x="5297" y="813"/>
                    </a:cubicBezTo>
                    <a:cubicBezTo>
                      <a:pt x="5290" y="800"/>
                      <a:pt x="4947" y="0"/>
                      <a:pt x="364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7"/>
              <p:cNvSpPr/>
              <p:nvPr/>
            </p:nvSpPr>
            <p:spPr>
              <a:xfrm>
                <a:off x="7251508" y="3088373"/>
                <a:ext cx="158744" cy="203564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4342" extrusionOk="0">
                    <a:moveTo>
                      <a:pt x="3367" y="1"/>
                    </a:moveTo>
                    <a:cubicBezTo>
                      <a:pt x="3362" y="1"/>
                      <a:pt x="3357" y="4"/>
                      <a:pt x="3355" y="9"/>
                    </a:cubicBezTo>
                    <a:cubicBezTo>
                      <a:pt x="3343" y="30"/>
                      <a:pt x="2222" y="2197"/>
                      <a:pt x="7" y="4316"/>
                    </a:cubicBezTo>
                    <a:cubicBezTo>
                      <a:pt x="1" y="4320"/>
                      <a:pt x="1" y="4331"/>
                      <a:pt x="7" y="4337"/>
                    </a:cubicBezTo>
                    <a:cubicBezTo>
                      <a:pt x="10" y="4340"/>
                      <a:pt x="13" y="4342"/>
                      <a:pt x="17" y="4342"/>
                    </a:cubicBezTo>
                    <a:cubicBezTo>
                      <a:pt x="22" y="4342"/>
                      <a:pt x="25" y="4340"/>
                      <a:pt x="28" y="4337"/>
                    </a:cubicBezTo>
                    <a:cubicBezTo>
                      <a:pt x="2246" y="2217"/>
                      <a:pt x="3372" y="46"/>
                      <a:pt x="3382" y="23"/>
                    </a:cubicBezTo>
                    <a:cubicBezTo>
                      <a:pt x="3385" y="15"/>
                      <a:pt x="3382" y="6"/>
                      <a:pt x="3375" y="3"/>
                    </a:cubicBezTo>
                    <a:cubicBezTo>
                      <a:pt x="3372" y="1"/>
                      <a:pt x="3370" y="1"/>
                      <a:pt x="33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7"/>
              <p:cNvSpPr/>
              <p:nvPr/>
            </p:nvSpPr>
            <p:spPr>
              <a:xfrm>
                <a:off x="6618079" y="1015088"/>
                <a:ext cx="56962" cy="82560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761" extrusionOk="0">
                    <a:moveTo>
                      <a:pt x="744" y="1"/>
                    </a:moveTo>
                    <a:cubicBezTo>
                      <a:pt x="740" y="1"/>
                      <a:pt x="735" y="1"/>
                      <a:pt x="730" y="2"/>
                    </a:cubicBezTo>
                    <a:cubicBezTo>
                      <a:pt x="418" y="45"/>
                      <a:pt x="823" y="1301"/>
                      <a:pt x="823" y="1301"/>
                    </a:cubicBezTo>
                    <a:cubicBezTo>
                      <a:pt x="823" y="1301"/>
                      <a:pt x="405" y="730"/>
                      <a:pt x="199" y="730"/>
                    </a:cubicBezTo>
                    <a:cubicBezTo>
                      <a:pt x="176" y="730"/>
                      <a:pt x="155" y="738"/>
                      <a:pt x="138" y="754"/>
                    </a:cubicBezTo>
                    <a:cubicBezTo>
                      <a:pt x="1" y="889"/>
                      <a:pt x="614" y="1551"/>
                      <a:pt x="816" y="1760"/>
                    </a:cubicBezTo>
                    <a:cubicBezTo>
                      <a:pt x="938" y="1581"/>
                      <a:pt x="1073" y="1419"/>
                      <a:pt x="1215" y="1272"/>
                    </a:cubicBezTo>
                    <a:cubicBezTo>
                      <a:pt x="1164" y="947"/>
                      <a:pt x="996" y="1"/>
                      <a:pt x="744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7"/>
              <p:cNvSpPr/>
              <p:nvPr/>
            </p:nvSpPr>
            <p:spPr>
              <a:xfrm>
                <a:off x="6714235" y="1072566"/>
                <a:ext cx="271778" cy="236991"/>
              </a:xfrm>
              <a:custGeom>
                <a:avLst/>
                <a:gdLst/>
                <a:ahLst/>
                <a:cxnLst/>
                <a:rect l="l" t="t" r="r" b="b"/>
                <a:pathLst>
                  <a:path w="5797" h="5055" extrusionOk="0">
                    <a:moveTo>
                      <a:pt x="3893" y="0"/>
                    </a:moveTo>
                    <a:cubicBezTo>
                      <a:pt x="3798" y="0"/>
                      <a:pt x="3703" y="7"/>
                      <a:pt x="3608" y="20"/>
                    </a:cubicBezTo>
                    <a:cubicBezTo>
                      <a:pt x="2731" y="144"/>
                      <a:pt x="1527" y="736"/>
                      <a:pt x="1017" y="2927"/>
                    </a:cubicBezTo>
                    <a:cubicBezTo>
                      <a:pt x="925" y="3480"/>
                      <a:pt x="1887" y="4705"/>
                      <a:pt x="659" y="5055"/>
                    </a:cubicBezTo>
                    <a:cubicBezTo>
                      <a:pt x="2998" y="4945"/>
                      <a:pt x="0" y="2460"/>
                      <a:pt x="3024" y="1967"/>
                    </a:cubicBezTo>
                    <a:cubicBezTo>
                      <a:pt x="3250" y="1930"/>
                      <a:pt x="3455" y="1913"/>
                      <a:pt x="3641" y="1913"/>
                    </a:cubicBezTo>
                    <a:cubicBezTo>
                      <a:pt x="4945" y="1913"/>
                      <a:pt x="5289" y="2713"/>
                      <a:pt x="5295" y="2726"/>
                    </a:cubicBezTo>
                    <a:cubicBezTo>
                      <a:pt x="5295" y="2726"/>
                      <a:pt x="5295" y="2725"/>
                      <a:pt x="5298" y="2723"/>
                    </a:cubicBezTo>
                    <a:cubicBezTo>
                      <a:pt x="5298" y="2723"/>
                      <a:pt x="5298" y="2722"/>
                      <a:pt x="5299" y="2722"/>
                    </a:cubicBezTo>
                    <a:cubicBezTo>
                      <a:pt x="5343" y="2674"/>
                      <a:pt x="5668" y="2321"/>
                      <a:pt x="5746" y="1831"/>
                    </a:cubicBezTo>
                    <a:cubicBezTo>
                      <a:pt x="5796" y="1511"/>
                      <a:pt x="5741" y="1132"/>
                      <a:pt x="5437" y="742"/>
                    </a:cubicBezTo>
                    <a:cubicBezTo>
                      <a:pt x="5218" y="464"/>
                      <a:pt x="4932" y="257"/>
                      <a:pt x="4614" y="135"/>
                    </a:cubicBezTo>
                    <a:lnTo>
                      <a:pt x="4613" y="135"/>
                    </a:lnTo>
                    <a:cubicBezTo>
                      <a:pt x="4385" y="46"/>
                      <a:pt x="4141" y="0"/>
                      <a:pt x="3893" y="0"/>
                    </a:cubicBezTo>
                    <a:close/>
                  </a:path>
                </a:pathLst>
              </a:custGeom>
              <a:solidFill>
                <a:srgbClr val="AA5C3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7"/>
              <p:cNvSpPr/>
              <p:nvPr/>
            </p:nvSpPr>
            <p:spPr>
              <a:xfrm>
                <a:off x="6868197" y="1411199"/>
                <a:ext cx="63526" cy="11486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245" extrusionOk="0">
                    <a:moveTo>
                      <a:pt x="27" y="0"/>
                    </a:moveTo>
                    <a:cubicBezTo>
                      <a:pt x="19" y="0"/>
                      <a:pt x="10" y="5"/>
                      <a:pt x="6" y="14"/>
                    </a:cubicBezTo>
                    <a:cubicBezTo>
                      <a:pt x="0" y="24"/>
                      <a:pt x="5" y="38"/>
                      <a:pt x="17" y="44"/>
                    </a:cubicBezTo>
                    <a:cubicBezTo>
                      <a:pt x="359" y="209"/>
                      <a:pt x="737" y="244"/>
                      <a:pt x="1000" y="244"/>
                    </a:cubicBezTo>
                    <a:cubicBezTo>
                      <a:pt x="1197" y="244"/>
                      <a:pt x="1330" y="225"/>
                      <a:pt x="1333" y="225"/>
                    </a:cubicBezTo>
                    <a:cubicBezTo>
                      <a:pt x="1345" y="222"/>
                      <a:pt x="1355" y="209"/>
                      <a:pt x="1352" y="197"/>
                    </a:cubicBezTo>
                    <a:cubicBezTo>
                      <a:pt x="1350" y="186"/>
                      <a:pt x="1341" y="178"/>
                      <a:pt x="1330" y="178"/>
                    </a:cubicBezTo>
                    <a:cubicBezTo>
                      <a:pt x="1329" y="178"/>
                      <a:pt x="1327" y="178"/>
                      <a:pt x="1326" y="179"/>
                    </a:cubicBezTo>
                    <a:cubicBezTo>
                      <a:pt x="1323" y="179"/>
                      <a:pt x="1194" y="198"/>
                      <a:pt x="1001" y="198"/>
                    </a:cubicBezTo>
                    <a:cubicBezTo>
                      <a:pt x="743" y="198"/>
                      <a:pt x="372" y="164"/>
                      <a:pt x="37" y="3"/>
                    </a:cubicBezTo>
                    <a:cubicBezTo>
                      <a:pt x="34" y="1"/>
                      <a:pt x="30" y="0"/>
                      <a:pt x="27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7"/>
              <p:cNvSpPr/>
              <p:nvPr/>
            </p:nvSpPr>
            <p:spPr>
              <a:xfrm>
                <a:off x="7204647" y="4585097"/>
                <a:ext cx="347634" cy="22035"/>
              </a:xfrm>
              <a:custGeom>
                <a:avLst/>
                <a:gdLst/>
                <a:ahLst/>
                <a:cxnLst/>
                <a:rect l="l" t="t" r="r" b="b"/>
                <a:pathLst>
                  <a:path w="7415" h="470" extrusionOk="0">
                    <a:moveTo>
                      <a:pt x="11" y="1"/>
                    </a:moveTo>
                    <a:cubicBezTo>
                      <a:pt x="7" y="270"/>
                      <a:pt x="1" y="470"/>
                      <a:pt x="1" y="470"/>
                    </a:cubicBezTo>
                    <a:lnTo>
                      <a:pt x="6874" y="470"/>
                    </a:lnTo>
                    <a:cubicBezTo>
                      <a:pt x="7182" y="470"/>
                      <a:pt x="7379" y="247"/>
                      <a:pt x="7414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7"/>
              <p:cNvSpPr/>
              <p:nvPr/>
            </p:nvSpPr>
            <p:spPr>
              <a:xfrm>
                <a:off x="6939833" y="2366851"/>
                <a:ext cx="175950" cy="7407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158" extrusionOk="0">
                    <a:moveTo>
                      <a:pt x="19" y="0"/>
                    </a:moveTo>
                    <a:cubicBezTo>
                      <a:pt x="10" y="0"/>
                      <a:pt x="2" y="6"/>
                      <a:pt x="1" y="14"/>
                    </a:cubicBezTo>
                    <a:cubicBezTo>
                      <a:pt x="1" y="23"/>
                      <a:pt x="7" y="31"/>
                      <a:pt x="15" y="32"/>
                    </a:cubicBezTo>
                    <a:cubicBezTo>
                      <a:pt x="834" y="127"/>
                      <a:pt x="1530" y="158"/>
                      <a:pt x="2091" y="158"/>
                    </a:cubicBezTo>
                    <a:cubicBezTo>
                      <a:pt x="3152" y="158"/>
                      <a:pt x="3730" y="48"/>
                      <a:pt x="3739" y="45"/>
                    </a:cubicBezTo>
                    <a:cubicBezTo>
                      <a:pt x="3747" y="43"/>
                      <a:pt x="3753" y="35"/>
                      <a:pt x="3751" y="26"/>
                    </a:cubicBezTo>
                    <a:cubicBezTo>
                      <a:pt x="3749" y="19"/>
                      <a:pt x="3742" y="14"/>
                      <a:pt x="3735" y="14"/>
                    </a:cubicBezTo>
                    <a:cubicBezTo>
                      <a:pt x="3735" y="14"/>
                      <a:pt x="3734" y="14"/>
                      <a:pt x="3733" y="14"/>
                    </a:cubicBezTo>
                    <a:cubicBezTo>
                      <a:pt x="3724" y="16"/>
                      <a:pt x="3149" y="126"/>
                      <a:pt x="2094" y="126"/>
                    </a:cubicBezTo>
                    <a:cubicBezTo>
                      <a:pt x="1533" y="126"/>
                      <a:pt x="838" y="95"/>
                      <a:pt x="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7"/>
              <p:cNvSpPr/>
              <p:nvPr/>
            </p:nvSpPr>
            <p:spPr>
              <a:xfrm>
                <a:off x="6856851" y="2178524"/>
                <a:ext cx="8439" cy="206189"/>
              </a:xfrm>
              <a:custGeom>
                <a:avLst/>
                <a:gdLst/>
                <a:ahLst/>
                <a:cxnLst/>
                <a:rect l="l" t="t" r="r" b="b"/>
                <a:pathLst>
                  <a:path w="180" h="4398" extrusionOk="0">
                    <a:moveTo>
                      <a:pt x="164" y="1"/>
                    </a:moveTo>
                    <a:cubicBezTo>
                      <a:pt x="155" y="1"/>
                      <a:pt x="147" y="7"/>
                      <a:pt x="147" y="16"/>
                    </a:cubicBezTo>
                    <a:cubicBezTo>
                      <a:pt x="147" y="44"/>
                      <a:pt x="92" y="2800"/>
                      <a:pt x="2" y="4381"/>
                    </a:cubicBezTo>
                    <a:cubicBezTo>
                      <a:pt x="1" y="4390"/>
                      <a:pt x="8" y="4398"/>
                      <a:pt x="16" y="4398"/>
                    </a:cubicBezTo>
                    <a:lnTo>
                      <a:pt x="17" y="4398"/>
                    </a:lnTo>
                    <a:cubicBezTo>
                      <a:pt x="25" y="4398"/>
                      <a:pt x="33" y="4392"/>
                      <a:pt x="33" y="4383"/>
                    </a:cubicBezTo>
                    <a:cubicBezTo>
                      <a:pt x="124" y="2802"/>
                      <a:pt x="178" y="44"/>
                      <a:pt x="179" y="16"/>
                    </a:cubicBezTo>
                    <a:cubicBezTo>
                      <a:pt x="179" y="9"/>
                      <a:pt x="172" y="1"/>
                      <a:pt x="1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7"/>
              <p:cNvSpPr/>
              <p:nvPr/>
            </p:nvSpPr>
            <p:spPr>
              <a:xfrm>
                <a:off x="6744333" y="2004684"/>
                <a:ext cx="100891" cy="380030"/>
              </a:xfrm>
              <a:custGeom>
                <a:avLst/>
                <a:gdLst/>
                <a:ahLst/>
                <a:cxnLst/>
                <a:rect l="l" t="t" r="r" b="b"/>
                <a:pathLst>
                  <a:path w="2152" h="8106" extrusionOk="0">
                    <a:moveTo>
                      <a:pt x="18" y="0"/>
                    </a:moveTo>
                    <a:cubicBezTo>
                      <a:pt x="16" y="0"/>
                      <a:pt x="14" y="1"/>
                      <a:pt x="12" y="1"/>
                    </a:cubicBezTo>
                    <a:cubicBezTo>
                      <a:pt x="5" y="4"/>
                      <a:pt x="0" y="12"/>
                      <a:pt x="3" y="21"/>
                    </a:cubicBezTo>
                    <a:cubicBezTo>
                      <a:pt x="23" y="82"/>
                      <a:pt x="2006" y="6128"/>
                      <a:pt x="2119" y="8092"/>
                    </a:cubicBezTo>
                    <a:cubicBezTo>
                      <a:pt x="2121" y="8100"/>
                      <a:pt x="2127" y="8106"/>
                      <a:pt x="2134" y="8106"/>
                    </a:cubicBezTo>
                    <a:lnTo>
                      <a:pt x="2136" y="8106"/>
                    </a:lnTo>
                    <a:cubicBezTo>
                      <a:pt x="2145" y="8106"/>
                      <a:pt x="2151" y="8098"/>
                      <a:pt x="2151" y="8089"/>
                    </a:cubicBezTo>
                    <a:cubicBezTo>
                      <a:pt x="2037" y="6121"/>
                      <a:pt x="52" y="72"/>
                      <a:pt x="32" y="11"/>
                    </a:cubicBezTo>
                    <a:cubicBezTo>
                      <a:pt x="30" y="5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7"/>
              <p:cNvSpPr/>
              <p:nvPr/>
            </p:nvSpPr>
            <p:spPr>
              <a:xfrm>
                <a:off x="7160697" y="3298782"/>
                <a:ext cx="55040" cy="345149"/>
              </a:xfrm>
              <a:custGeom>
                <a:avLst/>
                <a:gdLst/>
                <a:ahLst/>
                <a:cxnLst/>
                <a:rect l="l" t="t" r="r" b="b"/>
                <a:pathLst>
                  <a:path w="1174" h="7362" extrusionOk="0">
                    <a:moveTo>
                      <a:pt x="18" y="0"/>
                    </a:moveTo>
                    <a:cubicBezTo>
                      <a:pt x="17" y="0"/>
                      <a:pt x="16" y="0"/>
                      <a:pt x="16" y="1"/>
                    </a:cubicBezTo>
                    <a:cubicBezTo>
                      <a:pt x="7" y="2"/>
                      <a:pt x="0" y="10"/>
                      <a:pt x="2" y="19"/>
                    </a:cubicBezTo>
                    <a:lnTo>
                      <a:pt x="1141" y="7350"/>
                    </a:lnTo>
                    <a:cubicBezTo>
                      <a:pt x="1142" y="7357"/>
                      <a:pt x="1149" y="7362"/>
                      <a:pt x="1156" y="7362"/>
                    </a:cubicBezTo>
                    <a:lnTo>
                      <a:pt x="1159" y="7362"/>
                    </a:lnTo>
                    <a:cubicBezTo>
                      <a:pt x="1167" y="7360"/>
                      <a:pt x="1173" y="7353"/>
                      <a:pt x="1172" y="7344"/>
                    </a:cubicBezTo>
                    <a:lnTo>
                      <a:pt x="33" y="14"/>
                    </a:lnTo>
                    <a:cubicBezTo>
                      <a:pt x="31" y="6"/>
                      <a:pt x="25" y="0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7"/>
              <p:cNvSpPr/>
              <p:nvPr/>
            </p:nvSpPr>
            <p:spPr>
              <a:xfrm>
                <a:off x="6819439" y="1554893"/>
                <a:ext cx="137881" cy="171965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3668" extrusionOk="0">
                    <a:moveTo>
                      <a:pt x="2922" y="1"/>
                    </a:moveTo>
                    <a:cubicBezTo>
                      <a:pt x="2916" y="1"/>
                      <a:pt x="2910" y="5"/>
                      <a:pt x="2908" y="12"/>
                    </a:cubicBezTo>
                    <a:cubicBezTo>
                      <a:pt x="2905" y="22"/>
                      <a:pt x="2626" y="911"/>
                      <a:pt x="1503" y="1387"/>
                    </a:cubicBezTo>
                    <a:cubicBezTo>
                      <a:pt x="1127" y="838"/>
                      <a:pt x="817" y="249"/>
                      <a:pt x="814" y="243"/>
                    </a:cubicBezTo>
                    <a:cubicBezTo>
                      <a:pt x="811" y="238"/>
                      <a:pt x="806" y="235"/>
                      <a:pt x="799" y="235"/>
                    </a:cubicBezTo>
                    <a:cubicBezTo>
                      <a:pt x="798" y="235"/>
                      <a:pt x="797" y="235"/>
                      <a:pt x="795" y="236"/>
                    </a:cubicBezTo>
                    <a:cubicBezTo>
                      <a:pt x="789" y="237"/>
                      <a:pt x="785" y="245"/>
                      <a:pt x="785" y="252"/>
                    </a:cubicBezTo>
                    <a:lnTo>
                      <a:pt x="854" y="1482"/>
                    </a:lnTo>
                    <a:cubicBezTo>
                      <a:pt x="854" y="1486"/>
                      <a:pt x="855" y="1489"/>
                      <a:pt x="858" y="1492"/>
                    </a:cubicBezTo>
                    <a:lnTo>
                      <a:pt x="1384" y="1959"/>
                    </a:lnTo>
                    <a:cubicBezTo>
                      <a:pt x="1390" y="2049"/>
                      <a:pt x="1471" y="3063"/>
                      <a:pt x="1448" y="3556"/>
                    </a:cubicBezTo>
                    <a:cubicBezTo>
                      <a:pt x="1369" y="3272"/>
                      <a:pt x="1077" y="2368"/>
                      <a:pt x="349" y="1288"/>
                    </a:cubicBezTo>
                    <a:lnTo>
                      <a:pt x="612" y="951"/>
                    </a:lnTo>
                    <a:cubicBezTo>
                      <a:pt x="615" y="947"/>
                      <a:pt x="615" y="939"/>
                      <a:pt x="612" y="933"/>
                    </a:cubicBezTo>
                    <a:cubicBezTo>
                      <a:pt x="595" y="911"/>
                      <a:pt x="224" y="415"/>
                      <a:pt x="26" y="278"/>
                    </a:cubicBezTo>
                    <a:cubicBezTo>
                      <a:pt x="24" y="277"/>
                      <a:pt x="21" y="276"/>
                      <a:pt x="18" y="276"/>
                    </a:cubicBezTo>
                    <a:cubicBezTo>
                      <a:pt x="13" y="276"/>
                      <a:pt x="8" y="278"/>
                      <a:pt x="5" y="283"/>
                    </a:cubicBezTo>
                    <a:cubicBezTo>
                      <a:pt x="0" y="289"/>
                      <a:pt x="2" y="300"/>
                      <a:pt x="10" y="304"/>
                    </a:cubicBezTo>
                    <a:cubicBezTo>
                      <a:pt x="188" y="428"/>
                      <a:pt x="526" y="872"/>
                      <a:pt x="580" y="942"/>
                    </a:cubicBezTo>
                    <a:lnTo>
                      <a:pt x="317" y="1277"/>
                    </a:lnTo>
                    <a:cubicBezTo>
                      <a:pt x="314" y="1283"/>
                      <a:pt x="314" y="1291"/>
                      <a:pt x="317" y="1295"/>
                    </a:cubicBezTo>
                    <a:cubicBezTo>
                      <a:pt x="1198" y="2598"/>
                      <a:pt x="1441" y="3645"/>
                      <a:pt x="1442" y="3656"/>
                    </a:cubicBezTo>
                    <a:cubicBezTo>
                      <a:pt x="1444" y="3662"/>
                      <a:pt x="1450" y="3668"/>
                      <a:pt x="1457" y="3668"/>
                    </a:cubicBezTo>
                    <a:lnTo>
                      <a:pt x="1459" y="3668"/>
                    </a:lnTo>
                    <a:cubicBezTo>
                      <a:pt x="1467" y="3668"/>
                      <a:pt x="1473" y="3662"/>
                      <a:pt x="1473" y="3654"/>
                    </a:cubicBezTo>
                    <a:cubicBezTo>
                      <a:pt x="1516" y="3191"/>
                      <a:pt x="1415" y="1963"/>
                      <a:pt x="1415" y="1951"/>
                    </a:cubicBezTo>
                    <a:cubicBezTo>
                      <a:pt x="1413" y="1946"/>
                      <a:pt x="1412" y="1943"/>
                      <a:pt x="1409" y="1940"/>
                    </a:cubicBezTo>
                    <a:lnTo>
                      <a:pt x="884" y="1474"/>
                    </a:lnTo>
                    <a:lnTo>
                      <a:pt x="820" y="320"/>
                    </a:lnTo>
                    <a:lnTo>
                      <a:pt x="820" y="320"/>
                    </a:lnTo>
                    <a:cubicBezTo>
                      <a:pt x="910" y="488"/>
                      <a:pt x="1176" y="966"/>
                      <a:pt x="1485" y="1414"/>
                    </a:cubicBezTo>
                    <a:cubicBezTo>
                      <a:pt x="1488" y="1419"/>
                      <a:pt x="1493" y="1422"/>
                      <a:pt x="1498" y="1422"/>
                    </a:cubicBezTo>
                    <a:cubicBezTo>
                      <a:pt x="1500" y="1422"/>
                      <a:pt x="1502" y="1421"/>
                      <a:pt x="1503" y="1421"/>
                    </a:cubicBezTo>
                    <a:cubicBezTo>
                      <a:pt x="2103" y="1170"/>
                      <a:pt x="2460" y="803"/>
                      <a:pt x="2655" y="540"/>
                    </a:cubicBezTo>
                    <a:cubicBezTo>
                      <a:pt x="2866" y="254"/>
                      <a:pt x="2937" y="23"/>
                      <a:pt x="2937" y="22"/>
                    </a:cubicBezTo>
                    <a:cubicBezTo>
                      <a:pt x="2940" y="12"/>
                      <a:pt x="2936" y="5"/>
                      <a:pt x="2927" y="2"/>
                    </a:cubicBezTo>
                    <a:cubicBezTo>
                      <a:pt x="2925" y="1"/>
                      <a:pt x="2923" y="1"/>
                      <a:pt x="29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7"/>
              <p:cNvSpPr/>
              <p:nvPr/>
            </p:nvSpPr>
            <p:spPr>
              <a:xfrm>
                <a:off x="6886950" y="1725358"/>
                <a:ext cx="176794" cy="648573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13834" extrusionOk="0">
                    <a:moveTo>
                      <a:pt x="18" y="1"/>
                    </a:moveTo>
                    <a:cubicBezTo>
                      <a:pt x="14" y="1"/>
                      <a:pt x="11" y="2"/>
                      <a:pt x="8" y="4"/>
                    </a:cubicBezTo>
                    <a:cubicBezTo>
                      <a:pt x="1" y="9"/>
                      <a:pt x="1" y="20"/>
                      <a:pt x="5" y="26"/>
                    </a:cubicBezTo>
                    <a:cubicBezTo>
                      <a:pt x="8" y="29"/>
                      <a:pt x="212" y="278"/>
                      <a:pt x="380" y="715"/>
                    </a:cubicBezTo>
                    <a:cubicBezTo>
                      <a:pt x="536" y="1121"/>
                      <a:pt x="693" y="1772"/>
                      <a:pt x="559" y="2582"/>
                    </a:cubicBezTo>
                    <a:cubicBezTo>
                      <a:pt x="400" y="3539"/>
                      <a:pt x="812" y="5057"/>
                      <a:pt x="1072" y="5875"/>
                    </a:cubicBezTo>
                    <a:cubicBezTo>
                      <a:pt x="1453" y="7071"/>
                      <a:pt x="1977" y="8256"/>
                      <a:pt x="2377" y="8828"/>
                    </a:cubicBezTo>
                    <a:cubicBezTo>
                      <a:pt x="2664" y="9237"/>
                      <a:pt x="3084" y="10077"/>
                      <a:pt x="3375" y="11028"/>
                    </a:cubicBezTo>
                    <a:cubicBezTo>
                      <a:pt x="3690" y="12063"/>
                      <a:pt x="3740" y="12887"/>
                      <a:pt x="3516" y="13347"/>
                    </a:cubicBezTo>
                    <a:cubicBezTo>
                      <a:pt x="3376" y="13631"/>
                      <a:pt x="3132" y="13784"/>
                      <a:pt x="2791" y="13801"/>
                    </a:cubicBezTo>
                    <a:cubicBezTo>
                      <a:pt x="2782" y="13802"/>
                      <a:pt x="2776" y="13809"/>
                      <a:pt x="2776" y="13818"/>
                    </a:cubicBezTo>
                    <a:cubicBezTo>
                      <a:pt x="2776" y="13825"/>
                      <a:pt x="2783" y="13833"/>
                      <a:pt x="2791" y="13833"/>
                    </a:cubicBezTo>
                    <a:lnTo>
                      <a:pt x="2792" y="13833"/>
                    </a:lnTo>
                    <a:cubicBezTo>
                      <a:pt x="3146" y="13815"/>
                      <a:pt x="3399" y="13656"/>
                      <a:pt x="3543" y="13361"/>
                    </a:cubicBezTo>
                    <a:cubicBezTo>
                      <a:pt x="3771" y="12894"/>
                      <a:pt x="3722" y="12063"/>
                      <a:pt x="3404" y="11020"/>
                    </a:cubicBezTo>
                    <a:cubicBezTo>
                      <a:pt x="3113" y="10064"/>
                      <a:pt x="2691" y="9220"/>
                      <a:pt x="2403" y="8809"/>
                    </a:cubicBezTo>
                    <a:cubicBezTo>
                      <a:pt x="2003" y="8240"/>
                      <a:pt x="1482" y="7059"/>
                      <a:pt x="1103" y="5866"/>
                    </a:cubicBezTo>
                    <a:cubicBezTo>
                      <a:pt x="843" y="5050"/>
                      <a:pt x="432" y="3538"/>
                      <a:pt x="589" y="2587"/>
                    </a:cubicBezTo>
                    <a:cubicBezTo>
                      <a:pt x="725" y="1769"/>
                      <a:pt x="566" y="1111"/>
                      <a:pt x="409" y="703"/>
                    </a:cubicBezTo>
                    <a:cubicBezTo>
                      <a:pt x="238" y="261"/>
                      <a:pt x="31" y="9"/>
                      <a:pt x="30" y="6"/>
                    </a:cubicBezTo>
                    <a:cubicBezTo>
                      <a:pt x="26" y="3"/>
                      <a:pt x="22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7"/>
              <p:cNvSpPr/>
              <p:nvPr/>
            </p:nvSpPr>
            <p:spPr>
              <a:xfrm>
                <a:off x="6667915" y="1493665"/>
                <a:ext cx="153868" cy="142710"/>
              </a:xfrm>
              <a:custGeom>
                <a:avLst/>
                <a:gdLst/>
                <a:ahLst/>
                <a:cxnLst/>
                <a:rect l="l" t="t" r="r" b="b"/>
                <a:pathLst>
                  <a:path w="3282" h="3044" extrusionOk="0">
                    <a:moveTo>
                      <a:pt x="537" y="51"/>
                    </a:moveTo>
                    <a:cubicBezTo>
                      <a:pt x="586" y="134"/>
                      <a:pt x="745" y="381"/>
                      <a:pt x="1046" y="655"/>
                    </a:cubicBezTo>
                    <a:cubicBezTo>
                      <a:pt x="1234" y="826"/>
                      <a:pt x="1444" y="978"/>
                      <a:pt x="1670" y="1107"/>
                    </a:cubicBezTo>
                    <a:cubicBezTo>
                      <a:pt x="2130" y="1369"/>
                      <a:pt x="2656" y="1539"/>
                      <a:pt x="3235" y="1612"/>
                    </a:cubicBezTo>
                    <a:cubicBezTo>
                      <a:pt x="3239" y="1649"/>
                      <a:pt x="3246" y="1771"/>
                      <a:pt x="3228" y="1944"/>
                    </a:cubicBezTo>
                    <a:cubicBezTo>
                      <a:pt x="3222" y="2013"/>
                      <a:pt x="3211" y="2083"/>
                      <a:pt x="3197" y="2152"/>
                    </a:cubicBezTo>
                    <a:cubicBezTo>
                      <a:pt x="3197" y="2153"/>
                      <a:pt x="3197" y="2153"/>
                      <a:pt x="3197" y="2153"/>
                    </a:cubicBezTo>
                    <a:cubicBezTo>
                      <a:pt x="3185" y="2216"/>
                      <a:pt x="3170" y="2279"/>
                      <a:pt x="3153" y="2338"/>
                    </a:cubicBezTo>
                    <a:cubicBezTo>
                      <a:pt x="3086" y="2577"/>
                      <a:pt x="2983" y="2803"/>
                      <a:pt x="2847" y="3012"/>
                    </a:cubicBezTo>
                    <a:cubicBezTo>
                      <a:pt x="2488" y="3008"/>
                      <a:pt x="1893" y="2785"/>
                      <a:pt x="1294" y="2427"/>
                    </a:cubicBezTo>
                    <a:cubicBezTo>
                      <a:pt x="679" y="2060"/>
                      <a:pt x="208" y="1644"/>
                      <a:pt x="34" y="1314"/>
                    </a:cubicBezTo>
                    <a:cubicBezTo>
                      <a:pt x="71" y="1221"/>
                      <a:pt x="107" y="1129"/>
                      <a:pt x="143" y="1040"/>
                    </a:cubicBezTo>
                    <a:cubicBezTo>
                      <a:pt x="334" y="556"/>
                      <a:pt x="493" y="160"/>
                      <a:pt x="537" y="51"/>
                    </a:cubicBezTo>
                    <a:close/>
                    <a:moveTo>
                      <a:pt x="534" y="1"/>
                    </a:moveTo>
                    <a:cubicBezTo>
                      <a:pt x="528" y="1"/>
                      <a:pt x="523" y="5"/>
                      <a:pt x="520" y="10"/>
                    </a:cubicBezTo>
                    <a:cubicBezTo>
                      <a:pt x="519" y="14"/>
                      <a:pt x="338" y="461"/>
                      <a:pt x="114" y="1030"/>
                    </a:cubicBezTo>
                    <a:cubicBezTo>
                      <a:pt x="77" y="1120"/>
                      <a:pt x="40" y="1213"/>
                      <a:pt x="2" y="1309"/>
                    </a:cubicBezTo>
                    <a:cubicBezTo>
                      <a:pt x="0" y="1312"/>
                      <a:pt x="2" y="1317"/>
                      <a:pt x="3" y="1322"/>
                    </a:cubicBezTo>
                    <a:cubicBezTo>
                      <a:pt x="178" y="1658"/>
                      <a:pt x="655" y="2081"/>
                      <a:pt x="1279" y="2454"/>
                    </a:cubicBezTo>
                    <a:cubicBezTo>
                      <a:pt x="1887" y="2817"/>
                      <a:pt x="2491" y="3043"/>
                      <a:pt x="2856" y="3043"/>
                    </a:cubicBezTo>
                    <a:cubicBezTo>
                      <a:pt x="2861" y="3043"/>
                      <a:pt x="2866" y="3041"/>
                      <a:pt x="2869" y="3037"/>
                    </a:cubicBezTo>
                    <a:cubicBezTo>
                      <a:pt x="3009" y="2823"/>
                      <a:pt x="3115" y="2592"/>
                      <a:pt x="3182" y="2347"/>
                    </a:cubicBezTo>
                    <a:cubicBezTo>
                      <a:pt x="3200" y="2286"/>
                      <a:pt x="3214" y="2224"/>
                      <a:pt x="3226" y="2161"/>
                    </a:cubicBezTo>
                    <a:cubicBezTo>
                      <a:pt x="3226" y="2161"/>
                      <a:pt x="3228" y="2161"/>
                      <a:pt x="3228" y="2159"/>
                    </a:cubicBezTo>
                    <a:cubicBezTo>
                      <a:pt x="3242" y="2089"/>
                      <a:pt x="3252" y="2017"/>
                      <a:pt x="3260" y="1947"/>
                    </a:cubicBezTo>
                    <a:cubicBezTo>
                      <a:pt x="3281" y="1734"/>
                      <a:pt x="3266" y="1601"/>
                      <a:pt x="3266" y="1597"/>
                    </a:cubicBezTo>
                    <a:cubicBezTo>
                      <a:pt x="3265" y="1589"/>
                      <a:pt x="3258" y="1583"/>
                      <a:pt x="3252" y="1583"/>
                    </a:cubicBezTo>
                    <a:cubicBezTo>
                      <a:pt x="2671" y="1511"/>
                      <a:pt x="2144" y="1341"/>
                      <a:pt x="1685" y="1080"/>
                    </a:cubicBezTo>
                    <a:cubicBezTo>
                      <a:pt x="1460" y="952"/>
                      <a:pt x="1253" y="802"/>
                      <a:pt x="1068" y="634"/>
                    </a:cubicBezTo>
                    <a:cubicBezTo>
                      <a:pt x="705" y="303"/>
                      <a:pt x="551" y="11"/>
                      <a:pt x="549" y="8"/>
                    </a:cubicBezTo>
                    <a:cubicBezTo>
                      <a:pt x="546" y="4"/>
                      <a:pt x="540" y="1"/>
                      <a:pt x="5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7"/>
              <p:cNvSpPr/>
              <p:nvPr/>
            </p:nvSpPr>
            <p:spPr>
              <a:xfrm>
                <a:off x="6663883" y="1555315"/>
                <a:ext cx="152603" cy="98875"/>
              </a:xfrm>
              <a:custGeom>
                <a:avLst/>
                <a:gdLst/>
                <a:ahLst/>
                <a:cxnLst/>
                <a:rect l="l" t="t" r="r" b="b"/>
                <a:pathLst>
                  <a:path w="3255" h="2109" extrusionOk="0">
                    <a:moveTo>
                      <a:pt x="103" y="0"/>
                    </a:moveTo>
                    <a:cubicBezTo>
                      <a:pt x="70" y="14"/>
                      <a:pt x="36" y="28"/>
                      <a:pt x="1" y="43"/>
                    </a:cubicBezTo>
                    <a:cubicBezTo>
                      <a:pt x="912" y="1745"/>
                      <a:pt x="2997" y="2109"/>
                      <a:pt x="2997" y="2109"/>
                    </a:cubicBezTo>
                    <a:lnTo>
                      <a:pt x="3254" y="1028"/>
                    </a:lnTo>
                    <a:lnTo>
                      <a:pt x="3254" y="1028"/>
                    </a:lnTo>
                    <a:cubicBezTo>
                      <a:pt x="3253" y="1029"/>
                      <a:pt x="3253" y="1031"/>
                      <a:pt x="3253" y="1032"/>
                    </a:cubicBezTo>
                    <a:cubicBezTo>
                      <a:pt x="3250" y="1045"/>
                      <a:pt x="3247" y="1057"/>
                      <a:pt x="3242" y="1068"/>
                    </a:cubicBezTo>
                    <a:cubicBezTo>
                      <a:pt x="3239" y="1078"/>
                      <a:pt x="3236" y="1087"/>
                      <a:pt x="3233" y="1098"/>
                    </a:cubicBezTo>
                    <a:cubicBezTo>
                      <a:pt x="3214" y="1158"/>
                      <a:pt x="3193" y="1219"/>
                      <a:pt x="3167" y="1282"/>
                    </a:cubicBezTo>
                    <a:cubicBezTo>
                      <a:pt x="3164" y="1291"/>
                      <a:pt x="3159" y="1301"/>
                      <a:pt x="3156" y="1311"/>
                    </a:cubicBezTo>
                    <a:cubicBezTo>
                      <a:pt x="3155" y="1315"/>
                      <a:pt x="3153" y="1318"/>
                      <a:pt x="3150" y="1323"/>
                    </a:cubicBezTo>
                    <a:cubicBezTo>
                      <a:pt x="3147" y="1331"/>
                      <a:pt x="3144" y="1338"/>
                      <a:pt x="3141" y="1346"/>
                    </a:cubicBezTo>
                    <a:cubicBezTo>
                      <a:pt x="3138" y="1355"/>
                      <a:pt x="3133" y="1364"/>
                      <a:pt x="3129" y="1372"/>
                    </a:cubicBezTo>
                    <a:cubicBezTo>
                      <a:pt x="3124" y="1386"/>
                      <a:pt x="3118" y="1398"/>
                      <a:pt x="3112" y="1410"/>
                    </a:cubicBezTo>
                    <a:cubicBezTo>
                      <a:pt x="3107" y="1421"/>
                      <a:pt x="3103" y="1430"/>
                      <a:pt x="3097" y="1441"/>
                    </a:cubicBezTo>
                    <a:cubicBezTo>
                      <a:pt x="3089" y="1457"/>
                      <a:pt x="3081" y="1474"/>
                      <a:pt x="3072" y="1491"/>
                    </a:cubicBezTo>
                    <a:cubicBezTo>
                      <a:pt x="3066" y="1500"/>
                      <a:pt x="3062" y="1511"/>
                      <a:pt x="3055" y="1520"/>
                    </a:cubicBezTo>
                    <a:cubicBezTo>
                      <a:pt x="3048" y="1535"/>
                      <a:pt x="3040" y="1549"/>
                      <a:pt x="3033" y="1564"/>
                    </a:cubicBezTo>
                    <a:cubicBezTo>
                      <a:pt x="3026" y="1575"/>
                      <a:pt x="3020" y="1587"/>
                      <a:pt x="3013" y="1598"/>
                    </a:cubicBezTo>
                    <a:cubicBezTo>
                      <a:pt x="3013" y="1600"/>
                      <a:pt x="3011" y="1600"/>
                      <a:pt x="3011" y="1601"/>
                    </a:cubicBezTo>
                    <a:cubicBezTo>
                      <a:pt x="3005" y="1612"/>
                      <a:pt x="2999" y="1623"/>
                      <a:pt x="2991" y="1635"/>
                    </a:cubicBezTo>
                    <a:cubicBezTo>
                      <a:pt x="2982" y="1650"/>
                      <a:pt x="2973" y="1665"/>
                      <a:pt x="2964" y="1681"/>
                    </a:cubicBezTo>
                    <a:cubicBezTo>
                      <a:pt x="2956" y="1691"/>
                      <a:pt x="2950" y="1702"/>
                      <a:pt x="2942" y="1713"/>
                    </a:cubicBezTo>
                    <a:cubicBezTo>
                      <a:pt x="2169" y="1713"/>
                      <a:pt x="476" y="719"/>
                      <a:pt x="103" y="0"/>
                    </a:cubicBezTo>
                    <a:close/>
                  </a:path>
                </a:pathLst>
              </a:custGeom>
              <a:solidFill>
                <a:srgbClr val="C8D3F4">
                  <a:alpha val="144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7"/>
              <p:cNvSpPr/>
              <p:nvPr/>
            </p:nvSpPr>
            <p:spPr>
              <a:xfrm>
                <a:off x="6611796" y="1067081"/>
                <a:ext cx="298735" cy="353588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7542" extrusionOk="0">
                    <a:moveTo>
                      <a:pt x="6369" y="139"/>
                    </a:moveTo>
                    <a:cubicBezTo>
                      <a:pt x="6369" y="139"/>
                      <a:pt x="6370" y="139"/>
                      <a:pt x="6370" y="139"/>
                    </a:cubicBezTo>
                    <a:lnTo>
                      <a:pt x="6371" y="139"/>
                    </a:lnTo>
                    <a:cubicBezTo>
                      <a:pt x="6370" y="139"/>
                      <a:pt x="6369" y="139"/>
                      <a:pt x="6369" y="139"/>
                    </a:cubicBezTo>
                    <a:close/>
                    <a:moveTo>
                      <a:pt x="5449" y="1"/>
                    </a:moveTo>
                    <a:cubicBezTo>
                      <a:pt x="4757" y="1"/>
                      <a:pt x="3788" y="223"/>
                      <a:pt x="2954" y="1231"/>
                    </a:cubicBezTo>
                    <a:cubicBezTo>
                      <a:pt x="3298" y="1063"/>
                      <a:pt x="3533" y="1055"/>
                      <a:pt x="3578" y="1055"/>
                    </a:cubicBezTo>
                    <a:cubicBezTo>
                      <a:pt x="3583" y="1055"/>
                      <a:pt x="3585" y="1055"/>
                      <a:pt x="3585" y="1055"/>
                    </a:cubicBezTo>
                    <a:cubicBezTo>
                      <a:pt x="3585" y="1055"/>
                      <a:pt x="2774" y="1623"/>
                      <a:pt x="2254" y="2683"/>
                    </a:cubicBezTo>
                    <a:cubicBezTo>
                      <a:pt x="2365" y="2574"/>
                      <a:pt x="2533" y="2544"/>
                      <a:pt x="2683" y="2544"/>
                    </a:cubicBezTo>
                    <a:cubicBezTo>
                      <a:pt x="2862" y="2544"/>
                      <a:pt x="3015" y="2587"/>
                      <a:pt x="3015" y="2587"/>
                    </a:cubicBezTo>
                    <a:cubicBezTo>
                      <a:pt x="3015" y="2587"/>
                      <a:pt x="2603" y="3678"/>
                      <a:pt x="1322" y="3678"/>
                    </a:cubicBezTo>
                    <a:cubicBezTo>
                      <a:pt x="972" y="3678"/>
                      <a:pt x="558" y="3597"/>
                      <a:pt x="69" y="3389"/>
                    </a:cubicBezTo>
                    <a:lnTo>
                      <a:pt x="69" y="3389"/>
                    </a:lnTo>
                    <a:cubicBezTo>
                      <a:pt x="0" y="4770"/>
                      <a:pt x="557" y="5851"/>
                      <a:pt x="1733" y="6277"/>
                    </a:cubicBezTo>
                    <a:cubicBezTo>
                      <a:pt x="1358" y="7104"/>
                      <a:pt x="1943" y="7542"/>
                      <a:pt x="2335" y="7542"/>
                    </a:cubicBezTo>
                    <a:cubicBezTo>
                      <a:pt x="2339" y="7542"/>
                      <a:pt x="2344" y="7542"/>
                      <a:pt x="2349" y="7542"/>
                    </a:cubicBezTo>
                    <a:cubicBezTo>
                      <a:pt x="2350" y="7520"/>
                      <a:pt x="2350" y="7500"/>
                      <a:pt x="2350" y="7479"/>
                    </a:cubicBezTo>
                    <a:cubicBezTo>
                      <a:pt x="2350" y="7462"/>
                      <a:pt x="2350" y="7444"/>
                      <a:pt x="2352" y="7427"/>
                    </a:cubicBezTo>
                    <a:cubicBezTo>
                      <a:pt x="2352" y="7410"/>
                      <a:pt x="2352" y="7392"/>
                      <a:pt x="2352" y="7375"/>
                    </a:cubicBezTo>
                    <a:cubicBezTo>
                      <a:pt x="2353" y="7340"/>
                      <a:pt x="2353" y="7306"/>
                      <a:pt x="2353" y="7271"/>
                    </a:cubicBezTo>
                    <a:cubicBezTo>
                      <a:pt x="2355" y="7254"/>
                      <a:pt x="2355" y="7237"/>
                      <a:pt x="2355" y="7221"/>
                    </a:cubicBezTo>
                    <a:cubicBezTo>
                      <a:pt x="2355" y="7185"/>
                      <a:pt x="2355" y="7152"/>
                      <a:pt x="2355" y="7118"/>
                    </a:cubicBezTo>
                    <a:cubicBezTo>
                      <a:pt x="2356" y="6984"/>
                      <a:pt x="2356" y="6854"/>
                      <a:pt x="2355" y="6731"/>
                    </a:cubicBezTo>
                    <a:lnTo>
                      <a:pt x="2355" y="6730"/>
                    </a:lnTo>
                    <a:cubicBezTo>
                      <a:pt x="2353" y="6684"/>
                      <a:pt x="2353" y="6640"/>
                      <a:pt x="2352" y="6597"/>
                    </a:cubicBezTo>
                    <a:cubicBezTo>
                      <a:pt x="2352" y="6582"/>
                      <a:pt x="2350" y="6566"/>
                      <a:pt x="2350" y="6551"/>
                    </a:cubicBezTo>
                    <a:cubicBezTo>
                      <a:pt x="2350" y="6523"/>
                      <a:pt x="2349" y="6497"/>
                      <a:pt x="2347" y="6471"/>
                    </a:cubicBezTo>
                    <a:cubicBezTo>
                      <a:pt x="2346" y="6403"/>
                      <a:pt x="2341" y="6337"/>
                      <a:pt x="2338" y="6277"/>
                    </a:cubicBezTo>
                    <a:cubicBezTo>
                      <a:pt x="2321" y="6146"/>
                      <a:pt x="2307" y="6014"/>
                      <a:pt x="2295" y="5889"/>
                    </a:cubicBezTo>
                    <a:cubicBezTo>
                      <a:pt x="2286" y="5892"/>
                      <a:pt x="2275" y="5894"/>
                      <a:pt x="2266" y="5895"/>
                    </a:cubicBezTo>
                    <a:cubicBezTo>
                      <a:pt x="2244" y="5898"/>
                      <a:pt x="2223" y="5899"/>
                      <a:pt x="2201" y="5899"/>
                    </a:cubicBezTo>
                    <a:cubicBezTo>
                      <a:pt x="1818" y="5899"/>
                      <a:pt x="1457" y="5457"/>
                      <a:pt x="1379" y="4869"/>
                    </a:cubicBezTo>
                    <a:cubicBezTo>
                      <a:pt x="1297" y="4250"/>
                      <a:pt x="1560" y="3703"/>
                      <a:pt x="1966" y="3648"/>
                    </a:cubicBezTo>
                    <a:cubicBezTo>
                      <a:pt x="1988" y="3645"/>
                      <a:pt x="2009" y="3644"/>
                      <a:pt x="2030" y="3644"/>
                    </a:cubicBezTo>
                    <a:cubicBezTo>
                      <a:pt x="2175" y="3644"/>
                      <a:pt x="2316" y="3706"/>
                      <a:pt x="2440" y="3816"/>
                    </a:cubicBezTo>
                    <a:cubicBezTo>
                      <a:pt x="2645" y="3998"/>
                      <a:pt x="2803" y="4307"/>
                      <a:pt x="2852" y="4674"/>
                    </a:cubicBezTo>
                    <a:cubicBezTo>
                      <a:pt x="2875" y="4848"/>
                      <a:pt x="2872" y="5018"/>
                      <a:pt x="2844" y="5170"/>
                    </a:cubicBezTo>
                    <a:cubicBezTo>
                      <a:pt x="4073" y="4822"/>
                      <a:pt x="3110" y="3597"/>
                      <a:pt x="3202" y="3042"/>
                    </a:cubicBezTo>
                    <a:cubicBezTo>
                      <a:pt x="3712" y="851"/>
                      <a:pt x="4916" y="260"/>
                      <a:pt x="5793" y="137"/>
                    </a:cubicBezTo>
                    <a:cubicBezTo>
                      <a:pt x="5888" y="124"/>
                      <a:pt x="5982" y="117"/>
                      <a:pt x="6076" y="117"/>
                    </a:cubicBezTo>
                    <a:cubicBezTo>
                      <a:pt x="6175" y="117"/>
                      <a:pt x="6273" y="125"/>
                      <a:pt x="6369" y="139"/>
                    </a:cubicBezTo>
                    <a:lnTo>
                      <a:pt x="6369" y="139"/>
                    </a:lnTo>
                    <a:cubicBezTo>
                      <a:pt x="6347" y="131"/>
                      <a:pt x="5979" y="1"/>
                      <a:pt x="5449" y="1"/>
                    </a:cubicBezTo>
                    <a:close/>
                  </a:path>
                </a:pathLst>
              </a:custGeom>
              <a:solidFill>
                <a:srgbClr val="9E3C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7"/>
              <p:cNvSpPr/>
              <p:nvPr/>
            </p:nvSpPr>
            <p:spPr>
              <a:xfrm>
                <a:off x="7008797" y="1575850"/>
                <a:ext cx="96015" cy="50061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0678" extrusionOk="0">
                    <a:moveTo>
                      <a:pt x="19" y="0"/>
                    </a:moveTo>
                    <a:cubicBezTo>
                      <a:pt x="17" y="0"/>
                      <a:pt x="15" y="1"/>
                      <a:pt x="13" y="1"/>
                    </a:cubicBezTo>
                    <a:cubicBezTo>
                      <a:pt x="5" y="4"/>
                      <a:pt x="1" y="13"/>
                      <a:pt x="4" y="21"/>
                    </a:cubicBezTo>
                    <a:cubicBezTo>
                      <a:pt x="343" y="980"/>
                      <a:pt x="1147" y="3346"/>
                      <a:pt x="1300" y="4632"/>
                    </a:cubicBezTo>
                    <a:cubicBezTo>
                      <a:pt x="1328" y="4863"/>
                      <a:pt x="1374" y="5205"/>
                      <a:pt x="1432" y="5640"/>
                    </a:cubicBezTo>
                    <a:cubicBezTo>
                      <a:pt x="1562" y="6629"/>
                      <a:pt x="1742" y="7983"/>
                      <a:pt x="1887" y="9344"/>
                    </a:cubicBezTo>
                    <a:cubicBezTo>
                      <a:pt x="1938" y="9818"/>
                      <a:pt x="1982" y="10261"/>
                      <a:pt x="2016" y="10663"/>
                    </a:cubicBezTo>
                    <a:cubicBezTo>
                      <a:pt x="2017" y="10671"/>
                      <a:pt x="2023" y="10677"/>
                      <a:pt x="2031" y="10677"/>
                    </a:cubicBezTo>
                    <a:lnTo>
                      <a:pt x="2033" y="10677"/>
                    </a:lnTo>
                    <a:cubicBezTo>
                      <a:pt x="2042" y="10677"/>
                      <a:pt x="2048" y="10670"/>
                      <a:pt x="2046" y="10660"/>
                    </a:cubicBezTo>
                    <a:cubicBezTo>
                      <a:pt x="2013" y="10258"/>
                      <a:pt x="1970" y="9815"/>
                      <a:pt x="1918" y="9339"/>
                    </a:cubicBezTo>
                    <a:cubicBezTo>
                      <a:pt x="1773" y="7979"/>
                      <a:pt x="1594" y="6624"/>
                      <a:pt x="1462" y="5637"/>
                    </a:cubicBezTo>
                    <a:cubicBezTo>
                      <a:pt x="1404" y="5201"/>
                      <a:pt x="1358" y="4858"/>
                      <a:pt x="1331" y="4628"/>
                    </a:cubicBezTo>
                    <a:cubicBezTo>
                      <a:pt x="1178" y="3339"/>
                      <a:pt x="372" y="970"/>
                      <a:pt x="33" y="10"/>
                    </a:cubicBezTo>
                    <a:cubicBezTo>
                      <a:pt x="32" y="4"/>
                      <a:pt x="26" y="0"/>
                      <a:pt x="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7"/>
              <p:cNvSpPr/>
              <p:nvPr/>
            </p:nvSpPr>
            <p:spPr>
              <a:xfrm>
                <a:off x="6539410" y="1603979"/>
                <a:ext cx="113503" cy="430616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9185" extrusionOk="0">
                    <a:moveTo>
                      <a:pt x="18" y="1"/>
                    </a:moveTo>
                    <a:cubicBezTo>
                      <a:pt x="12" y="1"/>
                      <a:pt x="7" y="4"/>
                      <a:pt x="3" y="8"/>
                    </a:cubicBezTo>
                    <a:cubicBezTo>
                      <a:pt x="0" y="16"/>
                      <a:pt x="2" y="26"/>
                      <a:pt x="9" y="30"/>
                    </a:cubicBezTo>
                    <a:cubicBezTo>
                      <a:pt x="335" y="201"/>
                      <a:pt x="957" y="586"/>
                      <a:pt x="1471" y="1253"/>
                    </a:cubicBezTo>
                    <a:cubicBezTo>
                      <a:pt x="1472" y="1253"/>
                      <a:pt x="1472" y="1254"/>
                      <a:pt x="1472" y="1254"/>
                    </a:cubicBezTo>
                    <a:cubicBezTo>
                      <a:pt x="1691" y="1539"/>
                      <a:pt x="1871" y="1847"/>
                      <a:pt x="2008" y="2173"/>
                    </a:cubicBezTo>
                    <a:cubicBezTo>
                      <a:pt x="2287" y="2844"/>
                      <a:pt x="2388" y="3601"/>
                      <a:pt x="2307" y="4422"/>
                    </a:cubicBezTo>
                    <a:cubicBezTo>
                      <a:pt x="1980" y="7753"/>
                      <a:pt x="1491" y="9105"/>
                      <a:pt x="1471" y="9161"/>
                    </a:cubicBezTo>
                    <a:cubicBezTo>
                      <a:pt x="1468" y="9168"/>
                      <a:pt x="1468" y="9174"/>
                      <a:pt x="1472" y="9180"/>
                    </a:cubicBezTo>
                    <a:lnTo>
                      <a:pt x="1474" y="9180"/>
                    </a:lnTo>
                    <a:cubicBezTo>
                      <a:pt x="1477" y="9183"/>
                      <a:pt x="1480" y="9184"/>
                      <a:pt x="1485" y="9184"/>
                    </a:cubicBezTo>
                    <a:cubicBezTo>
                      <a:pt x="1486" y="9184"/>
                      <a:pt x="1486" y="9184"/>
                      <a:pt x="1488" y="9183"/>
                    </a:cubicBezTo>
                    <a:cubicBezTo>
                      <a:pt x="1492" y="9183"/>
                      <a:pt x="1497" y="9178"/>
                      <a:pt x="1498" y="9174"/>
                    </a:cubicBezTo>
                    <a:cubicBezTo>
                      <a:pt x="1505" y="9160"/>
                      <a:pt x="2004" y="7818"/>
                      <a:pt x="2339" y="4425"/>
                    </a:cubicBezTo>
                    <a:cubicBezTo>
                      <a:pt x="2420" y="3599"/>
                      <a:pt x="2318" y="2838"/>
                      <a:pt x="2037" y="2161"/>
                    </a:cubicBezTo>
                    <a:cubicBezTo>
                      <a:pt x="1899" y="1832"/>
                      <a:pt x="1717" y="1522"/>
                      <a:pt x="1497" y="1236"/>
                    </a:cubicBezTo>
                    <a:cubicBezTo>
                      <a:pt x="1497" y="1236"/>
                      <a:pt x="1497" y="1234"/>
                      <a:pt x="1497" y="1234"/>
                    </a:cubicBezTo>
                    <a:cubicBezTo>
                      <a:pt x="979" y="563"/>
                      <a:pt x="352" y="175"/>
                      <a:pt x="25" y="2"/>
                    </a:cubicBezTo>
                    <a:cubicBezTo>
                      <a:pt x="23" y="1"/>
                      <a:pt x="20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7"/>
              <p:cNvSpPr/>
              <p:nvPr/>
            </p:nvSpPr>
            <p:spPr>
              <a:xfrm>
                <a:off x="6380572" y="1598588"/>
                <a:ext cx="153353" cy="447259"/>
              </a:xfrm>
              <a:custGeom>
                <a:avLst/>
                <a:gdLst/>
                <a:ahLst/>
                <a:cxnLst/>
                <a:rect l="l" t="t" r="r" b="b"/>
                <a:pathLst>
                  <a:path w="3271" h="9540" extrusionOk="0">
                    <a:moveTo>
                      <a:pt x="3127" y="1"/>
                    </a:moveTo>
                    <a:cubicBezTo>
                      <a:pt x="0" y="1770"/>
                      <a:pt x="243" y="8122"/>
                      <a:pt x="219" y="9263"/>
                    </a:cubicBezTo>
                    <a:cubicBezTo>
                      <a:pt x="297" y="9273"/>
                      <a:pt x="375" y="9280"/>
                      <a:pt x="448" y="9283"/>
                    </a:cubicBezTo>
                    <a:cubicBezTo>
                      <a:pt x="499" y="9285"/>
                      <a:pt x="549" y="9286"/>
                      <a:pt x="598" y="9286"/>
                    </a:cubicBezTo>
                    <a:cubicBezTo>
                      <a:pt x="939" y="9286"/>
                      <a:pt x="1225" y="9229"/>
                      <a:pt x="1454" y="9166"/>
                    </a:cubicBezTo>
                    <a:cubicBezTo>
                      <a:pt x="1737" y="9087"/>
                      <a:pt x="1930" y="8999"/>
                      <a:pt x="2024" y="8999"/>
                    </a:cubicBezTo>
                    <a:cubicBezTo>
                      <a:pt x="2065" y="8999"/>
                      <a:pt x="2087" y="9015"/>
                      <a:pt x="2090" y="9056"/>
                    </a:cubicBezTo>
                    <a:cubicBezTo>
                      <a:pt x="2107" y="9278"/>
                      <a:pt x="1503" y="9309"/>
                      <a:pt x="1468" y="9425"/>
                    </a:cubicBezTo>
                    <a:cubicBezTo>
                      <a:pt x="1465" y="9434"/>
                      <a:pt x="1465" y="9443"/>
                      <a:pt x="1468" y="9452"/>
                    </a:cubicBezTo>
                    <a:cubicBezTo>
                      <a:pt x="1490" y="9508"/>
                      <a:pt x="1616" y="9540"/>
                      <a:pt x="1828" y="9540"/>
                    </a:cubicBezTo>
                    <a:cubicBezTo>
                      <a:pt x="2019" y="9540"/>
                      <a:pt x="2280" y="9513"/>
                      <a:pt x="2595" y="9454"/>
                    </a:cubicBezTo>
                    <a:cubicBezTo>
                      <a:pt x="1390" y="5442"/>
                      <a:pt x="2989" y="819"/>
                      <a:pt x="3270" y="64"/>
                    </a:cubicBezTo>
                    <a:cubicBezTo>
                      <a:pt x="3179" y="21"/>
                      <a:pt x="3127" y="1"/>
                      <a:pt x="3127" y="1"/>
                    </a:cubicBezTo>
                    <a:close/>
                  </a:path>
                </a:pathLst>
              </a:custGeom>
              <a:solidFill>
                <a:srgbClr val="333746">
                  <a:alpha val="1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7"/>
              <p:cNvSpPr/>
              <p:nvPr/>
            </p:nvSpPr>
            <p:spPr>
              <a:xfrm>
                <a:off x="6477384" y="1736094"/>
                <a:ext cx="20253" cy="279795"/>
              </a:xfrm>
              <a:custGeom>
                <a:avLst/>
                <a:gdLst/>
                <a:ahLst/>
                <a:cxnLst/>
                <a:rect l="l" t="t" r="r" b="b"/>
                <a:pathLst>
                  <a:path w="432" h="5968" extrusionOk="0">
                    <a:moveTo>
                      <a:pt x="415" y="1"/>
                    </a:moveTo>
                    <a:cubicBezTo>
                      <a:pt x="408" y="1"/>
                      <a:pt x="402" y="5"/>
                      <a:pt x="400" y="11"/>
                    </a:cubicBezTo>
                    <a:cubicBezTo>
                      <a:pt x="398" y="17"/>
                      <a:pt x="215" y="621"/>
                      <a:pt x="118" y="1650"/>
                    </a:cubicBezTo>
                    <a:cubicBezTo>
                      <a:pt x="31" y="2601"/>
                      <a:pt x="1" y="4117"/>
                      <a:pt x="363" y="5955"/>
                    </a:cubicBezTo>
                    <a:cubicBezTo>
                      <a:pt x="365" y="5963"/>
                      <a:pt x="371" y="5967"/>
                      <a:pt x="378" y="5967"/>
                    </a:cubicBezTo>
                    <a:lnTo>
                      <a:pt x="381" y="5967"/>
                    </a:lnTo>
                    <a:cubicBezTo>
                      <a:pt x="391" y="5966"/>
                      <a:pt x="395" y="5957"/>
                      <a:pt x="394" y="5949"/>
                    </a:cubicBezTo>
                    <a:cubicBezTo>
                      <a:pt x="33" y="4116"/>
                      <a:pt x="62" y="2602"/>
                      <a:pt x="150" y="1654"/>
                    </a:cubicBezTo>
                    <a:cubicBezTo>
                      <a:pt x="245" y="627"/>
                      <a:pt x="429" y="26"/>
                      <a:pt x="430" y="20"/>
                    </a:cubicBezTo>
                    <a:cubicBezTo>
                      <a:pt x="432" y="12"/>
                      <a:pt x="427" y="3"/>
                      <a:pt x="420" y="2"/>
                    </a:cubicBezTo>
                    <a:cubicBezTo>
                      <a:pt x="418" y="1"/>
                      <a:pt x="416" y="1"/>
                      <a:pt x="4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7"/>
              <p:cNvSpPr/>
              <p:nvPr/>
            </p:nvSpPr>
            <p:spPr>
              <a:xfrm>
                <a:off x="6426142" y="1670224"/>
                <a:ext cx="56728" cy="351056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7488" extrusionOk="0">
                    <a:moveTo>
                      <a:pt x="1192" y="1"/>
                    </a:moveTo>
                    <a:cubicBezTo>
                      <a:pt x="1185" y="1"/>
                      <a:pt x="1180" y="5"/>
                      <a:pt x="1178" y="12"/>
                    </a:cubicBezTo>
                    <a:cubicBezTo>
                      <a:pt x="1173" y="23"/>
                      <a:pt x="777" y="1135"/>
                      <a:pt x="481" y="2602"/>
                    </a:cubicBezTo>
                    <a:cubicBezTo>
                      <a:pt x="308" y="3466"/>
                      <a:pt x="202" y="4281"/>
                      <a:pt x="169" y="5026"/>
                    </a:cubicBezTo>
                    <a:cubicBezTo>
                      <a:pt x="126" y="5957"/>
                      <a:pt x="195" y="6781"/>
                      <a:pt x="375" y="7475"/>
                    </a:cubicBezTo>
                    <a:cubicBezTo>
                      <a:pt x="377" y="7481"/>
                      <a:pt x="383" y="7485"/>
                      <a:pt x="390" y="7485"/>
                    </a:cubicBezTo>
                    <a:lnTo>
                      <a:pt x="390" y="7487"/>
                    </a:lnTo>
                    <a:cubicBezTo>
                      <a:pt x="392" y="7487"/>
                      <a:pt x="393" y="7485"/>
                      <a:pt x="393" y="7485"/>
                    </a:cubicBezTo>
                    <a:cubicBezTo>
                      <a:pt x="403" y="7484"/>
                      <a:pt x="407" y="7475"/>
                      <a:pt x="406" y="7467"/>
                    </a:cubicBezTo>
                    <a:cubicBezTo>
                      <a:pt x="0" y="5903"/>
                      <a:pt x="239" y="3963"/>
                      <a:pt x="511" y="2610"/>
                    </a:cubicBezTo>
                    <a:cubicBezTo>
                      <a:pt x="806" y="1144"/>
                      <a:pt x="1202" y="34"/>
                      <a:pt x="1207" y="22"/>
                    </a:cubicBezTo>
                    <a:cubicBezTo>
                      <a:pt x="1210" y="14"/>
                      <a:pt x="1205" y="5"/>
                      <a:pt x="1198" y="2"/>
                    </a:cubicBezTo>
                    <a:cubicBezTo>
                      <a:pt x="1196" y="1"/>
                      <a:pt x="1194" y="1"/>
                      <a:pt x="11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7"/>
              <p:cNvSpPr/>
              <p:nvPr/>
            </p:nvSpPr>
            <p:spPr>
              <a:xfrm>
                <a:off x="6637066" y="2206138"/>
                <a:ext cx="72387" cy="165167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3523" extrusionOk="0">
                    <a:moveTo>
                      <a:pt x="18" y="1"/>
                    </a:moveTo>
                    <a:cubicBezTo>
                      <a:pt x="16" y="1"/>
                      <a:pt x="14" y="1"/>
                      <a:pt x="12" y="2"/>
                    </a:cubicBezTo>
                    <a:cubicBezTo>
                      <a:pt x="4" y="7"/>
                      <a:pt x="1" y="16"/>
                      <a:pt x="4" y="23"/>
                    </a:cubicBezTo>
                    <a:cubicBezTo>
                      <a:pt x="18" y="51"/>
                      <a:pt x="1345" y="2830"/>
                      <a:pt x="1512" y="3511"/>
                    </a:cubicBezTo>
                    <a:cubicBezTo>
                      <a:pt x="1513" y="3518"/>
                      <a:pt x="1519" y="3523"/>
                      <a:pt x="1527" y="3523"/>
                    </a:cubicBezTo>
                    <a:lnTo>
                      <a:pt x="1531" y="3523"/>
                    </a:lnTo>
                    <a:cubicBezTo>
                      <a:pt x="1539" y="3521"/>
                      <a:pt x="1544" y="3512"/>
                      <a:pt x="1542" y="3505"/>
                    </a:cubicBezTo>
                    <a:cubicBezTo>
                      <a:pt x="1374" y="2820"/>
                      <a:pt x="47" y="37"/>
                      <a:pt x="33" y="10"/>
                    </a:cubicBezTo>
                    <a:cubicBezTo>
                      <a:pt x="30" y="4"/>
                      <a:pt x="24" y="1"/>
                      <a:pt x="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7"/>
              <p:cNvSpPr/>
              <p:nvPr/>
            </p:nvSpPr>
            <p:spPr>
              <a:xfrm>
                <a:off x="7306782" y="1626717"/>
                <a:ext cx="87577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874" extrusionOk="0">
                    <a:moveTo>
                      <a:pt x="129" y="0"/>
                    </a:moveTo>
                    <a:cubicBezTo>
                      <a:pt x="92" y="138"/>
                      <a:pt x="48" y="295"/>
                      <a:pt x="0" y="470"/>
                    </a:cubicBezTo>
                    <a:lnTo>
                      <a:pt x="1824" y="873"/>
                    </a:lnTo>
                    <a:cubicBezTo>
                      <a:pt x="1838" y="788"/>
                      <a:pt x="1853" y="700"/>
                      <a:pt x="1867" y="612"/>
                    </a:cubicBez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7"/>
              <p:cNvSpPr/>
              <p:nvPr/>
            </p:nvSpPr>
            <p:spPr>
              <a:xfrm>
                <a:off x="6389104" y="1013447"/>
                <a:ext cx="1331651" cy="3595278"/>
              </a:xfrm>
              <a:custGeom>
                <a:avLst/>
                <a:gdLst/>
                <a:ahLst/>
                <a:cxnLst/>
                <a:rect l="l" t="t" r="r" b="b"/>
                <a:pathLst>
                  <a:path w="28404" h="76687" extrusionOk="0">
                    <a:moveTo>
                      <a:pt x="5628" y="68"/>
                    </a:moveTo>
                    <a:cubicBezTo>
                      <a:pt x="5776" y="68"/>
                      <a:pt x="5945" y="552"/>
                      <a:pt x="6064" y="1310"/>
                    </a:cubicBezTo>
                    <a:lnTo>
                      <a:pt x="6074" y="1379"/>
                    </a:lnTo>
                    <a:lnTo>
                      <a:pt x="6122" y="1329"/>
                    </a:lnTo>
                    <a:cubicBezTo>
                      <a:pt x="6823" y="603"/>
                      <a:pt x="7805" y="202"/>
                      <a:pt x="8886" y="202"/>
                    </a:cubicBezTo>
                    <a:cubicBezTo>
                      <a:pt x="10074" y="202"/>
                      <a:pt x="11181" y="710"/>
                      <a:pt x="11517" y="1408"/>
                    </a:cubicBezTo>
                    <a:lnTo>
                      <a:pt x="11526" y="1428"/>
                    </a:lnTo>
                    <a:lnTo>
                      <a:pt x="11542" y="1428"/>
                    </a:lnTo>
                    <a:cubicBezTo>
                      <a:pt x="11858" y="1552"/>
                      <a:pt x="12135" y="1757"/>
                      <a:pt x="12344" y="2023"/>
                    </a:cubicBezTo>
                    <a:cubicBezTo>
                      <a:pt x="12603" y="2353"/>
                      <a:pt x="12705" y="2711"/>
                      <a:pt x="12645" y="3084"/>
                    </a:cubicBezTo>
                    <a:cubicBezTo>
                      <a:pt x="12570" y="3567"/>
                      <a:pt x="12245" y="3919"/>
                      <a:pt x="12208" y="3957"/>
                    </a:cubicBezTo>
                    <a:lnTo>
                      <a:pt x="12193" y="3972"/>
                    </a:lnTo>
                    <a:lnTo>
                      <a:pt x="12196" y="4017"/>
                    </a:lnTo>
                    <a:cubicBezTo>
                      <a:pt x="12197" y="4049"/>
                      <a:pt x="12200" y="4084"/>
                      <a:pt x="12202" y="4122"/>
                    </a:cubicBezTo>
                    <a:cubicBezTo>
                      <a:pt x="12259" y="5110"/>
                      <a:pt x="12415" y="8427"/>
                      <a:pt x="12083" y="9638"/>
                    </a:cubicBezTo>
                    <a:cubicBezTo>
                      <a:pt x="11977" y="9996"/>
                      <a:pt x="11507" y="10510"/>
                      <a:pt x="10676" y="10510"/>
                    </a:cubicBezTo>
                    <a:cubicBezTo>
                      <a:pt x="10597" y="10510"/>
                      <a:pt x="10515" y="10506"/>
                      <a:pt x="10430" y="10496"/>
                    </a:cubicBezTo>
                    <a:lnTo>
                      <a:pt x="10389" y="10490"/>
                    </a:lnTo>
                    <a:lnTo>
                      <a:pt x="10403" y="10638"/>
                    </a:lnTo>
                    <a:lnTo>
                      <a:pt x="10436" y="10636"/>
                    </a:lnTo>
                    <a:cubicBezTo>
                      <a:pt x="10508" y="10633"/>
                      <a:pt x="10575" y="10631"/>
                      <a:pt x="10636" y="10631"/>
                    </a:cubicBezTo>
                    <a:cubicBezTo>
                      <a:pt x="11064" y="10631"/>
                      <a:pt x="11239" y="10713"/>
                      <a:pt x="11263" y="10727"/>
                    </a:cubicBezTo>
                    <a:cubicBezTo>
                      <a:pt x="11305" y="10766"/>
                      <a:pt x="11733" y="11187"/>
                      <a:pt x="12066" y="11575"/>
                    </a:cubicBezTo>
                    <a:lnTo>
                      <a:pt x="12074" y="11584"/>
                    </a:lnTo>
                    <a:cubicBezTo>
                      <a:pt x="12069" y="11601"/>
                      <a:pt x="12060" y="11624"/>
                      <a:pt x="12048" y="11652"/>
                    </a:cubicBezTo>
                    <a:lnTo>
                      <a:pt x="12031" y="11691"/>
                    </a:lnTo>
                    <a:lnTo>
                      <a:pt x="12074" y="11699"/>
                    </a:lnTo>
                    <a:cubicBezTo>
                      <a:pt x="12101" y="11704"/>
                      <a:pt x="12182" y="11716"/>
                      <a:pt x="12295" y="11739"/>
                    </a:cubicBezTo>
                    <a:cubicBezTo>
                      <a:pt x="12548" y="11792"/>
                      <a:pt x="12911" y="11886"/>
                      <a:pt x="13206" y="12034"/>
                    </a:cubicBezTo>
                    <a:lnTo>
                      <a:pt x="13232" y="12049"/>
                    </a:lnTo>
                    <a:lnTo>
                      <a:pt x="13234" y="12048"/>
                    </a:lnTo>
                    <a:lnTo>
                      <a:pt x="13239" y="12049"/>
                    </a:lnTo>
                    <a:lnTo>
                      <a:pt x="13240" y="12045"/>
                    </a:lnTo>
                    <a:lnTo>
                      <a:pt x="13263" y="12037"/>
                    </a:lnTo>
                    <a:cubicBezTo>
                      <a:pt x="13277" y="12031"/>
                      <a:pt x="13305" y="12022"/>
                      <a:pt x="13338" y="12022"/>
                    </a:cubicBezTo>
                    <a:cubicBezTo>
                      <a:pt x="13358" y="12022"/>
                      <a:pt x="13380" y="12026"/>
                      <a:pt x="13402" y="12035"/>
                    </a:cubicBezTo>
                    <a:cubicBezTo>
                      <a:pt x="13453" y="12057"/>
                      <a:pt x="13492" y="12106"/>
                      <a:pt x="13521" y="12181"/>
                    </a:cubicBezTo>
                    <a:lnTo>
                      <a:pt x="13525" y="12190"/>
                    </a:lnTo>
                    <a:lnTo>
                      <a:pt x="13534" y="12196"/>
                    </a:lnTo>
                    <a:cubicBezTo>
                      <a:pt x="14008" y="12512"/>
                      <a:pt x="15827" y="13818"/>
                      <a:pt x="16061" y="14420"/>
                    </a:cubicBezTo>
                    <a:cubicBezTo>
                      <a:pt x="16306" y="15050"/>
                      <a:pt x="16345" y="16228"/>
                      <a:pt x="16345" y="16240"/>
                    </a:cubicBezTo>
                    <a:lnTo>
                      <a:pt x="16347" y="16275"/>
                    </a:lnTo>
                    <a:lnTo>
                      <a:pt x="16380" y="16273"/>
                    </a:lnTo>
                    <a:cubicBezTo>
                      <a:pt x="16381" y="16273"/>
                      <a:pt x="16394" y="16273"/>
                      <a:pt x="16415" y="16273"/>
                    </a:cubicBezTo>
                    <a:cubicBezTo>
                      <a:pt x="16566" y="16273"/>
                      <a:pt x="17166" y="16292"/>
                      <a:pt x="17336" y="16594"/>
                    </a:cubicBezTo>
                    <a:cubicBezTo>
                      <a:pt x="17529" y="16937"/>
                      <a:pt x="17344" y="17234"/>
                      <a:pt x="17336" y="17246"/>
                    </a:cubicBezTo>
                    <a:lnTo>
                      <a:pt x="17331" y="17255"/>
                    </a:lnTo>
                    <a:lnTo>
                      <a:pt x="17331" y="17266"/>
                    </a:lnTo>
                    <a:cubicBezTo>
                      <a:pt x="17331" y="17270"/>
                      <a:pt x="17341" y="17836"/>
                      <a:pt x="17278" y="18421"/>
                    </a:cubicBezTo>
                    <a:lnTo>
                      <a:pt x="17276" y="18432"/>
                    </a:lnTo>
                    <a:lnTo>
                      <a:pt x="17284" y="18443"/>
                    </a:lnTo>
                    <a:cubicBezTo>
                      <a:pt x="17316" y="18496"/>
                      <a:pt x="17351" y="18550"/>
                      <a:pt x="17385" y="18605"/>
                    </a:cubicBezTo>
                    <a:cubicBezTo>
                      <a:pt x="17498" y="18779"/>
                      <a:pt x="17602" y="18935"/>
                      <a:pt x="17695" y="19067"/>
                    </a:cubicBezTo>
                    <a:lnTo>
                      <a:pt x="17726" y="19109"/>
                    </a:lnTo>
                    <a:lnTo>
                      <a:pt x="17752" y="19065"/>
                    </a:lnTo>
                    <a:cubicBezTo>
                      <a:pt x="17824" y="18943"/>
                      <a:pt x="17917" y="18782"/>
                      <a:pt x="18001" y="18623"/>
                    </a:cubicBezTo>
                    <a:cubicBezTo>
                      <a:pt x="18085" y="18463"/>
                      <a:pt x="18151" y="18319"/>
                      <a:pt x="18204" y="18185"/>
                    </a:cubicBezTo>
                    <a:cubicBezTo>
                      <a:pt x="18585" y="17211"/>
                      <a:pt x="19247" y="14868"/>
                      <a:pt x="19606" y="13558"/>
                    </a:cubicBezTo>
                    <a:cubicBezTo>
                      <a:pt x="19655" y="13384"/>
                      <a:pt x="19698" y="13226"/>
                      <a:pt x="19736" y="13089"/>
                    </a:cubicBezTo>
                    <a:lnTo>
                      <a:pt x="19744" y="13058"/>
                    </a:lnTo>
                    <a:lnTo>
                      <a:pt x="19007" y="12798"/>
                    </a:lnTo>
                    <a:cubicBezTo>
                      <a:pt x="18993" y="12794"/>
                      <a:pt x="18986" y="12778"/>
                      <a:pt x="18990" y="12765"/>
                    </a:cubicBezTo>
                    <a:lnTo>
                      <a:pt x="20741" y="7796"/>
                    </a:lnTo>
                    <a:cubicBezTo>
                      <a:pt x="20744" y="7785"/>
                      <a:pt x="20754" y="7779"/>
                      <a:pt x="20765" y="7779"/>
                    </a:cubicBezTo>
                    <a:cubicBezTo>
                      <a:pt x="20768" y="7779"/>
                      <a:pt x="20771" y="7780"/>
                      <a:pt x="20774" y="7781"/>
                    </a:cubicBezTo>
                    <a:lnTo>
                      <a:pt x="21141" y="7909"/>
                    </a:lnTo>
                    <a:lnTo>
                      <a:pt x="23727" y="8820"/>
                    </a:lnTo>
                    <a:cubicBezTo>
                      <a:pt x="23740" y="8825"/>
                      <a:pt x="23747" y="8840"/>
                      <a:pt x="23742" y="8854"/>
                    </a:cubicBezTo>
                    <a:lnTo>
                      <a:pt x="23037" y="10855"/>
                    </a:lnTo>
                    <a:lnTo>
                      <a:pt x="23054" y="10870"/>
                    </a:lnTo>
                    <a:cubicBezTo>
                      <a:pt x="23146" y="10956"/>
                      <a:pt x="23199" y="11042"/>
                      <a:pt x="23211" y="11124"/>
                    </a:cubicBezTo>
                    <a:cubicBezTo>
                      <a:pt x="23239" y="11317"/>
                      <a:pt x="23201" y="11461"/>
                      <a:pt x="22926" y="11584"/>
                    </a:cubicBezTo>
                    <a:lnTo>
                      <a:pt x="22887" y="11601"/>
                    </a:lnTo>
                    <a:lnTo>
                      <a:pt x="22910" y="11635"/>
                    </a:lnTo>
                    <a:cubicBezTo>
                      <a:pt x="22945" y="11685"/>
                      <a:pt x="22968" y="11736"/>
                      <a:pt x="22974" y="11785"/>
                    </a:cubicBezTo>
                    <a:cubicBezTo>
                      <a:pt x="23004" y="11977"/>
                      <a:pt x="22965" y="12121"/>
                      <a:pt x="22689" y="12245"/>
                    </a:cubicBezTo>
                    <a:lnTo>
                      <a:pt x="22650" y="12262"/>
                    </a:lnTo>
                    <a:lnTo>
                      <a:pt x="22675" y="12295"/>
                    </a:lnTo>
                    <a:cubicBezTo>
                      <a:pt x="22710" y="12346"/>
                      <a:pt x="22731" y="12396"/>
                      <a:pt x="22739" y="12445"/>
                    </a:cubicBezTo>
                    <a:cubicBezTo>
                      <a:pt x="22764" y="12621"/>
                      <a:pt x="22733" y="12763"/>
                      <a:pt x="22501" y="12882"/>
                    </a:cubicBezTo>
                    <a:lnTo>
                      <a:pt x="22468" y="12898"/>
                    </a:lnTo>
                    <a:lnTo>
                      <a:pt x="22485" y="12930"/>
                    </a:lnTo>
                    <a:cubicBezTo>
                      <a:pt x="22505" y="12965"/>
                      <a:pt x="22519" y="13000"/>
                      <a:pt x="22523" y="13035"/>
                    </a:cubicBezTo>
                    <a:cubicBezTo>
                      <a:pt x="22553" y="13237"/>
                      <a:pt x="22502" y="13379"/>
                      <a:pt x="22160" y="13502"/>
                    </a:cubicBezTo>
                    <a:lnTo>
                      <a:pt x="22160" y="13347"/>
                    </a:lnTo>
                    <a:lnTo>
                      <a:pt x="21993" y="13823"/>
                    </a:lnTo>
                    <a:cubicBezTo>
                      <a:pt x="21989" y="13833"/>
                      <a:pt x="21980" y="13840"/>
                      <a:pt x="21969" y="13840"/>
                    </a:cubicBezTo>
                    <a:cubicBezTo>
                      <a:pt x="21966" y="13840"/>
                      <a:pt x="21963" y="13839"/>
                      <a:pt x="21959" y="13838"/>
                    </a:cubicBezTo>
                    <a:lnTo>
                      <a:pt x="21414" y="13647"/>
                    </a:lnTo>
                    <a:lnTo>
                      <a:pt x="21392" y="13781"/>
                    </a:lnTo>
                    <a:cubicBezTo>
                      <a:pt x="21383" y="13836"/>
                      <a:pt x="21374" y="13893"/>
                      <a:pt x="21365" y="13948"/>
                    </a:cubicBezTo>
                    <a:cubicBezTo>
                      <a:pt x="20574" y="18718"/>
                      <a:pt x="19403" y="21848"/>
                      <a:pt x="19064" y="22693"/>
                    </a:cubicBezTo>
                    <a:cubicBezTo>
                      <a:pt x="18987" y="22884"/>
                      <a:pt x="18811" y="23023"/>
                      <a:pt x="18606" y="23055"/>
                    </a:cubicBezTo>
                    <a:cubicBezTo>
                      <a:pt x="18478" y="23076"/>
                      <a:pt x="18315" y="23093"/>
                      <a:pt x="18141" y="23093"/>
                    </a:cubicBezTo>
                    <a:cubicBezTo>
                      <a:pt x="17786" y="23093"/>
                      <a:pt x="17387" y="23019"/>
                      <a:pt x="17143" y="22739"/>
                    </a:cubicBezTo>
                    <a:lnTo>
                      <a:pt x="17140" y="22736"/>
                    </a:lnTo>
                    <a:lnTo>
                      <a:pt x="15553" y="21372"/>
                    </a:lnTo>
                    <a:lnTo>
                      <a:pt x="15532" y="21387"/>
                    </a:lnTo>
                    <a:cubicBezTo>
                      <a:pt x="15492" y="21415"/>
                      <a:pt x="15449" y="21443"/>
                      <a:pt x="15405" y="21470"/>
                    </a:cubicBezTo>
                    <a:cubicBezTo>
                      <a:pt x="15392" y="21478"/>
                      <a:pt x="15378" y="21481"/>
                      <a:pt x="15364" y="21481"/>
                    </a:cubicBezTo>
                    <a:cubicBezTo>
                      <a:pt x="15343" y="21481"/>
                      <a:pt x="15322" y="21474"/>
                      <a:pt x="15306" y="21459"/>
                    </a:cubicBezTo>
                    <a:cubicBezTo>
                      <a:pt x="15274" y="21430"/>
                      <a:pt x="15243" y="21403"/>
                      <a:pt x="15214" y="21377"/>
                    </a:cubicBezTo>
                    <a:lnTo>
                      <a:pt x="15095" y="21267"/>
                    </a:lnTo>
                    <a:lnTo>
                      <a:pt x="15104" y="21357"/>
                    </a:lnTo>
                    <a:cubicBezTo>
                      <a:pt x="15153" y="21805"/>
                      <a:pt x="15194" y="22236"/>
                      <a:pt x="15229" y="22640"/>
                    </a:cubicBezTo>
                    <a:lnTo>
                      <a:pt x="15214" y="22641"/>
                    </a:lnTo>
                    <a:lnTo>
                      <a:pt x="15217" y="22675"/>
                    </a:lnTo>
                    <a:cubicBezTo>
                      <a:pt x="15287" y="23516"/>
                      <a:pt x="15324" y="24207"/>
                      <a:pt x="15324" y="24731"/>
                    </a:cubicBezTo>
                    <a:cubicBezTo>
                      <a:pt x="15324" y="24953"/>
                      <a:pt x="15318" y="25152"/>
                      <a:pt x="15304" y="25321"/>
                    </a:cubicBezTo>
                    <a:lnTo>
                      <a:pt x="15303" y="25338"/>
                    </a:lnTo>
                    <a:lnTo>
                      <a:pt x="15316" y="25349"/>
                    </a:lnTo>
                    <a:cubicBezTo>
                      <a:pt x="15691" y="25691"/>
                      <a:pt x="16035" y="26080"/>
                      <a:pt x="16338" y="26505"/>
                    </a:cubicBezTo>
                    <a:lnTo>
                      <a:pt x="16322" y="26505"/>
                    </a:lnTo>
                    <a:lnTo>
                      <a:pt x="16356" y="26557"/>
                    </a:lnTo>
                    <a:cubicBezTo>
                      <a:pt x="16524" y="26815"/>
                      <a:pt x="16619" y="27038"/>
                      <a:pt x="16616" y="27165"/>
                    </a:cubicBezTo>
                    <a:cubicBezTo>
                      <a:pt x="16611" y="27378"/>
                      <a:pt x="16550" y="27972"/>
                      <a:pt x="16523" y="28218"/>
                    </a:cubicBezTo>
                    <a:lnTo>
                      <a:pt x="16521" y="28234"/>
                    </a:lnTo>
                    <a:lnTo>
                      <a:pt x="16533" y="28246"/>
                    </a:lnTo>
                    <a:cubicBezTo>
                      <a:pt x="16533" y="28246"/>
                      <a:pt x="16584" y="28298"/>
                      <a:pt x="16657" y="28370"/>
                    </a:cubicBezTo>
                    <a:cubicBezTo>
                      <a:pt x="16721" y="28436"/>
                      <a:pt x="16818" y="28530"/>
                      <a:pt x="16906" y="28617"/>
                    </a:cubicBezTo>
                    <a:cubicBezTo>
                      <a:pt x="16916" y="28627"/>
                      <a:pt x="16916" y="28640"/>
                      <a:pt x="16908" y="28648"/>
                    </a:cubicBezTo>
                    <a:lnTo>
                      <a:pt x="16877" y="28686"/>
                    </a:lnTo>
                    <a:lnTo>
                      <a:pt x="16925" y="28702"/>
                    </a:lnTo>
                    <a:cubicBezTo>
                      <a:pt x="16966" y="28715"/>
                      <a:pt x="17032" y="28738"/>
                      <a:pt x="17111" y="28767"/>
                    </a:cubicBezTo>
                    <a:cubicBezTo>
                      <a:pt x="17449" y="28890"/>
                      <a:pt x="17672" y="29003"/>
                      <a:pt x="17738" y="29084"/>
                    </a:cubicBezTo>
                    <a:cubicBezTo>
                      <a:pt x="17740" y="29085"/>
                      <a:pt x="17741" y="29087"/>
                      <a:pt x="17741" y="29088"/>
                    </a:cubicBezTo>
                    <a:lnTo>
                      <a:pt x="17758" y="29114"/>
                    </a:lnTo>
                    <a:lnTo>
                      <a:pt x="17772" y="29108"/>
                    </a:lnTo>
                    <a:cubicBezTo>
                      <a:pt x="17815" y="29197"/>
                      <a:pt x="18015" y="29616"/>
                      <a:pt x="18178" y="30209"/>
                    </a:cubicBezTo>
                    <a:lnTo>
                      <a:pt x="18180" y="30217"/>
                    </a:lnTo>
                    <a:lnTo>
                      <a:pt x="18186" y="30223"/>
                    </a:lnTo>
                    <a:cubicBezTo>
                      <a:pt x="18473" y="30547"/>
                      <a:pt x="25272" y="38210"/>
                      <a:pt x="27583" y="43620"/>
                    </a:cubicBezTo>
                    <a:cubicBezTo>
                      <a:pt x="28332" y="45378"/>
                      <a:pt x="26969" y="47869"/>
                      <a:pt x="24273" y="49679"/>
                    </a:cubicBezTo>
                    <a:lnTo>
                      <a:pt x="24257" y="49690"/>
                    </a:lnTo>
                    <a:lnTo>
                      <a:pt x="24257" y="49707"/>
                    </a:lnTo>
                    <a:cubicBezTo>
                      <a:pt x="24240" y="50476"/>
                      <a:pt x="24193" y="50509"/>
                      <a:pt x="23383" y="51077"/>
                    </a:cubicBezTo>
                    <a:lnTo>
                      <a:pt x="23248" y="51171"/>
                    </a:lnTo>
                    <a:cubicBezTo>
                      <a:pt x="22326" y="51820"/>
                      <a:pt x="19140" y="53887"/>
                      <a:pt x="19108" y="53908"/>
                    </a:cubicBezTo>
                    <a:lnTo>
                      <a:pt x="19102" y="53911"/>
                    </a:lnTo>
                    <a:lnTo>
                      <a:pt x="19097" y="53919"/>
                    </a:lnTo>
                    <a:cubicBezTo>
                      <a:pt x="19093" y="53926"/>
                      <a:pt x="18576" y="54741"/>
                      <a:pt x="17490" y="55287"/>
                    </a:cubicBezTo>
                    <a:lnTo>
                      <a:pt x="17467" y="55298"/>
                    </a:lnTo>
                    <a:lnTo>
                      <a:pt x="17472" y="55322"/>
                    </a:lnTo>
                    <a:cubicBezTo>
                      <a:pt x="17851" y="57846"/>
                      <a:pt x="17966" y="60196"/>
                      <a:pt x="17967" y="60219"/>
                    </a:cubicBezTo>
                    <a:lnTo>
                      <a:pt x="17967" y="60225"/>
                    </a:lnTo>
                    <a:cubicBezTo>
                      <a:pt x="17983" y="60288"/>
                      <a:pt x="19463" y="66587"/>
                      <a:pt x="19929" y="68561"/>
                    </a:cubicBezTo>
                    <a:cubicBezTo>
                      <a:pt x="19892" y="68694"/>
                      <a:pt x="19678" y="68871"/>
                      <a:pt x="18889" y="68983"/>
                    </a:cubicBezTo>
                    <a:lnTo>
                      <a:pt x="18836" y="68990"/>
                    </a:lnTo>
                    <a:lnTo>
                      <a:pt x="18845" y="69057"/>
                    </a:lnTo>
                    <a:lnTo>
                      <a:pt x="18866" y="69054"/>
                    </a:lnTo>
                    <a:cubicBezTo>
                      <a:pt x="18882" y="69137"/>
                      <a:pt x="18900" y="69242"/>
                      <a:pt x="18923" y="69366"/>
                    </a:cubicBezTo>
                    <a:cubicBezTo>
                      <a:pt x="19079" y="70206"/>
                      <a:pt x="19478" y="72296"/>
                      <a:pt x="19842" y="73560"/>
                    </a:cubicBezTo>
                    <a:lnTo>
                      <a:pt x="19849" y="73586"/>
                    </a:lnTo>
                    <a:lnTo>
                      <a:pt x="19877" y="73584"/>
                    </a:lnTo>
                    <a:lnTo>
                      <a:pt x="19877" y="73583"/>
                    </a:lnTo>
                    <a:cubicBezTo>
                      <a:pt x="19900" y="73581"/>
                      <a:pt x="19921" y="73581"/>
                      <a:pt x="19940" y="73581"/>
                    </a:cubicBezTo>
                    <a:cubicBezTo>
                      <a:pt x="20203" y="73581"/>
                      <a:pt x="20371" y="73730"/>
                      <a:pt x="20605" y="73935"/>
                    </a:cubicBezTo>
                    <a:cubicBezTo>
                      <a:pt x="20781" y="74089"/>
                      <a:pt x="20999" y="74280"/>
                      <a:pt x="21322" y="74464"/>
                    </a:cubicBezTo>
                    <a:cubicBezTo>
                      <a:pt x="22196" y="74957"/>
                      <a:pt x="22875" y="75144"/>
                      <a:pt x="23473" y="75311"/>
                    </a:cubicBezTo>
                    <a:cubicBezTo>
                      <a:pt x="23780" y="75395"/>
                      <a:pt x="24069" y="75474"/>
                      <a:pt x="24360" y="75587"/>
                    </a:cubicBezTo>
                    <a:cubicBezTo>
                      <a:pt x="24415" y="75610"/>
                      <a:pt x="24468" y="75635"/>
                      <a:pt x="24516" y="75661"/>
                    </a:cubicBezTo>
                    <a:cubicBezTo>
                      <a:pt x="24742" y="75788"/>
                      <a:pt x="24797" y="76011"/>
                      <a:pt x="24772" y="76177"/>
                    </a:cubicBezTo>
                    <a:cubicBezTo>
                      <a:pt x="24742" y="76390"/>
                      <a:pt x="24569" y="76618"/>
                      <a:pt x="24266" y="76618"/>
                    </a:cubicBezTo>
                    <a:lnTo>
                      <a:pt x="17428" y="76618"/>
                    </a:lnTo>
                    <a:cubicBezTo>
                      <a:pt x="17429" y="76549"/>
                      <a:pt x="17434" y="76384"/>
                      <a:pt x="17437" y="76182"/>
                    </a:cubicBezTo>
                    <a:cubicBezTo>
                      <a:pt x="17448" y="75593"/>
                      <a:pt x="17446" y="75184"/>
                      <a:pt x="17431" y="74964"/>
                    </a:cubicBezTo>
                    <a:cubicBezTo>
                      <a:pt x="17409" y="74638"/>
                      <a:pt x="17461" y="74370"/>
                      <a:pt x="17561" y="74280"/>
                    </a:cubicBezTo>
                    <a:cubicBezTo>
                      <a:pt x="17582" y="74262"/>
                      <a:pt x="17604" y="74253"/>
                      <a:pt x="17627" y="74253"/>
                    </a:cubicBezTo>
                    <a:cubicBezTo>
                      <a:pt x="17632" y="74253"/>
                      <a:pt x="17637" y="74253"/>
                      <a:pt x="17642" y="74254"/>
                    </a:cubicBezTo>
                    <a:lnTo>
                      <a:pt x="17697" y="74265"/>
                    </a:lnTo>
                    <a:lnTo>
                      <a:pt x="17680" y="74210"/>
                    </a:lnTo>
                    <a:cubicBezTo>
                      <a:pt x="17438" y="73468"/>
                      <a:pt x="16620" y="70941"/>
                      <a:pt x="16208" y="69567"/>
                    </a:cubicBezTo>
                    <a:cubicBezTo>
                      <a:pt x="16153" y="69386"/>
                      <a:pt x="16107" y="69229"/>
                      <a:pt x="16070" y="69099"/>
                    </a:cubicBezTo>
                    <a:lnTo>
                      <a:pt x="16062" y="69076"/>
                    </a:lnTo>
                    <a:lnTo>
                      <a:pt x="16038" y="69074"/>
                    </a:lnTo>
                    <a:cubicBezTo>
                      <a:pt x="15819" y="69068"/>
                      <a:pt x="15663" y="69061"/>
                      <a:pt x="15605" y="69057"/>
                    </a:cubicBezTo>
                    <a:cubicBezTo>
                      <a:pt x="15507" y="68721"/>
                      <a:pt x="14359" y="64813"/>
                      <a:pt x="13081" y="60429"/>
                    </a:cubicBezTo>
                    <a:lnTo>
                      <a:pt x="13070" y="60390"/>
                    </a:lnTo>
                    <a:lnTo>
                      <a:pt x="13035" y="60407"/>
                    </a:lnTo>
                    <a:cubicBezTo>
                      <a:pt x="12754" y="60531"/>
                      <a:pt x="12464" y="60598"/>
                      <a:pt x="12221" y="60598"/>
                    </a:cubicBezTo>
                    <a:cubicBezTo>
                      <a:pt x="12153" y="60598"/>
                      <a:pt x="12088" y="60592"/>
                      <a:pt x="12028" y="60581"/>
                    </a:cubicBezTo>
                    <a:cubicBezTo>
                      <a:pt x="11465" y="58420"/>
                      <a:pt x="10783" y="54146"/>
                      <a:pt x="10652" y="53310"/>
                    </a:cubicBezTo>
                    <a:cubicBezTo>
                      <a:pt x="10629" y="53168"/>
                      <a:pt x="10721" y="53035"/>
                      <a:pt x="10861" y="53006"/>
                    </a:cubicBezTo>
                    <a:lnTo>
                      <a:pt x="10922" y="52994"/>
                    </a:lnTo>
                    <a:lnTo>
                      <a:pt x="10912" y="52959"/>
                    </a:lnTo>
                    <a:cubicBezTo>
                      <a:pt x="10114" y="50190"/>
                      <a:pt x="9615" y="48433"/>
                      <a:pt x="9387" y="47591"/>
                    </a:cubicBezTo>
                    <a:cubicBezTo>
                      <a:pt x="9308" y="47345"/>
                      <a:pt x="9221" y="47075"/>
                      <a:pt x="9127" y="46787"/>
                    </a:cubicBezTo>
                    <a:cubicBezTo>
                      <a:pt x="8297" y="44226"/>
                      <a:pt x="7042" y="40356"/>
                      <a:pt x="6371" y="39223"/>
                    </a:cubicBezTo>
                    <a:cubicBezTo>
                      <a:pt x="6039" y="38662"/>
                      <a:pt x="5885" y="37555"/>
                      <a:pt x="5947" y="36187"/>
                    </a:cubicBezTo>
                    <a:cubicBezTo>
                      <a:pt x="5949" y="36161"/>
                      <a:pt x="5950" y="36136"/>
                      <a:pt x="5952" y="36112"/>
                    </a:cubicBezTo>
                    <a:lnTo>
                      <a:pt x="5957" y="36031"/>
                    </a:lnTo>
                    <a:cubicBezTo>
                      <a:pt x="6002" y="35234"/>
                      <a:pt x="6122" y="34400"/>
                      <a:pt x="6299" y="33617"/>
                    </a:cubicBezTo>
                    <a:lnTo>
                      <a:pt x="6304" y="33599"/>
                    </a:lnTo>
                    <a:lnTo>
                      <a:pt x="6291" y="33585"/>
                    </a:lnTo>
                    <a:cubicBezTo>
                      <a:pt x="5834" y="33123"/>
                      <a:pt x="1789" y="29009"/>
                      <a:pt x="370" y="26451"/>
                    </a:cubicBezTo>
                    <a:cubicBezTo>
                      <a:pt x="173" y="26058"/>
                      <a:pt x="171" y="24950"/>
                      <a:pt x="171" y="24904"/>
                    </a:cubicBezTo>
                    <a:lnTo>
                      <a:pt x="171" y="24901"/>
                    </a:lnTo>
                    <a:cubicBezTo>
                      <a:pt x="182" y="24777"/>
                      <a:pt x="284" y="23664"/>
                      <a:pt x="281" y="22658"/>
                    </a:cubicBezTo>
                    <a:cubicBezTo>
                      <a:pt x="281" y="22320"/>
                      <a:pt x="287" y="22019"/>
                      <a:pt x="300" y="21764"/>
                    </a:cubicBezTo>
                    <a:lnTo>
                      <a:pt x="301" y="21730"/>
                    </a:lnTo>
                    <a:lnTo>
                      <a:pt x="268" y="21728"/>
                    </a:lnTo>
                    <a:cubicBezTo>
                      <a:pt x="203" y="21725"/>
                      <a:pt x="136" y="21721"/>
                      <a:pt x="70" y="21713"/>
                    </a:cubicBezTo>
                    <a:cubicBezTo>
                      <a:pt x="72" y="21629"/>
                      <a:pt x="72" y="21525"/>
                      <a:pt x="72" y="21395"/>
                    </a:cubicBezTo>
                    <a:cubicBezTo>
                      <a:pt x="75" y="20524"/>
                      <a:pt x="80" y="18710"/>
                      <a:pt x="443" y="16906"/>
                    </a:cubicBezTo>
                    <a:cubicBezTo>
                      <a:pt x="893" y="14682"/>
                      <a:pt x="1738" y="13203"/>
                      <a:pt x="2957" y="12512"/>
                    </a:cubicBezTo>
                    <a:cubicBezTo>
                      <a:pt x="3000" y="12502"/>
                      <a:pt x="3336" y="12425"/>
                      <a:pt x="3608" y="12389"/>
                    </a:cubicBezTo>
                    <a:lnTo>
                      <a:pt x="3617" y="12387"/>
                    </a:lnTo>
                    <a:lnTo>
                      <a:pt x="3625" y="12381"/>
                    </a:lnTo>
                    <a:cubicBezTo>
                      <a:pt x="3853" y="12185"/>
                      <a:pt x="3951" y="12130"/>
                      <a:pt x="3969" y="12129"/>
                    </a:cubicBezTo>
                    <a:cubicBezTo>
                      <a:pt x="4018" y="12129"/>
                      <a:pt x="4807" y="12113"/>
                      <a:pt x="4840" y="12112"/>
                    </a:cubicBezTo>
                    <a:lnTo>
                      <a:pt x="4848" y="12112"/>
                    </a:lnTo>
                    <a:lnTo>
                      <a:pt x="4856" y="12109"/>
                    </a:lnTo>
                    <a:cubicBezTo>
                      <a:pt x="4862" y="12106"/>
                      <a:pt x="5425" y="11826"/>
                      <a:pt x="5876" y="11632"/>
                    </a:cubicBezTo>
                    <a:cubicBezTo>
                      <a:pt x="5909" y="11616"/>
                      <a:pt x="5944" y="11601"/>
                      <a:pt x="5976" y="11587"/>
                    </a:cubicBezTo>
                    <a:lnTo>
                      <a:pt x="5990" y="11583"/>
                    </a:lnTo>
                    <a:lnTo>
                      <a:pt x="5996" y="11569"/>
                    </a:lnTo>
                    <a:cubicBezTo>
                      <a:pt x="6143" y="11195"/>
                      <a:pt x="6273" y="10866"/>
                      <a:pt x="6359" y="10656"/>
                    </a:cubicBezTo>
                    <a:cubicBezTo>
                      <a:pt x="6432" y="10470"/>
                      <a:pt x="6486" y="10338"/>
                      <a:pt x="6505" y="10291"/>
                    </a:cubicBezTo>
                    <a:cubicBezTo>
                      <a:pt x="6528" y="10290"/>
                      <a:pt x="6569" y="10288"/>
                      <a:pt x="6625" y="10288"/>
                    </a:cubicBezTo>
                    <a:cubicBezTo>
                      <a:pt x="6723" y="10288"/>
                      <a:pt x="6865" y="10293"/>
                      <a:pt x="7034" y="10312"/>
                    </a:cubicBezTo>
                    <a:lnTo>
                      <a:pt x="7070" y="10317"/>
                    </a:lnTo>
                    <a:lnTo>
                      <a:pt x="7073" y="10280"/>
                    </a:lnTo>
                    <a:cubicBezTo>
                      <a:pt x="7097" y="9786"/>
                      <a:pt x="7115" y="9335"/>
                      <a:pt x="7126" y="8941"/>
                    </a:cubicBezTo>
                    <a:cubicBezTo>
                      <a:pt x="7129" y="8858"/>
                      <a:pt x="7131" y="8774"/>
                      <a:pt x="7132" y="8690"/>
                    </a:cubicBezTo>
                    <a:lnTo>
                      <a:pt x="7134" y="8649"/>
                    </a:lnTo>
                    <a:lnTo>
                      <a:pt x="7097" y="8649"/>
                    </a:lnTo>
                    <a:cubicBezTo>
                      <a:pt x="7093" y="8649"/>
                      <a:pt x="7089" y="8649"/>
                      <a:pt x="7085" y="8649"/>
                    </a:cubicBezTo>
                    <a:cubicBezTo>
                      <a:pt x="6911" y="8649"/>
                      <a:pt x="6663" y="8552"/>
                      <a:pt x="6515" y="8329"/>
                    </a:cubicBezTo>
                    <a:cubicBezTo>
                      <a:pt x="6405" y="8164"/>
                      <a:pt x="6314" y="7874"/>
                      <a:pt x="6513" y="7434"/>
                    </a:cubicBezTo>
                    <a:lnTo>
                      <a:pt x="6528" y="7400"/>
                    </a:lnTo>
                    <a:lnTo>
                      <a:pt x="6493" y="7388"/>
                    </a:lnTo>
                    <a:cubicBezTo>
                      <a:pt x="5380" y="6983"/>
                      <a:pt x="4782" y="5943"/>
                      <a:pt x="4853" y="4535"/>
                    </a:cubicBezTo>
                    <a:cubicBezTo>
                      <a:pt x="4882" y="3980"/>
                      <a:pt x="5010" y="3385"/>
                      <a:pt x="5236" y="2770"/>
                    </a:cubicBezTo>
                    <a:cubicBezTo>
                      <a:pt x="5365" y="2422"/>
                      <a:pt x="5530" y="2099"/>
                      <a:pt x="5727" y="1813"/>
                    </a:cubicBezTo>
                    <a:lnTo>
                      <a:pt x="5743" y="1790"/>
                    </a:lnTo>
                    <a:lnTo>
                      <a:pt x="5724" y="1771"/>
                    </a:lnTo>
                    <a:cubicBezTo>
                      <a:pt x="5172" y="1196"/>
                      <a:pt x="4986" y="870"/>
                      <a:pt x="5045" y="812"/>
                    </a:cubicBezTo>
                    <a:cubicBezTo>
                      <a:pt x="5056" y="803"/>
                      <a:pt x="5068" y="798"/>
                      <a:pt x="5083" y="798"/>
                    </a:cubicBezTo>
                    <a:cubicBezTo>
                      <a:pt x="5085" y="798"/>
                      <a:pt x="5087" y="798"/>
                      <a:pt x="5090" y="798"/>
                    </a:cubicBezTo>
                    <a:cubicBezTo>
                      <a:pt x="5230" y="810"/>
                      <a:pt x="5519" y="1138"/>
                      <a:pt x="5680" y="1355"/>
                    </a:cubicBezTo>
                    <a:lnTo>
                      <a:pt x="5802" y="1520"/>
                    </a:lnTo>
                    <a:lnTo>
                      <a:pt x="5739" y="1324"/>
                    </a:lnTo>
                    <a:cubicBezTo>
                      <a:pt x="5622" y="954"/>
                      <a:pt x="5454" y="283"/>
                      <a:pt x="5565" y="106"/>
                    </a:cubicBezTo>
                    <a:cubicBezTo>
                      <a:pt x="5579" y="83"/>
                      <a:pt x="5596" y="72"/>
                      <a:pt x="5619" y="69"/>
                    </a:cubicBezTo>
                    <a:cubicBezTo>
                      <a:pt x="5622" y="69"/>
                      <a:pt x="5625" y="68"/>
                      <a:pt x="5628" y="68"/>
                    </a:cubicBezTo>
                    <a:close/>
                    <a:moveTo>
                      <a:pt x="5626" y="0"/>
                    </a:moveTo>
                    <a:cubicBezTo>
                      <a:pt x="5620" y="0"/>
                      <a:pt x="5614" y="1"/>
                      <a:pt x="5608" y="2"/>
                    </a:cubicBezTo>
                    <a:cubicBezTo>
                      <a:pt x="5565" y="8"/>
                      <a:pt x="5532" y="31"/>
                      <a:pt x="5507" y="71"/>
                    </a:cubicBezTo>
                    <a:cubicBezTo>
                      <a:pt x="5386" y="263"/>
                      <a:pt x="5532" y="855"/>
                      <a:pt x="5622" y="1171"/>
                    </a:cubicBezTo>
                    <a:cubicBezTo>
                      <a:pt x="5481" y="1002"/>
                      <a:pt x="5247" y="745"/>
                      <a:pt x="5094" y="733"/>
                    </a:cubicBezTo>
                    <a:cubicBezTo>
                      <a:pt x="5090" y="732"/>
                      <a:pt x="5086" y="732"/>
                      <a:pt x="5082" y="732"/>
                    </a:cubicBezTo>
                    <a:cubicBezTo>
                      <a:pt x="5049" y="732"/>
                      <a:pt x="5020" y="743"/>
                      <a:pt x="4998" y="765"/>
                    </a:cubicBezTo>
                    <a:cubicBezTo>
                      <a:pt x="4922" y="838"/>
                      <a:pt x="4987" y="1005"/>
                      <a:pt x="5206" y="1284"/>
                    </a:cubicBezTo>
                    <a:cubicBezTo>
                      <a:pt x="5356" y="1480"/>
                      <a:pt x="5545" y="1683"/>
                      <a:pt x="5655" y="1800"/>
                    </a:cubicBezTo>
                    <a:cubicBezTo>
                      <a:pt x="5461" y="2084"/>
                      <a:pt x="5299" y="2404"/>
                      <a:pt x="5172" y="2748"/>
                    </a:cubicBezTo>
                    <a:cubicBezTo>
                      <a:pt x="4943" y="3370"/>
                      <a:pt x="4813" y="3971"/>
                      <a:pt x="4784" y="4532"/>
                    </a:cubicBezTo>
                    <a:cubicBezTo>
                      <a:pt x="4712" y="5958"/>
                      <a:pt x="5313" y="7016"/>
                      <a:pt x="6435" y="7441"/>
                    </a:cubicBezTo>
                    <a:cubicBezTo>
                      <a:pt x="6244" y="7891"/>
                      <a:pt x="6340" y="8193"/>
                      <a:pt x="6458" y="8369"/>
                    </a:cubicBezTo>
                    <a:cubicBezTo>
                      <a:pt x="6614" y="8605"/>
                      <a:pt x="6868" y="8712"/>
                      <a:pt x="7063" y="8719"/>
                    </a:cubicBezTo>
                    <a:cubicBezTo>
                      <a:pt x="7062" y="8793"/>
                      <a:pt x="7059" y="8866"/>
                      <a:pt x="7057" y="8941"/>
                    </a:cubicBezTo>
                    <a:cubicBezTo>
                      <a:pt x="7047" y="9325"/>
                      <a:pt x="7030" y="9762"/>
                      <a:pt x="7005" y="10242"/>
                    </a:cubicBezTo>
                    <a:cubicBezTo>
                      <a:pt x="6847" y="10225"/>
                      <a:pt x="6715" y="10220"/>
                      <a:pt x="6623" y="10220"/>
                    </a:cubicBezTo>
                    <a:cubicBezTo>
                      <a:pt x="6534" y="10220"/>
                      <a:pt x="6482" y="10224"/>
                      <a:pt x="6478" y="10225"/>
                    </a:cubicBezTo>
                    <a:lnTo>
                      <a:pt x="6458" y="10227"/>
                    </a:lnTo>
                    <a:lnTo>
                      <a:pt x="6450" y="10247"/>
                    </a:lnTo>
                    <a:cubicBezTo>
                      <a:pt x="6450" y="10247"/>
                      <a:pt x="6389" y="10395"/>
                      <a:pt x="6294" y="10632"/>
                    </a:cubicBezTo>
                    <a:cubicBezTo>
                      <a:pt x="6210" y="10840"/>
                      <a:pt x="6082" y="11162"/>
                      <a:pt x="5937" y="11531"/>
                    </a:cubicBezTo>
                    <a:cubicBezTo>
                      <a:pt x="5908" y="11543"/>
                      <a:pt x="5879" y="11557"/>
                      <a:pt x="5848" y="11569"/>
                    </a:cubicBezTo>
                    <a:cubicBezTo>
                      <a:pt x="5421" y="11753"/>
                      <a:pt x="4897" y="12012"/>
                      <a:pt x="4831" y="12045"/>
                    </a:cubicBezTo>
                    <a:cubicBezTo>
                      <a:pt x="4749" y="12046"/>
                      <a:pt x="4013" y="12061"/>
                      <a:pt x="3969" y="12061"/>
                    </a:cubicBezTo>
                    <a:cubicBezTo>
                      <a:pt x="3951" y="12061"/>
                      <a:pt x="3894" y="12061"/>
                      <a:pt x="3588" y="12323"/>
                    </a:cubicBezTo>
                    <a:cubicBezTo>
                      <a:pt x="3298" y="12364"/>
                      <a:pt x="2940" y="12447"/>
                      <a:pt x="2936" y="12448"/>
                    </a:cubicBezTo>
                    <a:lnTo>
                      <a:pt x="2928" y="12451"/>
                    </a:lnTo>
                    <a:cubicBezTo>
                      <a:pt x="1688" y="13153"/>
                      <a:pt x="830" y="14647"/>
                      <a:pt x="376" y="16894"/>
                    </a:cubicBezTo>
                    <a:cubicBezTo>
                      <a:pt x="11" y="18704"/>
                      <a:pt x="6" y="20522"/>
                      <a:pt x="5" y="21397"/>
                    </a:cubicBezTo>
                    <a:cubicBezTo>
                      <a:pt x="3" y="21542"/>
                      <a:pt x="3" y="21657"/>
                      <a:pt x="2" y="21744"/>
                    </a:cubicBezTo>
                    <a:lnTo>
                      <a:pt x="0" y="21774"/>
                    </a:lnTo>
                    <a:lnTo>
                      <a:pt x="31" y="21777"/>
                    </a:lnTo>
                    <a:cubicBezTo>
                      <a:pt x="98" y="21787"/>
                      <a:pt x="165" y="21793"/>
                      <a:pt x="231" y="21796"/>
                    </a:cubicBezTo>
                    <a:cubicBezTo>
                      <a:pt x="219" y="22045"/>
                      <a:pt x="213" y="22335"/>
                      <a:pt x="214" y="22659"/>
                    </a:cubicBezTo>
                    <a:cubicBezTo>
                      <a:pt x="216" y="23662"/>
                      <a:pt x="115" y="24772"/>
                      <a:pt x="103" y="24896"/>
                    </a:cubicBezTo>
                    <a:cubicBezTo>
                      <a:pt x="103" y="24901"/>
                      <a:pt x="103" y="24904"/>
                      <a:pt x="103" y="24904"/>
                    </a:cubicBezTo>
                    <a:cubicBezTo>
                      <a:pt x="103" y="24951"/>
                      <a:pt x="101" y="26069"/>
                      <a:pt x="309" y="26485"/>
                    </a:cubicBezTo>
                    <a:cubicBezTo>
                      <a:pt x="1720" y="29027"/>
                      <a:pt x="5712" y="33099"/>
                      <a:pt x="6229" y="33621"/>
                    </a:cubicBezTo>
                    <a:cubicBezTo>
                      <a:pt x="6054" y="34392"/>
                      <a:pt x="5938" y="35213"/>
                      <a:pt x="5891" y="35996"/>
                    </a:cubicBezTo>
                    <a:lnTo>
                      <a:pt x="5889" y="35996"/>
                    </a:lnTo>
                    <a:lnTo>
                      <a:pt x="5883" y="36109"/>
                    </a:lnTo>
                    <a:cubicBezTo>
                      <a:pt x="5882" y="36135"/>
                      <a:pt x="5880" y="36159"/>
                      <a:pt x="5880" y="36185"/>
                    </a:cubicBezTo>
                    <a:cubicBezTo>
                      <a:pt x="5816" y="37566"/>
                      <a:pt x="5973" y="38687"/>
                      <a:pt x="6313" y="39258"/>
                    </a:cubicBezTo>
                    <a:cubicBezTo>
                      <a:pt x="6979" y="40387"/>
                      <a:pt x="8233" y="44252"/>
                      <a:pt x="9062" y="46809"/>
                    </a:cubicBezTo>
                    <a:cubicBezTo>
                      <a:pt x="9155" y="47098"/>
                      <a:pt x="9244" y="47367"/>
                      <a:pt x="9323" y="47611"/>
                    </a:cubicBezTo>
                    <a:cubicBezTo>
                      <a:pt x="9548" y="48450"/>
                      <a:pt x="10043" y="50194"/>
                      <a:pt x="10837" y="52943"/>
                    </a:cubicBezTo>
                    <a:cubicBezTo>
                      <a:pt x="10667" y="52985"/>
                      <a:pt x="10557" y="53148"/>
                      <a:pt x="10584" y="53321"/>
                    </a:cubicBezTo>
                    <a:cubicBezTo>
                      <a:pt x="10716" y="54162"/>
                      <a:pt x="11402" y="58462"/>
                      <a:pt x="11968" y="60621"/>
                    </a:cubicBezTo>
                    <a:lnTo>
                      <a:pt x="11973" y="60641"/>
                    </a:lnTo>
                    <a:lnTo>
                      <a:pt x="11994" y="60646"/>
                    </a:lnTo>
                    <a:cubicBezTo>
                      <a:pt x="12066" y="60660"/>
                      <a:pt x="12143" y="60668"/>
                      <a:pt x="12225" y="60668"/>
                    </a:cubicBezTo>
                    <a:cubicBezTo>
                      <a:pt x="12466" y="60668"/>
                      <a:pt x="12745" y="60605"/>
                      <a:pt x="13026" y="60485"/>
                    </a:cubicBezTo>
                    <a:cubicBezTo>
                      <a:pt x="14353" y="65035"/>
                      <a:pt x="15535" y="69061"/>
                      <a:pt x="15547" y="69102"/>
                    </a:cubicBezTo>
                    <a:lnTo>
                      <a:pt x="15555" y="69125"/>
                    </a:lnTo>
                    <a:lnTo>
                      <a:pt x="15579" y="69126"/>
                    </a:lnTo>
                    <a:cubicBezTo>
                      <a:pt x="15581" y="69126"/>
                      <a:pt x="15747" y="69134"/>
                      <a:pt x="16012" y="69143"/>
                    </a:cubicBezTo>
                    <a:cubicBezTo>
                      <a:pt x="16047" y="69268"/>
                      <a:pt x="16091" y="69418"/>
                      <a:pt x="16142" y="69588"/>
                    </a:cubicBezTo>
                    <a:cubicBezTo>
                      <a:pt x="16547" y="70936"/>
                      <a:pt x="17344" y="73395"/>
                      <a:pt x="17600" y="74188"/>
                    </a:cubicBezTo>
                    <a:cubicBezTo>
                      <a:pt x="17571" y="74193"/>
                      <a:pt x="17542" y="74208"/>
                      <a:pt x="17516" y="74231"/>
                    </a:cubicBezTo>
                    <a:cubicBezTo>
                      <a:pt x="17400" y="74335"/>
                      <a:pt x="17341" y="74620"/>
                      <a:pt x="17364" y="74970"/>
                    </a:cubicBezTo>
                    <a:cubicBezTo>
                      <a:pt x="17379" y="75184"/>
                      <a:pt x="17380" y="75604"/>
                      <a:pt x="17370" y="76182"/>
                    </a:cubicBezTo>
                    <a:cubicBezTo>
                      <a:pt x="17365" y="76450"/>
                      <a:pt x="17359" y="76650"/>
                      <a:pt x="17359" y="76653"/>
                    </a:cubicBezTo>
                    <a:lnTo>
                      <a:pt x="17357" y="76651"/>
                    </a:lnTo>
                    <a:lnTo>
                      <a:pt x="17356" y="76687"/>
                    </a:lnTo>
                    <a:lnTo>
                      <a:pt x="24265" y="76687"/>
                    </a:lnTo>
                    <a:cubicBezTo>
                      <a:pt x="24609" y="76687"/>
                      <a:pt x="24803" y="76428"/>
                      <a:pt x="24838" y="76187"/>
                    </a:cubicBezTo>
                    <a:cubicBezTo>
                      <a:pt x="24873" y="75947"/>
                      <a:pt x="24762" y="75722"/>
                      <a:pt x="24548" y="75601"/>
                    </a:cubicBezTo>
                    <a:cubicBezTo>
                      <a:pt x="24497" y="75574"/>
                      <a:pt x="24442" y="75548"/>
                      <a:pt x="24383" y="75525"/>
                    </a:cubicBezTo>
                    <a:cubicBezTo>
                      <a:pt x="24089" y="75410"/>
                      <a:pt x="23799" y="75330"/>
                      <a:pt x="23490" y="75245"/>
                    </a:cubicBezTo>
                    <a:cubicBezTo>
                      <a:pt x="22895" y="75080"/>
                      <a:pt x="22221" y="74893"/>
                      <a:pt x="21354" y="74404"/>
                    </a:cubicBezTo>
                    <a:cubicBezTo>
                      <a:pt x="21037" y="74225"/>
                      <a:pt x="20822" y="74035"/>
                      <a:pt x="20648" y="73883"/>
                    </a:cubicBezTo>
                    <a:cubicBezTo>
                      <a:pt x="20403" y="73669"/>
                      <a:pt x="20227" y="73513"/>
                      <a:pt x="19938" y="73513"/>
                    </a:cubicBezTo>
                    <a:cubicBezTo>
                      <a:pt x="19926" y="73513"/>
                      <a:pt x="19912" y="73513"/>
                      <a:pt x="19898" y="73514"/>
                    </a:cubicBezTo>
                    <a:cubicBezTo>
                      <a:pt x="19538" y="72250"/>
                      <a:pt x="19142" y="70186"/>
                      <a:pt x="18989" y="69353"/>
                    </a:cubicBezTo>
                    <a:cubicBezTo>
                      <a:pt x="18966" y="69230"/>
                      <a:pt x="18946" y="69126"/>
                      <a:pt x="18932" y="69044"/>
                    </a:cubicBezTo>
                    <a:cubicBezTo>
                      <a:pt x="19594" y="68947"/>
                      <a:pt x="19943" y="68791"/>
                      <a:pt x="19996" y="68568"/>
                    </a:cubicBezTo>
                    <a:lnTo>
                      <a:pt x="19998" y="68561"/>
                    </a:lnTo>
                    <a:lnTo>
                      <a:pt x="19996" y="68553"/>
                    </a:lnTo>
                    <a:cubicBezTo>
                      <a:pt x="19535" y="66605"/>
                      <a:pt x="18073" y="60381"/>
                      <a:pt x="18033" y="60211"/>
                    </a:cubicBezTo>
                    <a:cubicBezTo>
                      <a:pt x="18029" y="60112"/>
                      <a:pt x="17911" y="57813"/>
                      <a:pt x="17541" y="55336"/>
                    </a:cubicBezTo>
                    <a:cubicBezTo>
                      <a:pt x="18577" y="54808"/>
                      <a:pt x="19097" y="54039"/>
                      <a:pt x="19149" y="53960"/>
                    </a:cubicBezTo>
                    <a:cubicBezTo>
                      <a:pt x="19308" y="53858"/>
                      <a:pt x="22381" y="51862"/>
                      <a:pt x="23285" y="51226"/>
                    </a:cubicBezTo>
                    <a:lnTo>
                      <a:pt x="23421" y="51132"/>
                    </a:lnTo>
                    <a:cubicBezTo>
                      <a:pt x="24217" y="50575"/>
                      <a:pt x="24305" y="50512"/>
                      <a:pt x="24323" y="49727"/>
                    </a:cubicBezTo>
                    <a:cubicBezTo>
                      <a:pt x="27038" y="47898"/>
                      <a:pt x="28404" y="45378"/>
                      <a:pt x="27644" y="43594"/>
                    </a:cubicBezTo>
                    <a:cubicBezTo>
                      <a:pt x="25341" y="38203"/>
                      <a:pt x="18597" y="30585"/>
                      <a:pt x="18240" y="30183"/>
                    </a:cubicBezTo>
                    <a:cubicBezTo>
                      <a:pt x="18055" y="29515"/>
                      <a:pt x="17824" y="29064"/>
                      <a:pt x="17822" y="29059"/>
                    </a:cubicBezTo>
                    <a:cubicBezTo>
                      <a:pt x="17816" y="29049"/>
                      <a:pt x="17805" y="29039"/>
                      <a:pt x="17793" y="29035"/>
                    </a:cubicBezTo>
                    <a:cubicBezTo>
                      <a:pt x="17789" y="29035"/>
                      <a:pt x="17785" y="29033"/>
                      <a:pt x="17782" y="29033"/>
                    </a:cubicBezTo>
                    <a:cubicBezTo>
                      <a:pt x="17682" y="28920"/>
                      <a:pt x="17374" y="28792"/>
                      <a:pt x="17133" y="28703"/>
                    </a:cubicBezTo>
                    <a:cubicBezTo>
                      <a:pt x="17072" y="28682"/>
                      <a:pt x="17020" y="28663"/>
                      <a:pt x="16978" y="28650"/>
                    </a:cubicBezTo>
                    <a:cubicBezTo>
                      <a:pt x="16983" y="28621"/>
                      <a:pt x="16974" y="28590"/>
                      <a:pt x="16952" y="28569"/>
                    </a:cubicBezTo>
                    <a:cubicBezTo>
                      <a:pt x="16864" y="28481"/>
                      <a:pt x="16767" y="28387"/>
                      <a:pt x="16703" y="28322"/>
                    </a:cubicBezTo>
                    <a:cubicBezTo>
                      <a:pt x="16651" y="28270"/>
                      <a:pt x="16610" y="28229"/>
                      <a:pt x="16591" y="28209"/>
                    </a:cubicBezTo>
                    <a:cubicBezTo>
                      <a:pt x="16617" y="27954"/>
                      <a:pt x="16677" y="27378"/>
                      <a:pt x="16682" y="27168"/>
                    </a:cubicBezTo>
                    <a:cubicBezTo>
                      <a:pt x="16685" y="27027"/>
                      <a:pt x="16593" y="26804"/>
                      <a:pt x="16423" y="26537"/>
                    </a:cubicBezTo>
                    <a:cubicBezTo>
                      <a:pt x="16426" y="26524"/>
                      <a:pt x="16423" y="26509"/>
                      <a:pt x="16414" y="26497"/>
                    </a:cubicBezTo>
                    <a:cubicBezTo>
                      <a:pt x="16105" y="26060"/>
                      <a:pt x="15755" y="25661"/>
                      <a:pt x="15371" y="25311"/>
                    </a:cubicBezTo>
                    <a:cubicBezTo>
                      <a:pt x="15385" y="25142"/>
                      <a:pt x="15391" y="24947"/>
                      <a:pt x="15391" y="24731"/>
                    </a:cubicBezTo>
                    <a:cubicBezTo>
                      <a:pt x="15391" y="24210"/>
                      <a:pt x="15355" y="23523"/>
                      <a:pt x="15284" y="22690"/>
                    </a:cubicBezTo>
                    <a:cubicBezTo>
                      <a:pt x="15293" y="22681"/>
                      <a:pt x="15298" y="22667"/>
                      <a:pt x="15296" y="22653"/>
                    </a:cubicBezTo>
                    <a:cubicBezTo>
                      <a:pt x="15264" y="22271"/>
                      <a:pt x="15225" y="21863"/>
                      <a:pt x="15180" y="21439"/>
                    </a:cubicBezTo>
                    <a:lnTo>
                      <a:pt x="15180" y="21439"/>
                    </a:lnTo>
                    <a:cubicBezTo>
                      <a:pt x="15205" y="21462"/>
                      <a:pt x="15231" y="21485"/>
                      <a:pt x="15258" y="21510"/>
                    </a:cubicBezTo>
                    <a:cubicBezTo>
                      <a:pt x="15287" y="21536"/>
                      <a:pt x="15324" y="21550"/>
                      <a:pt x="15361" y="21550"/>
                    </a:cubicBezTo>
                    <a:cubicBezTo>
                      <a:pt x="15388" y="21550"/>
                      <a:pt x="15415" y="21543"/>
                      <a:pt x="15439" y="21528"/>
                    </a:cubicBezTo>
                    <a:cubicBezTo>
                      <a:pt x="15477" y="21505"/>
                      <a:pt x="15512" y="21482"/>
                      <a:pt x="15547" y="21459"/>
                    </a:cubicBezTo>
                    <a:lnTo>
                      <a:pt x="17093" y="22786"/>
                    </a:lnTo>
                    <a:cubicBezTo>
                      <a:pt x="17353" y="23084"/>
                      <a:pt x="17773" y="23162"/>
                      <a:pt x="18143" y="23162"/>
                    </a:cubicBezTo>
                    <a:cubicBezTo>
                      <a:pt x="18320" y="23162"/>
                      <a:pt x="18485" y="23145"/>
                      <a:pt x="18616" y="23124"/>
                    </a:cubicBezTo>
                    <a:cubicBezTo>
                      <a:pt x="18843" y="23088"/>
                      <a:pt x="19039" y="22933"/>
                      <a:pt x="19125" y="22719"/>
                    </a:cubicBezTo>
                    <a:cubicBezTo>
                      <a:pt x="19466" y="21872"/>
                      <a:pt x="20640" y="18736"/>
                      <a:pt x="21430" y="13960"/>
                    </a:cubicBezTo>
                    <a:cubicBezTo>
                      <a:pt x="21440" y="13904"/>
                      <a:pt x="21449" y="13849"/>
                      <a:pt x="21458" y="13792"/>
                    </a:cubicBezTo>
                    <a:lnTo>
                      <a:pt x="21467" y="13739"/>
                    </a:lnTo>
                    <a:lnTo>
                      <a:pt x="21935" y="13904"/>
                    </a:lnTo>
                    <a:cubicBezTo>
                      <a:pt x="21945" y="13907"/>
                      <a:pt x="21955" y="13909"/>
                      <a:pt x="21966" y="13909"/>
                    </a:cubicBezTo>
                    <a:cubicBezTo>
                      <a:pt x="22005" y="13909"/>
                      <a:pt x="22042" y="13884"/>
                      <a:pt x="22056" y="13846"/>
                    </a:cubicBezTo>
                    <a:lnTo>
                      <a:pt x="22150" y="13578"/>
                    </a:lnTo>
                    <a:cubicBezTo>
                      <a:pt x="22507" y="13457"/>
                      <a:pt x="22630" y="13301"/>
                      <a:pt x="22589" y="13026"/>
                    </a:cubicBezTo>
                    <a:cubicBezTo>
                      <a:pt x="22585" y="12994"/>
                      <a:pt x="22575" y="12960"/>
                      <a:pt x="22560" y="12928"/>
                    </a:cubicBezTo>
                    <a:cubicBezTo>
                      <a:pt x="22765" y="12814"/>
                      <a:pt x="22838" y="12665"/>
                      <a:pt x="22805" y="12436"/>
                    </a:cubicBezTo>
                    <a:cubicBezTo>
                      <a:pt x="22797" y="12389"/>
                      <a:pt x="22780" y="12340"/>
                      <a:pt x="22751" y="12291"/>
                    </a:cubicBezTo>
                    <a:cubicBezTo>
                      <a:pt x="22993" y="12173"/>
                      <a:pt x="23077" y="12022"/>
                      <a:pt x="23042" y="11775"/>
                    </a:cubicBezTo>
                    <a:cubicBezTo>
                      <a:pt x="23034" y="11727"/>
                      <a:pt x="23016" y="11679"/>
                      <a:pt x="22987" y="11630"/>
                    </a:cubicBezTo>
                    <a:cubicBezTo>
                      <a:pt x="23228" y="11513"/>
                      <a:pt x="23314" y="11361"/>
                      <a:pt x="23277" y="11115"/>
                    </a:cubicBezTo>
                    <a:cubicBezTo>
                      <a:pt x="23263" y="11022"/>
                      <a:pt x="23210" y="10927"/>
                      <a:pt x="23115" y="10837"/>
                    </a:cubicBezTo>
                    <a:lnTo>
                      <a:pt x="23806" y="8878"/>
                    </a:lnTo>
                    <a:cubicBezTo>
                      <a:pt x="23823" y="8828"/>
                      <a:pt x="23797" y="8774"/>
                      <a:pt x="23748" y="8756"/>
                    </a:cubicBezTo>
                    <a:lnTo>
                      <a:pt x="20796" y="7716"/>
                    </a:lnTo>
                    <a:cubicBezTo>
                      <a:pt x="20786" y="7713"/>
                      <a:pt x="20775" y="7711"/>
                      <a:pt x="20765" y="7711"/>
                    </a:cubicBezTo>
                    <a:cubicBezTo>
                      <a:pt x="20726" y="7711"/>
                      <a:pt x="20688" y="7736"/>
                      <a:pt x="20675" y="7774"/>
                    </a:cubicBezTo>
                    <a:lnTo>
                      <a:pt x="18925" y="12742"/>
                    </a:lnTo>
                    <a:cubicBezTo>
                      <a:pt x="18908" y="12792"/>
                      <a:pt x="18934" y="12846"/>
                      <a:pt x="18983" y="12864"/>
                    </a:cubicBezTo>
                    <a:lnTo>
                      <a:pt x="19660" y="13103"/>
                    </a:lnTo>
                    <a:cubicBezTo>
                      <a:pt x="19625" y="13233"/>
                      <a:pt x="19583" y="13381"/>
                      <a:pt x="19539" y="13541"/>
                    </a:cubicBezTo>
                    <a:cubicBezTo>
                      <a:pt x="19180" y="14850"/>
                      <a:pt x="18519" y="17189"/>
                      <a:pt x="18139" y="18160"/>
                    </a:cubicBezTo>
                    <a:cubicBezTo>
                      <a:pt x="18087" y="18292"/>
                      <a:pt x="18022" y="18434"/>
                      <a:pt x="17938" y="18593"/>
                    </a:cubicBezTo>
                    <a:cubicBezTo>
                      <a:pt x="17867" y="18732"/>
                      <a:pt x="17785" y="18871"/>
                      <a:pt x="17720" y="18986"/>
                    </a:cubicBezTo>
                    <a:cubicBezTo>
                      <a:pt x="17634" y="18863"/>
                      <a:pt x="17541" y="18724"/>
                      <a:pt x="17441" y="18568"/>
                    </a:cubicBezTo>
                    <a:cubicBezTo>
                      <a:pt x="17409" y="18518"/>
                      <a:pt x="17377" y="18467"/>
                      <a:pt x="17347" y="18417"/>
                    </a:cubicBezTo>
                    <a:cubicBezTo>
                      <a:pt x="17402" y="17876"/>
                      <a:pt x="17399" y="17353"/>
                      <a:pt x="17397" y="17275"/>
                    </a:cubicBezTo>
                    <a:cubicBezTo>
                      <a:pt x="17431" y="17217"/>
                      <a:pt x="17590" y="16911"/>
                      <a:pt x="17393" y="16561"/>
                    </a:cubicBezTo>
                    <a:cubicBezTo>
                      <a:pt x="17201" y="16221"/>
                      <a:pt x="16568" y="16205"/>
                      <a:pt x="16411" y="16205"/>
                    </a:cubicBezTo>
                    <a:cubicBezTo>
                      <a:pt x="16403" y="16006"/>
                      <a:pt x="16348" y="14977"/>
                      <a:pt x="16124" y="14398"/>
                    </a:cubicBezTo>
                    <a:cubicBezTo>
                      <a:pt x="15861" y="13717"/>
                      <a:pt x="13735" y="12253"/>
                      <a:pt x="13580" y="12147"/>
                    </a:cubicBezTo>
                    <a:cubicBezTo>
                      <a:pt x="13544" y="12060"/>
                      <a:pt x="13492" y="12002"/>
                      <a:pt x="13428" y="11974"/>
                    </a:cubicBezTo>
                    <a:cubicBezTo>
                      <a:pt x="13396" y="11960"/>
                      <a:pt x="13365" y="11954"/>
                      <a:pt x="13337" y="11954"/>
                    </a:cubicBezTo>
                    <a:cubicBezTo>
                      <a:pt x="13306" y="11954"/>
                      <a:pt x="13278" y="11960"/>
                      <a:pt x="13257" y="11967"/>
                    </a:cubicBezTo>
                    <a:cubicBezTo>
                      <a:pt x="13250" y="11964"/>
                      <a:pt x="13242" y="11962"/>
                      <a:pt x="13235" y="11962"/>
                    </a:cubicBezTo>
                    <a:cubicBezTo>
                      <a:pt x="13229" y="11962"/>
                      <a:pt x="13224" y="11963"/>
                      <a:pt x="13219" y="11965"/>
                    </a:cubicBezTo>
                    <a:cubicBezTo>
                      <a:pt x="12921" y="11818"/>
                      <a:pt x="12560" y="11725"/>
                      <a:pt x="12308" y="11673"/>
                    </a:cubicBezTo>
                    <a:cubicBezTo>
                      <a:pt x="12231" y="11658"/>
                      <a:pt x="12167" y="11646"/>
                      <a:pt x="12126" y="11639"/>
                    </a:cubicBezTo>
                    <a:cubicBezTo>
                      <a:pt x="12135" y="11618"/>
                      <a:pt x="12144" y="11595"/>
                      <a:pt x="12147" y="11580"/>
                    </a:cubicBezTo>
                    <a:cubicBezTo>
                      <a:pt x="12152" y="11568"/>
                      <a:pt x="12150" y="11554"/>
                      <a:pt x="12144" y="11542"/>
                    </a:cubicBezTo>
                    <a:cubicBezTo>
                      <a:pt x="12138" y="11531"/>
                      <a:pt x="12127" y="11522"/>
                      <a:pt x="12115" y="11517"/>
                    </a:cubicBezTo>
                    <a:cubicBezTo>
                      <a:pt x="12110" y="11517"/>
                      <a:pt x="12107" y="11516"/>
                      <a:pt x="12103" y="11516"/>
                    </a:cubicBezTo>
                    <a:cubicBezTo>
                      <a:pt x="11754" y="11112"/>
                      <a:pt x="11311" y="10679"/>
                      <a:pt x="11306" y="10675"/>
                    </a:cubicBezTo>
                    <a:lnTo>
                      <a:pt x="11300" y="10670"/>
                    </a:lnTo>
                    <a:cubicBezTo>
                      <a:pt x="11294" y="10666"/>
                      <a:pt x="11173" y="10595"/>
                      <a:pt x="10855" y="10571"/>
                    </a:cubicBezTo>
                    <a:cubicBezTo>
                      <a:pt x="11612" y="10503"/>
                      <a:pt x="12043" y="10010"/>
                      <a:pt x="12149" y="9658"/>
                    </a:cubicBezTo>
                    <a:cubicBezTo>
                      <a:pt x="12474" y="8470"/>
                      <a:pt x="12341" y="5388"/>
                      <a:pt x="12269" y="4119"/>
                    </a:cubicBezTo>
                    <a:cubicBezTo>
                      <a:pt x="12268" y="4081"/>
                      <a:pt x="12265" y="4046"/>
                      <a:pt x="12263" y="4013"/>
                    </a:cubicBezTo>
                    <a:lnTo>
                      <a:pt x="12263" y="4000"/>
                    </a:lnTo>
                    <a:cubicBezTo>
                      <a:pt x="12320" y="3939"/>
                      <a:pt x="12636" y="3582"/>
                      <a:pt x="12713" y="3096"/>
                    </a:cubicBezTo>
                    <a:cubicBezTo>
                      <a:pt x="12774" y="2703"/>
                      <a:pt x="12668" y="2329"/>
                      <a:pt x="12396" y="1982"/>
                    </a:cubicBezTo>
                    <a:cubicBezTo>
                      <a:pt x="12182" y="1708"/>
                      <a:pt x="11898" y="1497"/>
                      <a:pt x="11572" y="1369"/>
                    </a:cubicBezTo>
                    <a:cubicBezTo>
                      <a:pt x="11217" y="653"/>
                      <a:pt x="10091" y="136"/>
                      <a:pt x="8884" y="136"/>
                    </a:cubicBezTo>
                    <a:cubicBezTo>
                      <a:pt x="7810" y="136"/>
                      <a:pt x="6831" y="526"/>
                      <a:pt x="6120" y="1236"/>
                    </a:cubicBezTo>
                    <a:cubicBezTo>
                      <a:pt x="6026" y="652"/>
                      <a:pt x="5865" y="0"/>
                      <a:pt x="56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9" name="Google Shape;749;p37"/>
            <p:cNvGrpSpPr/>
            <p:nvPr/>
          </p:nvGrpSpPr>
          <p:grpSpPr>
            <a:xfrm>
              <a:off x="4825898" y="1492688"/>
              <a:ext cx="1147199" cy="637372"/>
              <a:chOff x="315275" y="3124950"/>
              <a:chExt cx="658175" cy="365675"/>
            </a:xfrm>
          </p:grpSpPr>
          <p:sp>
            <p:nvSpPr>
              <p:cNvPr id="750" name="Google Shape;750;p37"/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27" extrusionOk="0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7"/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755" extrusionOk="0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7"/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6" h="14627" extrusionOk="0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7"/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8" extrusionOk="0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7"/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7"/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6" name="Google Shape;756;p37"/>
            <p:cNvGrpSpPr/>
            <p:nvPr/>
          </p:nvGrpSpPr>
          <p:grpSpPr>
            <a:xfrm>
              <a:off x="7112551" y="535097"/>
              <a:ext cx="1397100" cy="760518"/>
              <a:chOff x="238125" y="2409350"/>
              <a:chExt cx="760575" cy="414000"/>
            </a:xfrm>
          </p:grpSpPr>
          <p:sp>
            <p:nvSpPr>
              <p:cNvPr id="757" name="Google Shape;757;p37"/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6560" extrusionOk="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7"/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234" extrusionOk="0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7"/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8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7"/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590" extrusionOk="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7"/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590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7"/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9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7"/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589" extrusionOk="0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7"/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589" extrusionOk="0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7"/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617" extrusionOk="0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7"/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060" h="2112" extrusionOk="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7"/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725" extrusionOk="0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7"/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725" extrusionOk="0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70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991" name="Google Shape;991;p39"/>
          <p:cNvSpPr txBox="1"/>
          <p:nvPr/>
        </p:nvSpPr>
        <p:spPr>
          <a:xfrm>
            <a:off x="715100" y="1242400"/>
            <a:ext cx="7713900" cy="26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US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TIAN,</a:t>
            </a: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CHEUNG,</a:t>
            </a: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KLEIN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WEIQI LU, TSZ-ON LI, TANG, BISSYANDÉ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arXiv:2304.11938v2  [cs.SE]  31 Aug 2023 , Is ChatGPT the Ultimate Programming Assistant- How far is it?</a:t>
            </a:r>
          </a:p>
          <a:p>
            <a:pPr marL="457200" algn="l" rtl="0"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115000"/>
              </a:lnSpc>
              <a:spcAft>
                <a:spcPts val="800"/>
              </a:spcAft>
              <a:buAutoNum type="arabicPeriod" startAt="2"/>
            </a:pPr>
            <a:r>
              <a:rPr lang="en-US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LIU,</a:t>
            </a: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LE-CONG,</a:t>
            </a: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WIDYASARI,</a:t>
            </a: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TANTITHAMTHAVORN,</a:t>
            </a: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LI ,D. LE,LO.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arXiv:2307.12596v2  [cs.SE]  15 Dec 2023,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RefiningChatGPT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-Generated Code: Characterizing and Mitigating Code Quality Issues.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r" rtl="1">
              <a:lnSpc>
                <a:spcPct val="107000"/>
              </a:lnSpc>
            </a:pPr>
            <a:r>
              <a:rPr lang="en-US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115000"/>
              </a:lnSpc>
              <a:spcAft>
                <a:spcPts val="800"/>
              </a:spcAft>
              <a:buAutoNum type="arabicPeriod" startAt="3"/>
            </a:pPr>
            <a:r>
              <a:rPr lang="en-US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Jiawei Liu, Chunqiu </a:t>
            </a:r>
            <a:r>
              <a:rPr lang="en-US" sz="11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StevenXia</a:t>
            </a:r>
            <a:r>
              <a:rPr lang="en-US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,</a:t>
            </a:r>
            <a:r>
              <a:rPr lang="en-US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Yuyao</a:t>
            </a:r>
            <a:r>
              <a:rPr lang="en-US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Wang, </a:t>
            </a:r>
            <a:r>
              <a:rPr lang="en-US" sz="11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Lingming</a:t>
            </a:r>
            <a:r>
              <a:rPr lang="en-US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Zhang.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arXiv:2305.01210v3  [cs.SE]  30 Oct 2023,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Is Your Code Generated by ChatGPT Really Correct? Rigorous Evaluation of Large Language Models for Code Generation.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r" rtl="1">
              <a:lnSpc>
                <a:spcPct val="107000"/>
              </a:lnSpc>
            </a:pPr>
            <a:r>
              <a:rPr lang="en-US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115000"/>
              </a:lnSpc>
              <a:spcAft>
                <a:spcPts val="800"/>
              </a:spcAft>
              <a:buAutoNum type="arabicPeriod" startAt="4"/>
            </a:pPr>
            <a:r>
              <a:rPr lang="en-US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Buscemi, A.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(2023). A comparative study of code generation using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chatgpt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3.5 across 10 programming languages.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arXiv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preprint arXiv:2308.04477.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algn="r" rtl="1">
              <a:lnSpc>
                <a:spcPct val="107000"/>
              </a:lnSpc>
            </a:pPr>
            <a:r>
              <a:rPr lang="en-US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115000"/>
              </a:lnSpc>
              <a:spcAft>
                <a:spcPts val="800"/>
              </a:spcAft>
              <a:buAutoNum type="arabicPeriod" startAt="5"/>
            </a:pPr>
            <a:r>
              <a:rPr lang="en-US" sz="11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Sakib</a:t>
            </a:r>
            <a:r>
              <a:rPr lang="en-US" sz="1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F. A., Khan, S. H., &amp; Karim, 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A. R. (2024, July). Extending the frontier of </a:t>
            </a:r>
            <a:r>
              <a:rPr lang="en-US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chatgpt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Code generation and debugging. In      2024 International Conference on Electrical, Computer and Energy Technologies (ICECET (pp. 1-6). IEEE.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>
            <a:spLocks noGrp="1"/>
          </p:cNvSpPr>
          <p:nvPr>
            <p:ph type="title"/>
          </p:nvPr>
        </p:nvSpPr>
        <p:spPr>
          <a:xfrm>
            <a:off x="558900" y="1108314"/>
            <a:ext cx="4167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Idea</a:t>
            </a:r>
            <a:endParaRPr dirty="0"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1"/>
          </p:nvPr>
        </p:nvSpPr>
        <p:spPr>
          <a:xfrm>
            <a:off x="558900" y="1873771"/>
            <a:ext cx="4013100" cy="2524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contrasting it with Codex and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CodeGen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the study assesses ChatGPT's performance in code generation, program repair, and code summarizing. It examines ChatGPT's advantages, disadvantages, and capacity for generalization on invisible issues.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83" name="Google Shape;283;p25"/>
          <p:cNvGrpSpPr/>
          <p:nvPr/>
        </p:nvGrpSpPr>
        <p:grpSpPr>
          <a:xfrm>
            <a:off x="5201312" y="729700"/>
            <a:ext cx="3303886" cy="3878927"/>
            <a:chOff x="5201312" y="729700"/>
            <a:chExt cx="3303886" cy="3878927"/>
          </a:xfrm>
        </p:grpSpPr>
        <p:grpSp>
          <p:nvGrpSpPr>
            <p:cNvPr id="284" name="Google Shape;284;p25"/>
            <p:cNvGrpSpPr/>
            <p:nvPr/>
          </p:nvGrpSpPr>
          <p:grpSpPr>
            <a:xfrm flipH="1">
              <a:off x="5201312" y="932488"/>
              <a:ext cx="1331387" cy="724666"/>
              <a:chOff x="238125" y="2409350"/>
              <a:chExt cx="760575" cy="414000"/>
            </a:xfrm>
          </p:grpSpPr>
          <p:sp>
            <p:nvSpPr>
              <p:cNvPr id="285" name="Google Shape;285;p25"/>
              <p:cNvSpPr/>
              <p:nvPr/>
            </p:nvSpPr>
            <p:spPr>
              <a:xfrm>
                <a:off x="238125" y="2409350"/>
                <a:ext cx="760575" cy="414000"/>
              </a:xfrm>
              <a:custGeom>
                <a:avLst/>
                <a:gdLst/>
                <a:ahLst/>
                <a:cxnLst/>
                <a:rect l="l" t="t" r="r" b="b"/>
                <a:pathLst>
                  <a:path w="30423" h="16560" extrusionOk="0">
                    <a:moveTo>
                      <a:pt x="0" y="1"/>
                    </a:moveTo>
                    <a:lnTo>
                      <a:pt x="0" y="16560"/>
                    </a:lnTo>
                    <a:lnTo>
                      <a:pt x="2330" y="14045"/>
                    </a:lnTo>
                    <a:lnTo>
                      <a:pt x="30423" y="14045"/>
                    </a:lnTo>
                    <a:lnTo>
                      <a:pt x="30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5"/>
              <p:cNvSpPr/>
              <p:nvPr/>
            </p:nvSpPr>
            <p:spPr>
              <a:xfrm>
                <a:off x="782450" y="2485325"/>
                <a:ext cx="180850" cy="180850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7234" extrusionOk="0">
                    <a:moveTo>
                      <a:pt x="3618" y="0"/>
                    </a:moveTo>
                    <a:cubicBezTo>
                      <a:pt x="1620" y="0"/>
                      <a:pt x="1" y="1620"/>
                      <a:pt x="1" y="3618"/>
                    </a:cubicBezTo>
                    <a:cubicBezTo>
                      <a:pt x="1" y="5614"/>
                      <a:pt x="1620" y="7233"/>
                      <a:pt x="3618" y="7233"/>
                    </a:cubicBezTo>
                    <a:cubicBezTo>
                      <a:pt x="5614" y="7233"/>
                      <a:pt x="7234" y="5614"/>
                      <a:pt x="7234" y="3618"/>
                    </a:cubicBezTo>
                    <a:cubicBezTo>
                      <a:pt x="7234" y="1620"/>
                      <a:pt x="5614" y="0"/>
                      <a:pt x="36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5"/>
              <p:cNvSpPr/>
              <p:nvPr/>
            </p:nvSpPr>
            <p:spPr>
              <a:xfrm>
                <a:off x="277200" y="2506650"/>
                <a:ext cx="457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8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8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5"/>
              <p:cNvSpPr/>
              <p:nvPr/>
            </p:nvSpPr>
            <p:spPr>
              <a:xfrm>
                <a:off x="563575" y="2561025"/>
                <a:ext cx="170775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6831" h="590" extrusionOk="0">
                    <a:moveTo>
                      <a:pt x="295" y="0"/>
                    </a:moveTo>
                    <a:cubicBezTo>
                      <a:pt x="131" y="0"/>
                      <a:pt x="1" y="132"/>
                      <a:pt x="1" y="294"/>
                    </a:cubicBezTo>
                    <a:cubicBezTo>
                      <a:pt x="1" y="458"/>
                      <a:pt x="133" y="590"/>
                      <a:pt x="295" y="590"/>
                    </a:cubicBezTo>
                    <a:lnTo>
                      <a:pt x="6537" y="590"/>
                    </a:lnTo>
                    <a:cubicBezTo>
                      <a:pt x="6699" y="590"/>
                      <a:pt x="6831" y="458"/>
                      <a:pt x="6831" y="294"/>
                    </a:cubicBezTo>
                    <a:cubicBezTo>
                      <a:pt x="6831" y="132"/>
                      <a:pt x="6699" y="0"/>
                      <a:pt x="65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5"/>
              <p:cNvSpPr/>
              <p:nvPr/>
            </p:nvSpPr>
            <p:spPr>
              <a:xfrm>
                <a:off x="273525" y="2561025"/>
                <a:ext cx="265250" cy="1475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590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8"/>
                      <a:pt x="132" y="590"/>
                      <a:pt x="294" y="590"/>
                    </a:cubicBezTo>
                    <a:lnTo>
                      <a:pt x="10314" y="590"/>
                    </a:lnTo>
                    <a:cubicBezTo>
                      <a:pt x="10478" y="590"/>
                      <a:pt x="10609" y="458"/>
                      <a:pt x="10609" y="294"/>
                    </a:cubicBezTo>
                    <a:cubicBezTo>
                      <a:pt x="10609" y="132"/>
                      <a:pt x="10478" y="0"/>
                      <a:pt x="103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5"/>
              <p:cNvSpPr/>
              <p:nvPr/>
            </p:nvSpPr>
            <p:spPr>
              <a:xfrm>
                <a:off x="277200" y="2615400"/>
                <a:ext cx="457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18286" h="589" extrusionOk="0">
                    <a:moveTo>
                      <a:pt x="294" y="0"/>
                    </a:moveTo>
                    <a:cubicBezTo>
                      <a:pt x="132" y="0"/>
                      <a:pt x="0" y="132"/>
                      <a:pt x="0" y="294"/>
                    </a:cubicBezTo>
                    <a:cubicBezTo>
                      <a:pt x="0" y="456"/>
                      <a:pt x="132" y="588"/>
                      <a:pt x="294" y="588"/>
                    </a:cubicBezTo>
                    <a:lnTo>
                      <a:pt x="17992" y="588"/>
                    </a:lnTo>
                    <a:cubicBezTo>
                      <a:pt x="18154" y="588"/>
                      <a:pt x="18286" y="456"/>
                      <a:pt x="18286" y="294"/>
                    </a:cubicBezTo>
                    <a:cubicBezTo>
                      <a:pt x="18286" y="132"/>
                      <a:pt x="18154" y="0"/>
                      <a:pt x="179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5"/>
              <p:cNvSpPr/>
              <p:nvPr/>
            </p:nvSpPr>
            <p:spPr>
              <a:xfrm>
                <a:off x="594675" y="2669775"/>
                <a:ext cx="1396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5587" h="589" extrusionOk="0">
                    <a:moveTo>
                      <a:pt x="294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4" y="588"/>
                    </a:cubicBezTo>
                    <a:lnTo>
                      <a:pt x="5293" y="588"/>
                    </a:lnTo>
                    <a:cubicBezTo>
                      <a:pt x="5455" y="588"/>
                      <a:pt x="5587" y="457"/>
                      <a:pt x="5587" y="294"/>
                    </a:cubicBezTo>
                    <a:cubicBezTo>
                      <a:pt x="5587" y="132"/>
                      <a:pt x="5455" y="1"/>
                      <a:pt x="5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5"/>
              <p:cNvSpPr/>
              <p:nvPr/>
            </p:nvSpPr>
            <p:spPr>
              <a:xfrm>
                <a:off x="385300" y="2669775"/>
                <a:ext cx="185775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589" extrusionOk="0">
                    <a:moveTo>
                      <a:pt x="295" y="1"/>
                    </a:moveTo>
                    <a:cubicBezTo>
                      <a:pt x="132" y="1"/>
                      <a:pt x="1" y="132"/>
                      <a:pt x="1" y="294"/>
                    </a:cubicBezTo>
                    <a:cubicBezTo>
                      <a:pt x="1" y="457"/>
                      <a:pt x="132" y="588"/>
                      <a:pt x="295" y="588"/>
                    </a:cubicBezTo>
                    <a:lnTo>
                      <a:pt x="7135" y="588"/>
                    </a:lnTo>
                    <a:cubicBezTo>
                      <a:pt x="7299" y="588"/>
                      <a:pt x="7430" y="457"/>
                      <a:pt x="7430" y="294"/>
                    </a:cubicBezTo>
                    <a:cubicBezTo>
                      <a:pt x="7430" y="132"/>
                      <a:pt x="7299" y="1"/>
                      <a:pt x="7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5"/>
              <p:cNvSpPr/>
              <p:nvPr/>
            </p:nvSpPr>
            <p:spPr>
              <a:xfrm>
                <a:off x="779775" y="2543150"/>
                <a:ext cx="189050" cy="65425"/>
              </a:xfrm>
              <a:custGeom>
                <a:avLst/>
                <a:gdLst/>
                <a:ahLst/>
                <a:cxnLst/>
                <a:rect l="l" t="t" r="r" b="b"/>
                <a:pathLst>
                  <a:path w="7562" h="2617" extrusionOk="0">
                    <a:moveTo>
                      <a:pt x="673" y="0"/>
                    </a:moveTo>
                    <a:cubicBezTo>
                      <a:pt x="302" y="0"/>
                      <a:pt x="0" y="302"/>
                      <a:pt x="0" y="673"/>
                    </a:cubicBezTo>
                    <a:lnTo>
                      <a:pt x="0" y="1944"/>
                    </a:lnTo>
                    <a:cubicBezTo>
                      <a:pt x="0" y="2315"/>
                      <a:pt x="302" y="2616"/>
                      <a:pt x="673" y="2616"/>
                    </a:cubicBezTo>
                    <a:lnTo>
                      <a:pt x="6889" y="2616"/>
                    </a:lnTo>
                    <a:cubicBezTo>
                      <a:pt x="7260" y="2616"/>
                      <a:pt x="7562" y="2315"/>
                      <a:pt x="7562" y="1944"/>
                    </a:cubicBezTo>
                    <a:lnTo>
                      <a:pt x="7562" y="673"/>
                    </a:lnTo>
                    <a:cubicBezTo>
                      <a:pt x="7562" y="302"/>
                      <a:pt x="7260" y="0"/>
                      <a:pt x="6889" y="0"/>
                    </a:cubicBezTo>
                    <a:close/>
                  </a:path>
                </a:pathLst>
              </a:custGeom>
              <a:solidFill>
                <a:srgbClr val="C8D3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5"/>
              <p:cNvSpPr/>
              <p:nvPr/>
            </p:nvSpPr>
            <p:spPr>
              <a:xfrm>
                <a:off x="786050" y="2549475"/>
                <a:ext cx="1765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7060" h="2112" extrusionOk="0">
                    <a:moveTo>
                      <a:pt x="422" y="0"/>
                    </a:moveTo>
                    <a:cubicBezTo>
                      <a:pt x="190" y="0"/>
                      <a:pt x="1" y="188"/>
                      <a:pt x="1" y="421"/>
                    </a:cubicBezTo>
                    <a:lnTo>
                      <a:pt x="1" y="1691"/>
                    </a:lnTo>
                    <a:cubicBezTo>
                      <a:pt x="1" y="1923"/>
                      <a:pt x="190" y="2112"/>
                      <a:pt x="422" y="2112"/>
                    </a:cubicBezTo>
                    <a:lnTo>
                      <a:pt x="6638" y="2112"/>
                    </a:lnTo>
                    <a:cubicBezTo>
                      <a:pt x="6872" y="2112"/>
                      <a:pt x="7059" y="1923"/>
                      <a:pt x="7059" y="1691"/>
                    </a:cubicBezTo>
                    <a:lnTo>
                      <a:pt x="7059" y="420"/>
                    </a:lnTo>
                    <a:cubicBezTo>
                      <a:pt x="7059" y="188"/>
                      <a:pt x="6872" y="0"/>
                      <a:pt x="66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5"/>
              <p:cNvSpPr/>
              <p:nvPr/>
            </p:nvSpPr>
            <p:spPr>
              <a:xfrm>
                <a:off x="897475" y="2569000"/>
                <a:ext cx="453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725" extrusionOk="0">
                    <a:moveTo>
                      <a:pt x="885" y="1"/>
                    </a:moveTo>
                    <a:cubicBezTo>
                      <a:pt x="567" y="1"/>
                      <a:pt x="268" y="140"/>
                      <a:pt x="64" y="383"/>
                    </a:cubicBezTo>
                    <a:cubicBezTo>
                      <a:pt x="0" y="457"/>
                      <a:pt x="9" y="567"/>
                      <a:pt x="83" y="631"/>
                    </a:cubicBezTo>
                    <a:cubicBezTo>
                      <a:pt x="116" y="659"/>
                      <a:pt x="157" y="672"/>
                      <a:pt x="197" y="672"/>
                    </a:cubicBezTo>
                    <a:cubicBezTo>
                      <a:pt x="247" y="672"/>
                      <a:pt x="297" y="651"/>
                      <a:pt x="332" y="610"/>
                    </a:cubicBezTo>
                    <a:cubicBezTo>
                      <a:pt x="470" y="446"/>
                      <a:pt x="671" y="354"/>
                      <a:pt x="885" y="354"/>
                    </a:cubicBezTo>
                    <a:cubicBezTo>
                      <a:pt x="1115" y="354"/>
                      <a:pt x="1333" y="464"/>
                      <a:pt x="1469" y="652"/>
                    </a:cubicBezTo>
                    <a:cubicBezTo>
                      <a:pt x="1504" y="699"/>
                      <a:pt x="1557" y="725"/>
                      <a:pt x="1612" y="725"/>
                    </a:cubicBezTo>
                    <a:cubicBezTo>
                      <a:pt x="1648" y="725"/>
                      <a:pt x="1684" y="714"/>
                      <a:pt x="1715" y="692"/>
                    </a:cubicBezTo>
                    <a:cubicBezTo>
                      <a:pt x="1794" y="634"/>
                      <a:pt x="1812" y="524"/>
                      <a:pt x="1754" y="445"/>
                    </a:cubicBezTo>
                    <a:cubicBezTo>
                      <a:pt x="1553" y="168"/>
                      <a:pt x="1227" y="1"/>
                      <a:pt x="8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5"/>
              <p:cNvSpPr/>
              <p:nvPr/>
            </p:nvSpPr>
            <p:spPr>
              <a:xfrm>
                <a:off x="805875" y="2569000"/>
                <a:ext cx="452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725" extrusionOk="0">
                    <a:moveTo>
                      <a:pt x="927" y="1"/>
                    </a:moveTo>
                    <a:cubicBezTo>
                      <a:pt x="583" y="1"/>
                      <a:pt x="259" y="168"/>
                      <a:pt x="56" y="445"/>
                    </a:cubicBezTo>
                    <a:cubicBezTo>
                      <a:pt x="0" y="524"/>
                      <a:pt x="17" y="634"/>
                      <a:pt x="95" y="692"/>
                    </a:cubicBezTo>
                    <a:cubicBezTo>
                      <a:pt x="127" y="714"/>
                      <a:pt x="164" y="725"/>
                      <a:pt x="200" y="725"/>
                    </a:cubicBezTo>
                    <a:cubicBezTo>
                      <a:pt x="255" y="725"/>
                      <a:pt x="308" y="699"/>
                      <a:pt x="342" y="652"/>
                    </a:cubicBezTo>
                    <a:cubicBezTo>
                      <a:pt x="477" y="464"/>
                      <a:pt x="697" y="354"/>
                      <a:pt x="927" y="354"/>
                    </a:cubicBezTo>
                    <a:cubicBezTo>
                      <a:pt x="1141" y="354"/>
                      <a:pt x="1341" y="446"/>
                      <a:pt x="1478" y="610"/>
                    </a:cubicBezTo>
                    <a:cubicBezTo>
                      <a:pt x="1514" y="651"/>
                      <a:pt x="1564" y="672"/>
                      <a:pt x="1614" y="672"/>
                    </a:cubicBezTo>
                    <a:cubicBezTo>
                      <a:pt x="1654" y="672"/>
                      <a:pt x="1694" y="659"/>
                      <a:pt x="1727" y="631"/>
                    </a:cubicBezTo>
                    <a:cubicBezTo>
                      <a:pt x="1801" y="567"/>
                      <a:pt x="1810" y="457"/>
                      <a:pt x="1748" y="383"/>
                    </a:cubicBezTo>
                    <a:cubicBezTo>
                      <a:pt x="1544" y="140"/>
                      <a:pt x="1244" y="1"/>
                      <a:pt x="9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25"/>
            <p:cNvGrpSpPr/>
            <p:nvPr/>
          </p:nvGrpSpPr>
          <p:grpSpPr>
            <a:xfrm>
              <a:off x="5434633" y="1349646"/>
              <a:ext cx="3070564" cy="3258981"/>
              <a:chOff x="1304275" y="2258525"/>
              <a:chExt cx="1138300" cy="1208194"/>
            </a:xfrm>
          </p:grpSpPr>
          <p:sp>
            <p:nvSpPr>
              <p:cNvPr id="298" name="Google Shape;298;p25"/>
              <p:cNvSpPr/>
              <p:nvPr/>
            </p:nvSpPr>
            <p:spPr>
              <a:xfrm>
                <a:off x="1540075" y="2768300"/>
                <a:ext cx="83675" cy="69075"/>
              </a:xfrm>
              <a:custGeom>
                <a:avLst/>
                <a:gdLst/>
                <a:ahLst/>
                <a:cxnLst/>
                <a:rect l="l" t="t" r="r" b="b"/>
                <a:pathLst>
                  <a:path w="3347" h="2763" extrusionOk="0">
                    <a:moveTo>
                      <a:pt x="1889" y="202"/>
                    </a:moveTo>
                    <a:cubicBezTo>
                      <a:pt x="2357" y="202"/>
                      <a:pt x="2739" y="644"/>
                      <a:pt x="2744" y="1193"/>
                    </a:cubicBezTo>
                    <a:cubicBezTo>
                      <a:pt x="2748" y="1744"/>
                      <a:pt x="2370" y="2196"/>
                      <a:pt x="1899" y="2199"/>
                    </a:cubicBezTo>
                    <a:cubicBezTo>
                      <a:pt x="1896" y="2199"/>
                      <a:pt x="1894" y="2199"/>
                      <a:pt x="1892" y="2199"/>
                    </a:cubicBezTo>
                    <a:cubicBezTo>
                      <a:pt x="1424" y="2199"/>
                      <a:pt x="1041" y="1757"/>
                      <a:pt x="1037" y="1208"/>
                    </a:cubicBezTo>
                    <a:cubicBezTo>
                      <a:pt x="1032" y="657"/>
                      <a:pt x="1409" y="207"/>
                      <a:pt x="1882" y="202"/>
                    </a:cubicBezTo>
                    <a:cubicBezTo>
                      <a:pt x="1884" y="202"/>
                      <a:pt x="1887" y="202"/>
                      <a:pt x="1889" y="202"/>
                    </a:cubicBezTo>
                    <a:close/>
                    <a:moveTo>
                      <a:pt x="3323" y="1"/>
                    </a:moveTo>
                    <a:lnTo>
                      <a:pt x="1" y="30"/>
                    </a:lnTo>
                    <a:lnTo>
                      <a:pt x="25" y="2762"/>
                    </a:lnTo>
                    <a:lnTo>
                      <a:pt x="3347" y="2733"/>
                    </a:lnTo>
                    <a:lnTo>
                      <a:pt x="33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5"/>
              <p:cNvSpPr/>
              <p:nvPr/>
            </p:nvSpPr>
            <p:spPr>
              <a:xfrm>
                <a:off x="1549775" y="2768225"/>
                <a:ext cx="83625" cy="69025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2761" extrusionOk="0">
                    <a:moveTo>
                      <a:pt x="1887" y="202"/>
                    </a:moveTo>
                    <a:cubicBezTo>
                      <a:pt x="2357" y="202"/>
                      <a:pt x="2738" y="644"/>
                      <a:pt x="2744" y="1193"/>
                    </a:cubicBezTo>
                    <a:cubicBezTo>
                      <a:pt x="2748" y="1744"/>
                      <a:pt x="2370" y="2194"/>
                      <a:pt x="1898" y="2199"/>
                    </a:cubicBezTo>
                    <a:cubicBezTo>
                      <a:pt x="1896" y="2199"/>
                      <a:pt x="1894" y="2199"/>
                      <a:pt x="1891" y="2199"/>
                    </a:cubicBezTo>
                    <a:cubicBezTo>
                      <a:pt x="1422" y="2199"/>
                      <a:pt x="1041" y="1757"/>
                      <a:pt x="1035" y="1208"/>
                    </a:cubicBezTo>
                    <a:cubicBezTo>
                      <a:pt x="1031" y="657"/>
                      <a:pt x="1409" y="205"/>
                      <a:pt x="1880" y="202"/>
                    </a:cubicBezTo>
                    <a:cubicBezTo>
                      <a:pt x="1883" y="202"/>
                      <a:pt x="1885" y="202"/>
                      <a:pt x="1887" y="202"/>
                    </a:cubicBezTo>
                    <a:close/>
                    <a:moveTo>
                      <a:pt x="3322" y="1"/>
                    </a:moveTo>
                    <a:lnTo>
                      <a:pt x="1" y="30"/>
                    </a:lnTo>
                    <a:lnTo>
                      <a:pt x="23" y="2761"/>
                    </a:lnTo>
                    <a:lnTo>
                      <a:pt x="3345" y="2733"/>
                    </a:lnTo>
                    <a:lnTo>
                      <a:pt x="33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5"/>
              <p:cNvSpPr/>
              <p:nvPr/>
            </p:nvSpPr>
            <p:spPr>
              <a:xfrm>
                <a:off x="1484950" y="2826700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9" y="1"/>
                    </a:moveTo>
                    <a:lnTo>
                      <a:pt x="111" y="44"/>
                    </a:lnTo>
                    <a:cubicBezTo>
                      <a:pt x="50" y="46"/>
                      <a:pt x="0" y="96"/>
                      <a:pt x="2" y="157"/>
                    </a:cubicBezTo>
                    <a:lnTo>
                      <a:pt x="3" y="444"/>
                    </a:lnTo>
                    <a:lnTo>
                      <a:pt x="5362" y="399"/>
                    </a:lnTo>
                    <a:lnTo>
                      <a:pt x="5361" y="111"/>
                    </a:lnTo>
                    <a:cubicBezTo>
                      <a:pt x="5359" y="49"/>
                      <a:pt x="5309" y="1"/>
                      <a:pt x="5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5"/>
              <p:cNvSpPr/>
              <p:nvPr/>
            </p:nvSpPr>
            <p:spPr>
              <a:xfrm>
                <a:off x="1532775" y="2826275"/>
                <a:ext cx="1340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5363" h="445" extrusionOk="0">
                    <a:moveTo>
                      <a:pt x="5247" y="1"/>
                    </a:moveTo>
                    <a:lnTo>
                      <a:pt x="111" y="45"/>
                    </a:lnTo>
                    <a:cubicBezTo>
                      <a:pt x="49" y="46"/>
                      <a:pt x="0" y="96"/>
                      <a:pt x="0" y="158"/>
                    </a:cubicBezTo>
                    <a:lnTo>
                      <a:pt x="3" y="445"/>
                    </a:lnTo>
                    <a:lnTo>
                      <a:pt x="5362" y="399"/>
                    </a:lnTo>
                    <a:lnTo>
                      <a:pt x="5359" y="111"/>
                    </a:lnTo>
                    <a:cubicBezTo>
                      <a:pt x="5359" y="51"/>
                      <a:pt x="5309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5"/>
              <p:cNvSpPr/>
              <p:nvPr/>
            </p:nvSpPr>
            <p:spPr>
              <a:xfrm>
                <a:off x="1319475" y="2495100"/>
                <a:ext cx="480400" cy="275175"/>
              </a:xfrm>
              <a:custGeom>
                <a:avLst/>
                <a:gdLst/>
                <a:ahLst/>
                <a:cxnLst/>
                <a:rect l="l" t="t" r="r" b="b"/>
                <a:pathLst>
                  <a:path w="19216" h="11007" extrusionOk="0">
                    <a:moveTo>
                      <a:pt x="15944" y="0"/>
                    </a:moveTo>
                    <a:lnTo>
                      <a:pt x="230" y="137"/>
                    </a:lnTo>
                    <a:cubicBezTo>
                      <a:pt x="85" y="138"/>
                      <a:pt x="0" y="255"/>
                      <a:pt x="41" y="400"/>
                    </a:cubicBezTo>
                    <a:lnTo>
                      <a:pt x="2937" y="10747"/>
                    </a:lnTo>
                    <a:cubicBezTo>
                      <a:pt x="2978" y="10890"/>
                      <a:pt x="3126" y="11006"/>
                      <a:pt x="3269" y="11006"/>
                    </a:cubicBezTo>
                    <a:cubicBezTo>
                      <a:pt x="3270" y="11006"/>
                      <a:pt x="3271" y="11006"/>
                      <a:pt x="3272" y="11006"/>
                    </a:cubicBezTo>
                    <a:lnTo>
                      <a:pt x="18985" y="10870"/>
                    </a:lnTo>
                    <a:cubicBezTo>
                      <a:pt x="19131" y="10870"/>
                      <a:pt x="19216" y="10752"/>
                      <a:pt x="19175" y="10606"/>
                    </a:cubicBezTo>
                    <a:lnTo>
                      <a:pt x="16279" y="261"/>
                    </a:lnTo>
                    <a:cubicBezTo>
                      <a:pt x="16238" y="115"/>
                      <a:pt x="16088" y="0"/>
                      <a:pt x="159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5"/>
              <p:cNvSpPr/>
              <p:nvPr/>
            </p:nvSpPr>
            <p:spPr>
              <a:xfrm>
                <a:off x="1329800" y="2495025"/>
                <a:ext cx="480425" cy="275125"/>
              </a:xfrm>
              <a:custGeom>
                <a:avLst/>
                <a:gdLst/>
                <a:ahLst/>
                <a:cxnLst/>
                <a:rect l="l" t="t" r="r" b="b"/>
                <a:pathLst>
                  <a:path w="19217" h="11005" extrusionOk="0">
                    <a:moveTo>
                      <a:pt x="15947" y="0"/>
                    </a:moveTo>
                    <a:cubicBezTo>
                      <a:pt x="15946" y="0"/>
                      <a:pt x="15945" y="0"/>
                      <a:pt x="15944" y="0"/>
                    </a:cubicBezTo>
                    <a:lnTo>
                      <a:pt x="231" y="135"/>
                    </a:lnTo>
                    <a:cubicBezTo>
                      <a:pt x="85" y="137"/>
                      <a:pt x="1" y="255"/>
                      <a:pt x="41" y="399"/>
                    </a:cubicBezTo>
                    <a:lnTo>
                      <a:pt x="2939" y="10746"/>
                    </a:lnTo>
                    <a:cubicBezTo>
                      <a:pt x="2978" y="10890"/>
                      <a:pt x="3126" y="11005"/>
                      <a:pt x="3270" y="11005"/>
                    </a:cubicBezTo>
                    <a:cubicBezTo>
                      <a:pt x="3270" y="11005"/>
                      <a:pt x="3271" y="11005"/>
                      <a:pt x="3272" y="11005"/>
                    </a:cubicBezTo>
                    <a:lnTo>
                      <a:pt x="18986" y="10870"/>
                    </a:lnTo>
                    <a:cubicBezTo>
                      <a:pt x="19131" y="10868"/>
                      <a:pt x="19216" y="10750"/>
                      <a:pt x="19175" y="10606"/>
                    </a:cubicBezTo>
                    <a:lnTo>
                      <a:pt x="16279" y="259"/>
                    </a:lnTo>
                    <a:cubicBezTo>
                      <a:pt x="16239" y="116"/>
                      <a:pt x="16090" y="0"/>
                      <a:pt x="159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5"/>
              <p:cNvSpPr/>
              <p:nvPr/>
            </p:nvSpPr>
            <p:spPr>
              <a:xfrm>
                <a:off x="1344200" y="2506950"/>
                <a:ext cx="451675" cy="251300"/>
              </a:xfrm>
              <a:custGeom>
                <a:avLst/>
                <a:gdLst/>
                <a:ahLst/>
                <a:cxnLst/>
                <a:rect l="l" t="t" r="r" b="b"/>
                <a:pathLst>
                  <a:path w="18067" h="10052" extrusionOk="0">
                    <a:moveTo>
                      <a:pt x="15287" y="0"/>
                    </a:moveTo>
                    <a:lnTo>
                      <a:pt x="0" y="131"/>
                    </a:lnTo>
                    <a:lnTo>
                      <a:pt x="2780" y="10052"/>
                    </a:lnTo>
                    <a:lnTo>
                      <a:pt x="18066" y="9920"/>
                    </a:lnTo>
                    <a:lnTo>
                      <a:pt x="15287" y="0"/>
                    </a:lnTo>
                    <a:close/>
                  </a:path>
                </a:pathLst>
              </a:custGeom>
              <a:solidFill>
                <a:srgbClr val="FEF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5"/>
              <p:cNvSpPr/>
              <p:nvPr/>
            </p:nvSpPr>
            <p:spPr>
              <a:xfrm>
                <a:off x="1388650" y="2538075"/>
                <a:ext cx="364700" cy="165350"/>
              </a:xfrm>
              <a:custGeom>
                <a:avLst/>
                <a:gdLst/>
                <a:ahLst/>
                <a:cxnLst/>
                <a:rect l="l" t="t" r="r" b="b"/>
                <a:pathLst>
                  <a:path w="14588" h="6614" extrusionOk="0">
                    <a:moveTo>
                      <a:pt x="12365" y="0"/>
                    </a:moveTo>
                    <a:cubicBezTo>
                      <a:pt x="12364" y="0"/>
                      <a:pt x="12363" y="0"/>
                      <a:pt x="12362" y="0"/>
                    </a:cubicBezTo>
                    <a:lnTo>
                      <a:pt x="305" y="105"/>
                    </a:lnTo>
                    <a:cubicBezTo>
                      <a:pt x="111" y="106"/>
                      <a:pt x="0" y="264"/>
                      <a:pt x="56" y="458"/>
                    </a:cubicBezTo>
                    <a:lnTo>
                      <a:pt x="1770" y="6267"/>
                    </a:lnTo>
                    <a:cubicBezTo>
                      <a:pt x="1827" y="6458"/>
                      <a:pt x="2030" y="6614"/>
                      <a:pt x="2223" y="6614"/>
                    </a:cubicBezTo>
                    <a:cubicBezTo>
                      <a:pt x="2224" y="6614"/>
                      <a:pt x="2225" y="6614"/>
                      <a:pt x="2226" y="6614"/>
                    </a:cubicBezTo>
                    <a:lnTo>
                      <a:pt x="14283" y="6511"/>
                    </a:lnTo>
                    <a:cubicBezTo>
                      <a:pt x="14477" y="6508"/>
                      <a:pt x="14587" y="6350"/>
                      <a:pt x="14531" y="6156"/>
                    </a:cubicBezTo>
                    <a:lnTo>
                      <a:pt x="12816" y="349"/>
                    </a:lnTo>
                    <a:cubicBezTo>
                      <a:pt x="12761" y="156"/>
                      <a:pt x="12558" y="0"/>
                      <a:pt x="12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5"/>
              <p:cNvSpPr/>
              <p:nvPr/>
            </p:nvSpPr>
            <p:spPr>
              <a:xfrm>
                <a:off x="1461250" y="2602825"/>
                <a:ext cx="213550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627" extrusionOk="0">
                    <a:moveTo>
                      <a:pt x="8169" y="1"/>
                    </a:moveTo>
                    <a:lnTo>
                      <a:pt x="208" y="70"/>
                    </a:lnTo>
                    <a:cubicBezTo>
                      <a:pt x="76" y="70"/>
                      <a:pt x="0" y="178"/>
                      <a:pt x="38" y="310"/>
                    </a:cubicBezTo>
                    <a:lnTo>
                      <a:pt x="62" y="390"/>
                    </a:lnTo>
                    <a:cubicBezTo>
                      <a:pt x="100" y="521"/>
                      <a:pt x="237" y="626"/>
                      <a:pt x="368" y="626"/>
                    </a:cubicBezTo>
                    <a:cubicBezTo>
                      <a:pt x="369" y="626"/>
                      <a:pt x="370" y="626"/>
                      <a:pt x="371" y="626"/>
                    </a:cubicBezTo>
                    <a:lnTo>
                      <a:pt x="8334" y="558"/>
                    </a:lnTo>
                    <a:cubicBezTo>
                      <a:pt x="8466" y="556"/>
                      <a:pt x="8542" y="449"/>
                      <a:pt x="8502" y="317"/>
                    </a:cubicBezTo>
                    <a:lnTo>
                      <a:pt x="8479" y="237"/>
                    </a:lnTo>
                    <a:cubicBezTo>
                      <a:pt x="8440" y="107"/>
                      <a:pt x="8302" y="1"/>
                      <a:pt x="81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5"/>
              <p:cNvSpPr/>
              <p:nvPr/>
            </p:nvSpPr>
            <p:spPr>
              <a:xfrm>
                <a:off x="1436625" y="2646825"/>
                <a:ext cx="288925" cy="16275"/>
              </a:xfrm>
              <a:custGeom>
                <a:avLst/>
                <a:gdLst/>
                <a:ahLst/>
                <a:cxnLst/>
                <a:rect l="l" t="t" r="r" b="b"/>
                <a:pathLst>
                  <a:path w="11557" h="651" extrusionOk="0">
                    <a:moveTo>
                      <a:pt x="11152" y="1"/>
                    </a:moveTo>
                    <a:cubicBezTo>
                      <a:pt x="11151" y="1"/>
                      <a:pt x="11150" y="1"/>
                      <a:pt x="11149" y="1"/>
                    </a:cubicBezTo>
                    <a:lnTo>
                      <a:pt x="241" y="95"/>
                    </a:lnTo>
                    <a:cubicBezTo>
                      <a:pt x="88" y="95"/>
                      <a:pt x="1" y="220"/>
                      <a:pt x="46" y="375"/>
                    </a:cubicBezTo>
                    <a:cubicBezTo>
                      <a:pt x="90" y="527"/>
                      <a:pt x="250" y="650"/>
                      <a:pt x="404" y="650"/>
                    </a:cubicBezTo>
                    <a:cubicBezTo>
                      <a:pt x="405" y="650"/>
                      <a:pt x="406" y="650"/>
                      <a:pt x="407" y="650"/>
                    </a:cubicBezTo>
                    <a:lnTo>
                      <a:pt x="11314" y="557"/>
                    </a:lnTo>
                    <a:cubicBezTo>
                      <a:pt x="11467" y="555"/>
                      <a:pt x="11556" y="429"/>
                      <a:pt x="11511" y="276"/>
                    </a:cubicBezTo>
                    <a:cubicBezTo>
                      <a:pt x="11466" y="123"/>
                      <a:pt x="11305" y="1"/>
                      <a:pt x="1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>
                <a:off x="1616654" y="2854310"/>
                <a:ext cx="23775" cy="612409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>
                <a:off x="2170324" y="2849522"/>
                <a:ext cx="23800" cy="617166"/>
              </a:xfrm>
              <a:custGeom>
                <a:avLst/>
                <a:gdLst/>
                <a:ahLst/>
                <a:cxnLst/>
                <a:rect l="l" t="t" r="r" b="b"/>
                <a:pathLst>
                  <a:path w="952" h="24341" extrusionOk="0">
                    <a:moveTo>
                      <a:pt x="742" y="1"/>
                    </a:moveTo>
                    <a:lnTo>
                      <a:pt x="0" y="7"/>
                    </a:lnTo>
                    <a:lnTo>
                      <a:pt x="209" y="24341"/>
                    </a:lnTo>
                    <a:lnTo>
                      <a:pt x="951" y="24335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5"/>
              <p:cNvSpPr/>
              <p:nvPr/>
            </p:nvSpPr>
            <p:spPr>
              <a:xfrm>
                <a:off x="1755775" y="2832075"/>
                <a:ext cx="407750" cy="21225"/>
              </a:xfrm>
              <a:custGeom>
                <a:avLst/>
                <a:gdLst/>
                <a:ahLst/>
                <a:cxnLst/>
                <a:rect l="l" t="t" r="r" b="b"/>
                <a:pathLst>
                  <a:path w="16310" h="849" extrusionOk="0">
                    <a:moveTo>
                      <a:pt x="16290" y="1"/>
                    </a:moveTo>
                    <a:lnTo>
                      <a:pt x="14" y="140"/>
                    </a:lnTo>
                    <a:cubicBezTo>
                      <a:pt x="7" y="140"/>
                      <a:pt x="1" y="146"/>
                      <a:pt x="1" y="154"/>
                    </a:cubicBezTo>
                    <a:lnTo>
                      <a:pt x="7" y="835"/>
                    </a:lnTo>
                    <a:cubicBezTo>
                      <a:pt x="7" y="843"/>
                      <a:pt x="13" y="849"/>
                      <a:pt x="20" y="849"/>
                    </a:cubicBezTo>
                    <a:lnTo>
                      <a:pt x="16296" y="710"/>
                    </a:lnTo>
                    <a:cubicBezTo>
                      <a:pt x="16303" y="710"/>
                      <a:pt x="16309" y="703"/>
                      <a:pt x="16308" y="696"/>
                    </a:cubicBezTo>
                    <a:lnTo>
                      <a:pt x="16303" y="13"/>
                    </a:lnTo>
                    <a:cubicBezTo>
                      <a:pt x="16303" y="7"/>
                      <a:pt x="16297" y="1"/>
                      <a:pt x="16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5"/>
              <p:cNvSpPr/>
              <p:nvPr/>
            </p:nvSpPr>
            <p:spPr>
              <a:xfrm>
                <a:off x="1304275" y="2833925"/>
                <a:ext cx="63927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25571" h="928" extrusionOk="0">
                    <a:moveTo>
                      <a:pt x="25551" y="1"/>
                    </a:moveTo>
                    <a:lnTo>
                      <a:pt x="14" y="220"/>
                    </a:lnTo>
                    <a:cubicBezTo>
                      <a:pt x="7" y="220"/>
                      <a:pt x="1" y="227"/>
                      <a:pt x="1" y="233"/>
                    </a:cubicBezTo>
                    <a:lnTo>
                      <a:pt x="7" y="916"/>
                    </a:lnTo>
                    <a:cubicBezTo>
                      <a:pt x="7" y="923"/>
                      <a:pt x="13" y="928"/>
                      <a:pt x="20" y="928"/>
                    </a:cubicBezTo>
                    <a:lnTo>
                      <a:pt x="25557" y="710"/>
                    </a:lnTo>
                    <a:cubicBezTo>
                      <a:pt x="25564" y="710"/>
                      <a:pt x="25570" y="704"/>
                      <a:pt x="25570" y="698"/>
                    </a:cubicBezTo>
                    <a:lnTo>
                      <a:pt x="25564" y="14"/>
                    </a:lnTo>
                    <a:cubicBezTo>
                      <a:pt x="25564" y="7"/>
                      <a:pt x="25558" y="1"/>
                      <a:pt x="255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5"/>
              <p:cNvSpPr/>
              <p:nvPr/>
            </p:nvSpPr>
            <p:spPr>
              <a:xfrm>
                <a:off x="1571350" y="2820000"/>
                <a:ext cx="190125" cy="15475"/>
              </a:xfrm>
              <a:custGeom>
                <a:avLst/>
                <a:gdLst/>
                <a:ahLst/>
                <a:cxnLst/>
                <a:rect l="l" t="t" r="r" b="b"/>
                <a:pathLst>
                  <a:path w="7605" h="619" extrusionOk="0">
                    <a:moveTo>
                      <a:pt x="7600" y="0"/>
                    </a:moveTo>
                    <a:lnTo>
                      <a:pt x="1" y="66"/>
                    </a:lnTo>
                    <a:lnTo>
                      <a:pt x="275" y="481"/>
                    </a:lnTo>
                    <a:lnTo>
                      <a:pt x="7605" y="618"/>
                    </a:lnTo>
                    <a:lnTo>
                      <a:pt x="7605" y="618"/>
                    </a:lnTo>
                    <a:lnTo>
                      <a:pt x="76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5"/>
              <p:cNvSpPr/>
              <p:nvPr/>
            </p:nvSpPr>
            <p:spPr>
              <a:xfrm>
                <a:off x="1566475" y="2821625"/>
                <a:ext cx="129750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5190" h="621" extrusionOk="0">
                    <a:moveTo>
                      <a:pt x="190" y="0"/>
                    </a:moveTo>
                    <a:cubicBezTo>
                      <a:pt x="85" y="0"/>
                      <a:pt x="1" y="86"/>
                      <a:pt x="2" y="190"/>
                    </a:cubicBezTo>
                    <a:lnTo>
                      <a:pt x="5" y="620"/>
                    </a:lnTo>
                    <a:lnTo>
                      <a:pt x="5190" y="575"/>
                    </a:lnTo>
                    <a:lnTo>
                      <a:pt x="5187" y="323"/>
                    </a:lnTo>
                    <a:cubicBezTo>
                      <a:pt x="5187" y="241"/>
                      <a:pt x="5122" y="175"/>
                      <a:pt x="5040" y="172"/>
                    </a:cubicBezTo>
                    <a:lnTo>
                      <a:pt x="196" y="1"/>
                    </a:lnTo>
                    <a:cubicBezTo>
                      <a:pt x="194" y="1"/>
                      <a:pt x="192" y="0"/>
                      <a:pt x="1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5"/>
              <p:cNvSpPr/>
              <p:nvPr/>
            </p:nvSpPr>
            <p:spPr>
              <a:xfrm>
                <a:off x="1936975" y="3041225"/>
                <a:ext cx="241400" cy="19265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7706" extrusionOk="0">
                    <a:moveTo>
                      <a:pt x="6811" y="1"/>
                    </a:moveTo>
                    <a:cubicBezTo>
                      <a:pt x="6715" y="1"/>
                      <a:pt x="6624" y="1"/>
                      <a:pt x="6536" y="2"/>
                    </a:cubicBezTo>
                    <a:cubicBezTo>
                      <a:pt x="5373" y="12"/>
                      <a:pt x="3505" y="69"/>
                      <a:pt x="1986" y="120"/>
                    </a:cubicBezTo>
                    <a:lnTo>
                      <a:pt x="1985" y="122"/>
                    </a:lnTo>
                    <a:cubicBezTo>
                      <a:pt x="1450" y="706"/>
                      <a:pt x="767" y="1444"/>
                      <a:pt x="0" y="2265"/>
                    </a:cubicBezTo>
                    <a:cubicBezTo>
                      <a:pt x="79" y="2683"/>
                      <a:pt x="166" y="3177"/>
                      <a:pt x="256" y="3760"/>
                    </a:cubicBezTo>
                    <a:cubicBezTo>
                      <a:pt x="440" y="4938"/>
                      <a:pt x="806" y="6408"/>
                      <a:pt x="1167" y="7706"/>
                    </a:cubicBezTo>
                    <a:cubicBezTo>
                      <a:pt x="1674" y="7194"/>
                      <a:pt x="2060" y="6812"/>
                      <a:pt x="2218" y="6677"/>
                    </a:cubicBezTo>
                    <a:cubicBezTo>
                      <a:pt x="2828" y="6158"/>
                      <a:pt x="2880" y="5529"/>
                      <a:pt x="2880" y="5529"/>
                    </a:cubicBezTo>
                    <a:cubicBezTo>
                      <a:pt x="2880" y="5529"/>
                      <a:pt x="3746" y="5420"/>
                      <a:pt x="4451" y="4610"/>
                    </a:cubicBezTo>
                    <a:cubicBezTo>
                      <a:pt x="5637" y="3246"/>
                      <a:pt x="9655" y="16"/>
                      <a:pt x="9655" y="16"/>
                    </a:cubicBezTo>
                    <a:lnTo>
                      <a:pt x="9655" y="16"/>
                    </a:lnTo>
                    <a:cubicBezTo>
                      <a:pt x="9551" y="16"/>
                      <a:pt x="9447" y="16"/>
                      <a:pt x="9343" y="16"/>
                    </a:cubicBezTo>
                    <a:cubicBezTo>
                      <a:pt x="8388" y="16"/>
                      <a:pt x="7495" y="1"/>
                      <a:pt x="6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5"/>
              <p:cNvSpPr/>
              <p:nvPr/>
            </p:nvSpPr>
            <p:spPr>
              <a:xfrm>
                <a:off x="1951550" y="3056250"/>
                <a:ext cx="102875" cy="111975"/>
              </a:xfrm>
              <a:custGeom>
                <a:avLst/>
                <a:gdLst/>
                <a:ahLst/>
                <a:cxnLst/>
                <a:rect l="l" t="t" r="r" b="b"/>
                <a:pathLst>
                  <a:path w="4115" h="4479" extrusionOk="0">
                    <a:moveTo>
                      <a:pt x="4104" y="1"/>
                    </a:moveTo>
                    <a:cubicBezTo>
                      <a:pt x="4102" y="1"/>
                      <a:pt x="4099" y="2"/>
                      <a:pt x="4098" y="5"/>
                    </a:cubicBezTo>
                    <a:cubicBezTo>
                      <a:pt x="4087" y="25"/>
                      <a:pt x="2986" y="1949"/>
                      <a:pt x="2779" y="1997"/>
                    </a:cubicBezTo>
                    <a:cubicBezTo>
                      <a:pt x="2777" y="1998"/>
                      <a:pt x="2776" y="1998"/>
                      <a:pt x="2775" y="1998"/>
                    </a:cubicBezTo>
                    <a:cubicBezTo>
                      <a:pt x="2771" y="1998"/>
                      <a:pt x="2768" y="1997"/>
                      <a:pt x="2765" y="1996"/>
                    </a:cubicBezTo>
                    <a:cubicBezTo>
                      <a:pt x="2697" y="1949"/>
                      <a:pt x="2695" y="1873"/>
                      <a:pt x="2692" y="1800"/>
                    </a:cubicBezTo>
                    <a:cubicBezTo>
                      <a:pt x="2691" y="1723"/>
                      <a:pt x="2689" y="1650"/>
                      <a:pt x="2601" y="1629"/>
                    </a:cubicBezTo>
                    <a:cubicBezTo>
                      <a:pt x="2599" y="1628"/>
                      <a:pt x="2596" y="1628"/>
                      <a:pt x="2594" y="1628"/>
                    </a:cubicBezTo>
                    <a:cubicBezTo>
                      <a:pt x="2519" y="1628"/>
                      <a:pt x="2319" y="1871"/>
                      <a:pt x="1924" y="2356"/>
                    </a:cubicBezTo>
                    <a:cubicBezTo>
                      <a:pt x="1423" y="2973"/>
                      <a:pt x="737" y="3818"/>
                      <a:pt x="4" y="4465"/>
                    </a:cubicBezTo>
                    <a:cubicBezTo>
                      <a:pt x="1" y="4468"/>
                      <a:pt x="1" y="4472"/>
                      <a:pt x="2" y="4477"/>
                    </a:cubicBezTo>
                    <a:cubicBezTo>
                      <a:pt x="4" y="4478"/>
                      <a:pt x="7" y="4478"/>
                      <a:pt x="8" y="4478"/>
                    </a:cubicBezTo>
                    <a:cubicBezTo>
                      <a:pt x="11" y="4478"/>
                      <a:pt x="13" y="4478"/>
                      <a:pt x="14" y="4477"/>
                    </a:cubicBezTo>
                    <a:cubicBezTo>
                      <a:pt x="749" y="3828"/>
                      <a:pt x="1435" y="2983"/>
                      <a:pt x="1936" y="2365"/>
                    </a:cubicBezTo>
                    <a:cubicBezTo>
                      <a:pt x="2264" y="1962"/>
                      <a:pt x="2524" y="1644"/>
                      <a:pt x="2594" y="1644"/>
                    </a:cubicBezTo>
                    <a:cubicBezTo>
                      <a:pt x="2595" y="1644"/>
                      <a:pt x="2597" y="1644"/>
                      <a:pt x="2598" y="1644"/>
                    </a:cubicBezTo>
                    <a:cubicBezTo>
                      <a:pt x="2673" y="1662"/>
                      <a:pt x="2674" y="1727"/>
                      <a:pt x="2677" y="1800"/>
                    </a:cubicBezTo>
                    <a:cubicBezTo>
                      <a:pt x="2679" y="1874"/>
                      <a:pt x="2680" y="1956"/>
                      <a:pt x="2757" y="2008"/>
                    </a:cubicBezTo>
                    <a:cubicBezTo>
                      <a:pt x="2761" y="2012"/>
                      <a:pt x="2767" y="2013"/>
                      <a:pt x="2773" y="2013"/>
                    </a:cubicBezTo>
                    <a:cubicBezTo>
                      <a:pt x="2776" y="2013"/>
                      <a:pt x="2780" y="2013"/>
                      <a:pt x="2783" y="2012"/>
                    </a:cubicBezTo>
                    <a:cubicBezTo>
                      <a:pt x="2997" y="1962"/>
                      <a:pt x="4066" y="92"/>
                      <a:pt x="4112" y="13"/>
                    </a:cubicBezTo>
                    <a:cubicBezTo>
                      <a:pt x="4115" y="8"/>
                      <a:pt x="4113" y="4"/>
                      <a:pt x="4108" y="2"/>
                    </a:cubicBezTo>
                    <a:cubicBezTo>
                      <a:pt x="4107" y="1"/>
                      <a:pt x="4106" y="1"/>
                      <a:pt x="4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5"/>
              <p:cNvSpPr/>
              <p:nvPr/>
            </p:nvSpPr>
            <p:spPr>
              <a:xfrm>
                <a:off x="1539600" y="2258525"/>
                <a:ext cx="792775" cy="1208175"/>
              </a:xfrm>
              <a:custGeom>
                <a:avLst/>
                <a:gdLst/>
                <a:ahLst/>
                <a:cxnLst/>
                <a:rect l="l" t="t" r="r" b="b"/>
                <a:pathLst>
                  <a:path w="31711" h="48327" extrusionOk="0">
                    <a:moveTo>
                      <a:pt x="21147" y="18291"/>
                    </a:moveTo>
                    <a:cubicBezTo>
                      <a:pt x="21156" y="18341"/>
                      <a:pt x="21176" y="18452"/>
                      <a:pt x="21206" y="18608"/>
                    </a:cubicBezTo>
                    <a:cubicBezTo>
                      <a:pt x="20811" y="19359"/>
                      <a:pt x="20262" y="20365"/>
                      <a:pt x="19876" y="20901"/>
                    </a:cubicBezTo>
                    <a:cubicBezTo>
                      <a:pt x="19516" y="20940"/>
                      <a:pt x="18746" y="21007"/>
                      <a:pt x="17587" y="21099"/>
                    </a:cubicBezTo>
                    <a:cubicBezTo>
                      <a:pt x="17915" y="20748"/>
                      <a:pt x="18202" y="20412"/>
                      <a:pt x="18446" y="20100"/>
                    </a:cubicBezTo>
                    <a:cubicBezTo>
                      <a:pt x="18446" y="20100"/>
                      <a:pt x="18446" y="20098"/>
                      <a:pt x="18446" y="20098"/>
                    </a:cubicBezTo>
                    <a:cubicBezTo>
                      <a:pt x="18454" y="20090"/>
                      <a:pt x="18460" y="20083"/>
                      <a:pt x="18466" y="20074"/>
                    </a:cubicBezTo>
                    <a:cubicBezTo>
                      <a:pt x="18784" y="20382"/>
                      <a:pt x="19169" y="20390"/>
                      <a:pt x="19213" y="20390"/>
                    </a:cubicBezTo>
                    <a:cubicBezTo>
                      <a:pt x="19216" y="20390"/>
                      <a:pt x="19217" y="20390"/>
                      <a:pt x="19217" y="20390"/>
                    </a:cubicBezTo>
                    <a:cubicBezTo>
                      <a:pt x="19222" y="20390"/>
                      <a:pt x="19226" y="20387"/>
                      <a:pt x="19229" y="20384"/>
                    </a:cubicBezTo>
                    <a:lnTo>
                      <a:pt x="21147" y="18291"/>
                    </a:lnTo>
                    <a:close/>
                    <a:moveTo>
                      <a:pt x="21158" y="18240"/>
                    </a:moveTo>
                    <a:cubicBezTo>
                      <a:pt x="21153" y="18240"/>
                      <a:pt x="21149" y="18242"/>
                      <a:pt x="21145" y="18246"/>
                    </a:cubicBezTo>
                    <a:lnTo>
                      <a:pt x="19210" y="20359"/>
                    </a:lnTo>
                    <a:cubicBezTo>
                      <a:pt x="19155" y="20359"/>
                      <a:pt x="18781" y="20345"/>
                      <a:pt x="18475" y="20040"/>
                    </a:cubicBezTo>
                    <a:cubicBezTo>
                      <a:pt x="18473" y="20037"/>
                      <a:pt x="18470" y="20035"/>
                      <a:pt x="18466" y="20035"/>
                    </a:cubicBezTo>
                    <a:cubicBezTo>
                      <a:pt x="18465" y="20035"/>
                      <a:pt x="18464" y="20036"/>
                      <a:pt x="18463" y="20036"/>
                    </a:cubicBezTo>
                    <a:cubicBezTo>
                      <a:pt x="18458" y="20036"/>
                      <a:pt x="18454" y="20037"/>
                      <a:pt x="18451" y="20042"/>
                    </a:cubicBezTo>
                    <a:cubicBezTo>
                      <a:pt x="18442" y="20054"/>
                      <a:pt x="18431" y="20068"/>
                      <a:pt x="18420" y="20080"/>
                    </a:cubicBezTo>
                    <a:cubicBezTo>
                      <a:pt x="18420" y="20081"/>
                      <a:pt x="18420" y="20081"/>
                      <a:pt x="18419" y="20081"/>
                    </a:cubicBezTo>
                    <a:cubicBezTo>
                      <a:pt x="18171" y="20401"/>
                      <a:pt x="17874" y="20746"/>
                      <a:pt x="17536" y="21107"/>
                    </a:cubicBezTo>
                    <a:cubicBezTo>
                      <a:pt x="17531" y="21113"/>
                      <a:pt x="17531" y="21119"/>
                      <a:pt x="17534" y="21125"/>
                    </a:cubicBezTo>
                    <a:cubicBezTo>
                      <a:pt x="17536" y="21131"/>
                      <a:pt x="17542" y="21134"/>
                      <a:pt x="17548" y="21134"/>
                    </a:cubicBezTo>
                    <a:lnTo>
                      <a:pt x="17549" y="21134"/>
                    </a:lnTo>
                    <a:cubicBezTo>
                      <a:pt x="18739" y="21040"/>
                      <a:pt x="19525" y="20972"/>
                      <a:pt x="19887" y="20931"/>
                    </a:cubicBezTo>
                    <a:cubicBezTo>
                      <a:pt x="19891" y="20931"/>
                      <a:pt x="19896" y="20928"/>
                      <a:pt x="19897" y="20925"/>
                    </a:cubicBezTo>
                    <a:cubicBezTo>
                      <a:pt x="20285" y="20387"/>
                      <a:pt x="20839" y="19374"/>
                      <a:pt x="21236" y="18618"/>
                    </a:cubicBezTo>
                    <a:cubicBezTo>
                      <a:pt x="21238" y="18615"/>
                      <a:pt x="21238" y="18611"/>
                      <a:pt x="21238" y="18608"/>
                    </a:cubicBezTo>
                    <a:cubicBezTo>
                      <a:pt x="21195" y="18385"/>
                      <a:pt x="21173" y="18255"/>
                      <a:pt x="21173" y="18253"/>
                    </a:cubicBezTo>
                    <a:cubicBezTo>
                      <a:pt x="21171" y="18249"/>
                      <a:pt x="21167" y="18242"/>
                      <a:pt x="21162" y="18241"/>
                    </a:cubicBezTo>
                    <a:cubicBezTo>
                      <a:pt x="21161" y="18241"/>
                      <a:pt x="21159" y="18240"/>
                      <a:pt x="21158" y="18240"/>
                    </a:cubicBezTo>
                    <a:close/>
                    <a:moveTo>
                      <a:pt x="17834" y="31446"/>
                    </a:moveTo>
                    <a:lnTo>
                      <a:pt x="17690" y="31614"/>
                    </a:lnTo>
                    <a:cubicBezTo>
                      <a:pt x="17219" y="32128"/>
                      <a:pt x="16618" y="32775"/>
                      <a:pt x="15906" y="33540"/>
                    </a:cubicBezTo>
                    <a:cubicBezTo>
                      <a:pt x="15647" y="32182"/>
                      <a:pt x="15461" y="31642"/>
                      <a:pt x="15421" y="31534"/>
                    </a:cubicBezTo>
                    <a:cubicBezTo>
                      <a:pt x="15582" y="31528"/>
                      <a:pt x="16592" y="31489"/>
                      <a:pt x="17834" y="31446"/>
                    </a:cubicBezTo>
                    <a:close/>
                    <a:moveTo>
                      <a:pt x="17871" y="31413"/>
                    </a:moveTo>
                    <a:cubicBezTo>
                      <a:pt x="16504" y="31460"/>
                      <a:pt x="15409" y="31504"/>
                      <a:pt x="15397" y="31504"/>
                    </a:cubicBezTo>
                    <a:cubicBezTo>
                      <a:pt x="15393" y="31504"/>
                      <a:pt x="15388" y="31507"/>
                      <a:pt x="15385" y="31511"/>
                    </a:cubicBezTo>
                    <a:cubicBezTo>
                      <a:pt x="15382" y="31514"/>
                      <a:pt x="15382" y="31520"/>
                      <a:pt x="15383" y="31525"/>
                    </a:cubicBezTo>
                    <a:cubicBezTo>
                      <a:pt x="15386" y="31530"/>
                      <a:pt x="15588" y="32026"/>
                      <a:pt x="15880" y="33576"/>
                    </a:cubicBezTo>
                    <a:cubicBezTo>
                      <a:pt x="15882" y="33582"/>
                      <a:pt x="15885" y="33586"/>
                      <a:pt x="15889" y="33588"/>
                    </a:cubicBezTo>
                    <a:cubicBezTo>
                      <a:pt x="15892" y="33588"/>
                      <a:pt x="15894" y="33590"/>
                      <a:pt x="15895" y="33590"/>
                    </a:cubicBezTo>
                    <a:cubicBezTo>
                      <a:pt x="15900" y="33590"/>
                      <a:pt x="15905" y="33588"/>
                      <a:pt x="15908" y="33583"/>
                    </a:cubicBezTo>
                    <a:cubicBezTo>
                      <a:pt x="16630" y="32809"/>
                      <a:pt x="17237" y="32154"/>
                      <a:pt x="17713" y="31636"/>
                    </a:cubicBezTo>
                    <a:lnTo>
                      <a:pt x="17883" y="31440"/>
                    </a:lnTo>
                    <a:cubicBezTo>
                      <a:pt x="17887" y="31434"/>
                      <a:pt x="17887" y="31428"/>
                      <a:pt x="17884" y="31422"/>
                    </a:cubicBezTo>
                    <a:cubicBezTo>
                      <a:pt x="17883" y="31416"/>
                      <a:pt x="17877" y="31413"/>
                      <a:pt x="17871" y="31413"/>
                    </a:cubicBezTo>
                    <a:close/>
                    <a:moveTo>
                      <a:pt x="19059" y="31"/>
                    </a:moveTo>
                    <a:cubicBezTo>
                      <a:pt x="19594" y="31"/>
                      <a:pt x="20198" y="142"/>
                      <a:pt x="20867" y="363"/>
                    </a:cubicBezTo>
                    <a:cubicBezTo>
                      <a:pt x="20868" y="364"/>
                      <a:pt x="20870" y="364"/>
                      <a:pt x="20872" y="364"/>
                    </a:cubicBezTo>
                    <a:cubicBezTo>
                      <a:pt x="20874" y="364"/>
                      <a:pt x="20876" y="364"/>
                      <a:pt x="20877" y="363"/>
                    </a:cubicBezTo>
                    <a:cubicBezTo>
                      <a:pt x="21013" y="323"/>
                      <a:pt x="21145" y="303"/>
                      <a:pt x="21274" y="303"/>
                    </a:cubicBezTo>
                    <a:cubicBezTo>
                      <a:pt x="21488" y="303"/>
                      <a:pt x="21693" y="358"/>
                      <a:pt x="21886" y="469"/>
                    </a:cubicBezTo>
                    <a:cubicBezTo>
                      <a:pt x="22466" y="802"/>
                      <a:pt x="22934" y="1638"/>
                      <a:pt x="23242" y="2885"/>
                    </a:cubicBezTo>
                    <a:cubicBezTo>
                      <a:pt x="23266" y="2983"/>
                      <a:pt x="23289" y="3085"/>
                      <a:pt x="23310" y="3185"/>
                    </a:cubicBezTo>
                    <a:cubicBezTo>
                      <a:pt x="23505" y="4218"/>
                      <a:pt x="22936" y="5074"/>
                      <a:pt x="22757" y="5310"/>
                    </a:cubicBezTo>
                    <a:cubicBezTo>
                      <a:pt x="22640" y="5464"/>
                      <a:pt x="22739" y="5923"/>
                      <a:pt x="22898" y="6154"/>
                    </a:cubicBezTo>
                    <a:cubicBezTo>
                      <a:pt x="22966" y="6254"/>
                      <a:pt x="23013" y="6578"/>
                      <a:pt x="22863" y="6870"/>
                    </a:cubicBezTo>
                    <a:cubicBezTo>
                      <a:pt x="22863" y="6870"/>
                      <a:pt x="22862" y="6872"/>
                      <a:pt x="22862" y="6872"/>
                    </a:cubicBezTo>
                    <a:cubicBezTo>
                      <a:pt x="22860" y="6878"/>
                      <a:pt x="22862" y="6882"/>
                      <a:pt x="22865" y="6887"/>
                    </a:cubicBezTo>
                    <a:cubicBezTo>
                      <a:pt x="23314" y="7420"/>
                      <a:pt x="23805" y="7867"/>
                      <a:pt x="23996" y="8033"/>
                    </a:cubicBezTo>
                    <a:cubicBezTo>
                      <a:pt x="23999" y="8036"/>
                      <a:pt x="24005" y="8038"/>
                      <a:pt x="24010" y="8038"/>
                    </a:cubicBezTo>
                    <a:cubicBezTo>
                      <a:pt x="24049" y="8030"/>
                      <a:pt x="24088" y="8023"/>
                      <a:pt x="24128" y="8017"/>
                    </a:cubicBezTo>
                    <a:lnTo>
                      <a:pt x="24129" y="8017"/>
                    </a:lnTo>
                    <a:cubicBezTo>
                      <a:pt x="24196" y="8006"/>
                      <a:pt x="24264" y="7995"/>
                      <a:pt x="24332" y="7986"/>
                    </a:cubicBezTo>
                    <a:lnTo>
                      <a:pt x="24673" y="8517"/>
                    </a:lnTo>
                    <a:cubicBezTo>
                      <a:pt x="24676" y="8522"/>
                      <a:pt x="24681" y="8525"/>
                      <a:pt x="24687" y="8525"/>
                    </a:cubicBezTo>
                    <a:cubicBezTo>
                      <a:pt x="24688" y="8525"/>
                      <a:pt x="24689" y="8524"/>
                      <a:pt x="24690" y="8524"/>
                    </a:cubicBezTo>
                    <a:cubicBezTo>
                      <a:pt x="24842" y="8488"/>
                      <a:pt x="25023" y="8476"/>
                      <a:pt x="25198" y="8476"/>
                    </a:cubicBezTo>
                    <a:cubicBezTo>
                      <a:pt x="25407" y="8476"/>
                      <a:pt x="25608" y="8493"/>
                      <a:pt x="25744" y="8509"/>
                    </a:cubicBezTo>
                    <a:cubicBezTo>
                      <a:pt x="25914" y="8527"/>
                      <a:pt x="26074" y="8594"/>
                      <a:pt x="26208" y="8703"/>
                    </a:cubicBezTo>
                    <a:cubicBezTo>
                      <a:pt x="29370" y="11279"/>
                      <a:pt x="29632" y="14457"/>
                      <a:pt x="29773" y="16166"/>
                    </a:cubicBezTo>
                    <a:cubicBezTo>
                      <a:pt x="29791" y="16385"/>
                      <a:pt x="29808" y="16576"/>
                      <a:pt x="29828" y="16737"/>
                    </a:cubicBezTo>
                    <a:cubicBezTo>
                      <a:pt x="30584" y="20855"/>
                      <a:pt x="30618" y="22608"/>
                      <a:pt x="30618" y="22626"/>
                    </a:cubicBezTo>
                    <a:cubicBezTo>
                      <a:pt x="30618" y="22629"/>
                      <a:pt x="30620" y="22634"/>
                      <a:pt x="30623" y="22635"/>
                    </a:cubicBezTo>
                    <a:cubicBezTo>
                      <a:pt x="30627" y="22641"/>
                      <a:pt x="31168" y="23246"/>
                      <a:pt x="31220" y="23697"/>
                    </a:cubicBezTo>
                    <a:cubicBezTo>
                      <a:pt x="31264" y="24088"/>
                      <a:pt x="30977" y="24551"/>
                      <a:pt x="30762" y="24724"/>
                    </a:cubicBezTo>
                    <a:cubicBezTo>
                      <a:pt x="30756" y="24728"/>
                      <a:pt x="30755" y="24738"/>
                      <a:pt x="30759" y="24745"/>
                    </a:cubicBezTo>
                    <a:cubicBezTo>
                      <a:pt x="30811" y="24824"/>
                      <a:pt x="30936" y="25041"/>
                      <a:pt x="31000" y="25331"/>
                    </a:cubicBezTo>
                    <a:cubicBezTo>
                      <a:pt x="31000" y="25334"/>
                      <a:pt x="31000" y="25336"/>
                      <a:pt x="31002" y="25337"/>
                    </a:cubicBezTo>
                    <a:cubicBezTo>
                      <a:pt x="31005" y="25343"/>
                      <a:pt x="31008" y="25351"/>
                      <a:pt x="31011" y="25357"/>
                    </a:cubicBezTo>
                    <a:lnTo>
                      <a:pt x="31015" y="25366"/>
                    </a:lnTo>
                    <a:cubicBezTo>
                      <a:pt x="31027" y="25390"/>
                      <a:pt x="31039" y="25415"/>
                      <a:pt x="31052" y="25439"/>
                    </a:cubicBezTo>
                    <a:lnTo>
                      <a:pt x="31058" y="25449"/>
                    </a:lnTo>
                    <a:cubicBezTo>
                      <a:pt x="31059" y="25456"/>
                      <a:pt x="31062" y="25460"/>
                      <a:pt x="31065" y="25466"/>
                    </a:cubicBezTo>
                    <a:cubicBezTo>
                      <a:pt x="31071" y="25478"/>
                      <a:pt x="31076" y="25490"/>
                      <a:pt x="31082" y="25504"/>
                    </a:cubicBezTo>
                    <a:lnTo>
                      <a:pt x="31099" y="25537"/>
                    </a:lnTo>
                    <a:cubicBezTo>
                      <a:pt x="31105" y="25552"/>
                      <a:pt x="31112" y="25568"/>
                      <a:pt x="31118" y="25583"/>
                    </a:cubicBezTo>
                    <a:lnTo>
                      <a:pt x="31130" y="25609"/>
                    </a:lnTo>
                    <a:cubicBezTo>
                      <a:pt x="31136" y="25624"/>
                      <a:pt x="31144" y="25640"/>
                      <a:pt x="31150" y="25657"/>
                    </a:cubicBezTo>
                    <a:lnTo>
                      <a:pt x="31159" y="25678"/>
                    </a:lnTo>
                    <a:cubicBezTo>
                      <a:pt x="31167" y="25695"/>
                      <a:pt x="31174" y="25713"/>
                      <a:pt x="31180" y="25730"/>
                    </a:cubicBezTo>
                    <a:lnTo>
                      <a:pt x="31186" y="25745"/>
                    </a:lnTo>
                    <a:cubicBezTo>
                      <a:pt x="31223" y="25831"/>
                      <a:pt x="31255" y="25921"/>
                      <a:pt x="31285" y="26010"/>
                    </a:cubicBezTo>
                    <a:cubicBezTo>
                      <a:pt x="31286" y="26010"/>
                      <a:pt x="31286" y="26011"/>
                      <a:pt x="31286" y="26011"/>
                    </a:cubicBezTo>
                    <a:lnTo>
                      <a:pt x="31288" y="26017"/>
                    </a:lnTo>
                    <a:cubicBezTo>
                      <a:pt x="31299" y="26046"/>
                      <a:pt x="31308" y="26075"/>
                      <a:pt x="31317" y="26105"/>
                    </a:cubicBezTo>
                    <a:cubicBezTo>
                      <a:pt x="31326" y="26134"/>
                      <a:pt x="31335" y="26164"/>
                      <a:pt x="31344" y="26193"/>
                    </a:cubicBezTo>
                    <a:cubicBezTo>
                      <a:pt x="31364" y="26255"/>
                      <a:pt x="31382" y="26322"/>
                      <a:pt x="31398" y="26389"/>
                    </a:cubicBezTo>
                    <a:cubicBezTo>
                      <a:pt x="31400" y="26390"/>
                      <a:pt x="31400" y="26390"/>
                      <a:pt x="31400" y="26390"/>
                    </a:cubicBezTo>
                    <a:cubicBezTo>
                      <a:pt x="31402" y="26398"/>
                      <a:pt x="31403" y="26405"/>
                      <a:pt x="31405" y="26413"/>
                    </a:cubicBezTo>
                    <a:lnTo>
                      <a:pt x="31409" y="26429"/>
                    </a:lnTo>
                    <a:cubicBezTo>
                      <a:pt x="31411" y="26439"/>
                      <a:pt x="31414" y="26448"/>
                      <a:pt x="31415" y="26457"/>
                    </a:cubicBezTo>
                    <a:cubicBezTo>
                      <a:pt x="31418" y="26466"/>
                      <a:pt x="31420" y="26473"/>
                      <a:pt x="31421" y="26483"/>
                    </a:cubicBezTo>
                    <a:lnTo>
                      <a:pt x="31424" y="26492"/>
                    </a:lnTo>
                    <a:cubicBezTo>
                      <a:pt x="31427" y="26502"/>
                      <a:pt x="31429" y="26513"/>
                      <a:pt x="31432" y="26523"/>
                    </a:cubicBezTo>
                    <a:cubicBezTo>
                      <a:pt x="31433" y="26531"/>
                      <a:pt x="31435" y="26539"/>
                      <a:pt x="31436" y="26548"/>
                    </a:cubicBezTo>
                    <a:lnTo>
                      <a:pt x="31438" y="26554"/>
                    </a:lnTo>
                    <a:cubicBezTo>
                      <a:pt x="31445" y="26590"/>
                      <a:pt x="31455" y="26628"/>
                      <a:pt x="31461" y="26664"/>
                    </a:cubicBezTo>
                    <a:lnTo>
                      <a:pt x="31464" y="26678"/>
                    </a:lnTo>
                    <a:cubicBezTo>
                      <a:pt x="31467" y="26690"/>
                      <a:pt x="31468" y="26701"/>
                      <a:pt x="31471" y="26713"/>
                    </a:cubicBezTo>
                    <a:cubicBezTo>
                      <a:pt x="31679" y="27818"/>
                      <a:pt x="31533" y="28948"/>
                      <a:pt x="31429" y="29524"/>
                    </a:cubicBezTo>
                    <a:cubicBezTo>
                      <a:pt x="31403" y="29662"/>
                      <a:pt x="31374" y="29800"/>
                      <a:pt x="31344" y="29930"/>
                    </a:cubicBezTo>
                    <a:cubicBezTo>
                      <a:pt x="31327" y="30004"/>
                      <a:pt x="31309" y="30077"/>
                      <a:pt x="31289" y="30145"/>
                    </a:cubicBezTo>
                    <a:cubicBezTo>
                      <a:pt x="31241" y="30325"/>
                      <a:pt x="31150" y="30495"/>
                      <a:pt x="31026" y="30633"/>
                    </a:cubicBezTo>
                    <a:cubicBezTo>
                      <a:pt x="31021" y="30637"/>
                      <a:pt x="31017" y="30642"/>
                      <a:pt x="31014" y="30646"/>
                    </a:cubicBezTo>
                    <a:lnTo>
                      <a:pt x="31006" y="30654"/>
                    </a:lnTo>
                    <a:cubicBezTo>
                      <a:pt x="31003" y="30657"/>
                      <a:pt x="31002" y="30659"/>
                      <a:pt x="31000" y="30660"/>
                    </a:cubicBezTo>
                    <a:cubicBezTo>
                      <a:pt x="30862" y="30805"/>
                      <a:pt x="30690" y="30915"/>
                      <a:pt x="30499" y="30975"/>
                    </a:cubicBezTo>
                    <a:cubicBezTo>
                      <a:pt x="29485" y="31304"/>
                      <a:pt x="27868" y="31305"/>
                      <a:pt x="26155" y="31307"/>
                    </a:cubicBezTo>
                    <a:lnTo>
                      <a:pt x="25544" y="31307"/>
                    </a:lnTo>
                    <a:cubicBezTo>
                      <a:pt x="25540" y="31307"/>
                      <a:pt x="25537" y="31308"/>
                      <a:pt x="25534" y="31311"/>
                    </a:cubicBezTo>
                    <a:cubicBezTo>
                      <a:pt x="25530" y="31313"/>
                      <a:pt x="25529" y="31317"/>
                      <a:pt x="25529" y="31320"/>
                    </a:cubicBezTo>
                    <a:cubicBezTo>
                      <a:pt x="25502" y="31342"/>
                      <a:pt x="25429" y="31401"/>
                      <a:pt x="25320" y="31489"/>
                    </a:cubicBezTo>
                    <a:cubicBezTo>
                      <a:pt x="24407" y="32231"/>
                      <a:pt x="21347" y="34744"/>
                      <a:pt x="20334" y="35907"/>
                    </a:cubicBezTo>
                    <a:cubicBezTo>
                      <a:pt x="19641" y="36702"/>
                      <a:pt x="18781" y="36820"/>
                      <a:pt x="18773" y="36822"/>
                    </a:cubicBezTo>
                    <a:cubicBezTo>
                      <a:pt x="18766" y="36822"/>
                      <a:pt x="18760" y="36828"/>
                      <a:pt x="18758" y="36836"/>
                    </a:cubicBezTo>
                    <a:cubicBezTo>
                      <a:pt x="18758" y="36842"/>
                      <a:pt x="18701" y="37464"/>
                      <a:pt x="18102" y="37973"/>
                    </a:cubicBezTo>
                    <a:cubicBezTo>
                      <a:pt x="17960" y="38094"/>
                      <a:pt x="17616" y="38432"/>
                      <a:pt x="17050" y="39003"/>
                    </a:cubicBezTo>
                    <a:cubicBezTo>
                      <a:pt x="17047" y="39008"/>
                      <a:pt x="17045" y="39012"/>
                      <a:pt x="17047" y="39018"/>
                    </a:cubicBezTo>
                    <a:cubicBezTo>
                      <a:pt x="17504" y="40663"/>
                      <a:pt x="17957" y="42054"/>
                      <a:pt x="18008" y="42210"/>
                    </a:cubicBezTo>
                    <a:cubicBezTo>
                      <a:pt x="17948" y="42232"/>
                      <a:pt x="17698" y="42329"/>
                      <a:pt x="17347" y="42445"/>
                    </a:cubicBezTo>
                    <a:cubicBezTo>
                      <a:pt x="17184" y="42498"/>
                      <a:pt x="17019" y="42548"/>
                      <a:pt x="16859" y="42594"/>
                    </a:cubicBezTo>
                    <a:cubicBezTo>
                      <a:pt x="16857" y="42594"/>
                      <a:pt x="16856" y="42594"/>
                      <a:pt x="16854" y="42596"/>
                    </a:cubicBezTo>
                    <a:cubicBezTo>
                      <a:pt x="16845" y="42598"/>
                      <a:pt x="16841" y="42607"/>
                      <a:pt x="16844" y="42616"/>
                    </a:cubicBezTo>
                    <a:cubicBezTo>
                      <a:pt x="16845" y="42622"/>
                      <a:pt x="16852" y="42627"/>
                      <a:pt x="16860" y="42627"/>
                    </a:cubicBezTo>
                    <a:cubicBezTo>
                      <a:pt x="16861" y="42627"/>
                      <a:pt x="16862" y="42626"/>
                      <a:pt x="16863" y="42626"/>
                    </a:cubicBezTo>
                    <a:cubicBezTo>
                      <a:pt x="17021" y="42581"/>
                      <a:pt x="17181" y="42531"/>
                      <a:pt x="17340" y="42479"/>
                    </a:cubicBezTo>
                    <a:cubicBezTo>
                      <a:pt x="17371" y="42585"/>
                      <a:pt x="17406" y="42713"/>
                      <a:pt x="17443" y="42849"/>
                    </a:cubicBezTo>
                    <a:cubicBezTo>
                      <a:pt x="17603" y="43426"/>
                      <a:pt x="17812" y="44183"/>
                      <a:pt x="17813" y="44191"/>
                    </a:cubicBezTo>
                    <a:cubicBezTo>
                      <a:pt x="17815" y="44197"/>
                      <a:pt x="17818" y="44200"/>
                      <a:pt x="17822" y="44202"/>
                    </a:cubicBezTo>
                    <a:cubicBezTo>
                      <a:pt x="17824" y="44203"/>
                      <a:pt x="17826" y="44203"/>
                      <a:pt x="17828" y="44203"/>
                    </a:cubicBezTo>
                    <a:cubicBezTo>
                      <a:pt x="17831" y="44203"/>
                      <a:pt x="17833" y="44202"/>
                      <a:pt x="17836" y="44202"/>
                    </a:cubicBezTo>
                    <a:cubicBezTo>
                      <a:pt x="17935" y="44147"/>
                      <a:pt x="18010" y="44131"/>
                      <a:pt x="18064" y="44131"/>
                    </a:cubicBezTo>
                    <a:cubicBezTo>
                      <a:pt x="18138" y="44131"/>
                      <a:pt x="18174" y="44163"/>
                      <a:pt x="18183" y="44171"/>
                    </a:cubicBezTo>
                    <a:cubicBezTo>
                      <a:pt x="18208" y="44265"/>
                      <a:pt x="18702" y="46084"/>
                      <a:pt x="18843" y="46842"/>
                    </a:cubicBezTo>
                    <a:cubicBezTo>
                      <a:pt x="18869" y="46975"/>
                      <a:pt x="18881" y="47069"/>
                      <a:pt x="18881" y="47120"/>
                    </a:cubicBezTo>
                    <a:cubicBezTo>
                      <a:pt x="18884" y="47484"/>
                      <a:pt x="18636" y="47955"/>
                      <a:pt x="18598" y="48022"/>
                    </a:cubicBezTo>
                    <a:lnTo>
                      <a:pt x="17284" y="48032"/>
                    </a:lnTo>
                    <a:lnTo>
                      <a:pt x="16713" y="47754"/>
                    </a:lnTo>
                    <a:cubicBezTo>
                      <a:pt x="16711" y="47752"/>
                      <a:pt x="16709" y="47752"/>
                      <a:pt x="16707" y="47752"/>
                    </a:cubicBezTo>
                    <a:cubicBezTo>
                      <a:pt x="16704" y="47752"/>
                      <a:pt x="16701" y="47753"/>
                      <a:pt x="16698" y="47754"/>
                    </a:cubicBezTo>
                    <a:lnTo>
                      <a:pt x="16315" y="47973"/>
                    </a:lnTo>
                    <a:lnTo>
                      <a:pt x="11280" y="48016"/>
                    </a:lnTo>
                    <a:cubicBezTo>
                      <a:pt x="11177" y="47943"/>
                      <a:pt x="11095" y="47854"/>
                      <a:pt x="11036" y="47752"/>
                    </a:cubicBezTo>
                    <a:cubicBezTo>
                      <a:pt x="10971" y="47638"/>
                      <a:pt x="10933" y="47508"/>
                      <a:pt x="10924" y="47364"/>
                    </a:cubicBezTo>
                    <a:cubicBezTo>
                      <a:pt x="10907" y="47126"/>
                      <a:pt x="11091" y="46917"/>
                      <a:pt x="11333" y="46899"/>
                    </a:cubicBezTo>
                    <a:cubicBezTo>
                      <a:pt x="12713" y="46795"/>
                      <a:pt x="13728" y="46219"/>
                      <a:pt x="14337" y="45756"/>
                    </a:cubicBezTo>
                    <a:cubicBezTo>
                      <a:pt x="15009" y="45244"/>
                      <a:pt x="15390" y="44707"/>
                      <a:pt x="15397" y="44577"/>
                    </a:cubicBezTo>
                    <a:cubicBezTo>
                      <a:pt x="15403" y="44458"/>
                      <a:pt x="15471" y="44327"/>
                      <a:pt x="15562" y="44259"/>
                    </a:cubicBezTo>
                    <a:cubicBezTo>
                      <a:pt x="15593" y="44236"/>
                      <a:pt x="15639" y="44212"/>
                      <a:pt x="15692" y="44212"/>
                    </a:cubicBezTo>
                    <a:cubicBezTo>
                      <a:pt x="15705" y="44212"/>
                      <a:pt x="15718" y="44213"/>
                      <a:pt x="15732" y="44217"/>
                    </a:cubicBezTo>
                    <a:cubicBezTo>
                      <a:pt x="15733" y="44217"/>
                      <a:pt x="15734" y="44217"/>
                      <a:pt x="15735" y="44217"/>
                    </a:cubicBezTo>
                    <a:cubicBezTo>
                      <a:pt x="15740" y="44217"/>
                      <a:pt x="15745" y="44214"/>
                      <a:pt x="15749" y="44211"/>
                    </a:cubicBezTo>
                    <a:cubicBezTo>
                      <a:pt x="15752" y="44206"/>
                      <a:pt x="15753" y="44200"/>
                      <a:pt x="15752" y="44196"/>
                    </a:cubicBezTo>
                    <a:cubicBezTo>
                      <a:pt x="15564" y="43729"/>
                      <a:pt x="15332" y="43164"/>
                      <a:pt x="15241" y="42941"/>
                    </a:cubicBezTo>
                    <a:cubicBezTo>
                      <a:pt x="15240" y="42940"/>
                      <a:pt x="15240" y="42940"/>
                      <a:pt x="15238" y="42938"/>
                    </a:cubicBezTo>
                    <a:cubicBezTo>
                      <a:pt x="15235" y="42934"/>
                      <a:pt x="15229" y="42931"/>
                      <a:pt x="15224" y="42931"/>
                    </a:cubicBezTo>
                    <a:cubicBezTo>
                      <a:pt x="15062" y="42947"/>
                      <a:pt x="14910" y="42955"/>
                      <a:pt x="14769" y="42955"/>
                    </a:cubicBezTo>
                    <a:cubicBezTo>
                      <a:pt x="14502" y="42955"/>
                      <a:pt x="14272" y="42927"/>
                      <a:pt x="14082" y="42870"/>
                    </a:cubicBezTo>
                    <a:cubicBezTo>
                      <a:pt x="14038" y="42740"/>
                      <a:pt x="13969" y="42551"/>
                      <a:pt x="13867" y="42293"/>
                    </a:cubicBezTo>
                    <a:cubicBezTo>
                      <a:pt x="13866" y="42287"/>
                      <a:pt x="13861" y="42284"/>
                      <a:pt x="13857" y="42282"/>
                    </a:cubicBezTo>
                    <a:cubicBezTo>
                      <a:pt x="13852" y="42282"/>
                      <a:pt x="13846" y="42282"/>
                      <a:pt x="13843" y="42285"/>
                    </a:cubicBezTo>
                    <a:cubicBezTo>
                      <a:pt x="13841" y="42287"/>
                      <a:pt x="13841" y="42287"/>
                      <a:pt x="13841" y="42287"/>
                    </a:cubicBezTo>
                    <a:cubicBezTo>
                      <a:pt x="13422" y="42716"/>
                      <a:pt x="12963" y="43093"/>
                      <a:pt x="12593" y="43394"/>
                    </a:cubicBezTo>
                    <a:cubicBezTo>
                      <a:pt x="12372" y="43576"/>
                      <a:pt x="12181" y="43732"/>
                      <a:pt x="12053" y="43856"/>
                    </a:cubicBezTo>
                    <a:cubicBezTo>
                      <a:pt x="10889" y="44980"/>
                      <a:pt x="8645" y="46334"/>
                      <a:pt x="7816" y="46416"/>
                    </a:cubicBezTo>
                    <a:cubicBezTo>
                      <a:pt x="7766" y="46171"/>
                      <a:pt x="7640" y="45930"/>
                      <a:pt x="7443" y="45700"/>
                    </a:cubicBezTo>
                    <a:cubicBezTo>
                      <a:pt x="7443" y="45700"/>
                      <a:pt x="7442" y="45698"/>
                      <a:pt x="7442" y="45698"/>
                    </a:cubicBezTo>
                    <a:cubicBezTo>
                      <a:pt x="7439" y="45695"/>
                      <a:pt x="7435" y="45694"/>
                      <a:pt x="7431" y="45694"/>
                    </a:cubicBezTo>
                    <a:cubicBezTo>
                      <a:pt x="7428" y="45694"/>
                      <a:pt x="7425" y="45695"/>
                      <a:pt x="7422" y="45697"/>
                    </a:cubicBezTo>
                    <a:lnTo>
                      <a:pt x="6800" y="46139"/>
                    </a:lnTo>
                    <a:cubicBezTo>
                      <a:pt x="6795" y="46143"/>
                      <a:pt x="6792" y="46150"/>
                      <a:pt x="6794" y="46156"/>
                    </a:cubicBezTo>
                    <a:cubicBezTo>
                      <a:pt x="6795" y="46162"/>
                      <a:pt x="6800" y="46166"/>
                      <a:pt x="6806" y="46168"/>
                    </a:cubicBezTo>
                    <a:cubicBezTo>
                      <a:pt x="6837" y="46175"/>
                      <a:pt x="6872" y="46181"/>
                      <a:pt x="6910" y="46187"/>
                    </a:cubicBezTo>
                    <a:cubicBezTo>
                      <a:pt x="6900" y="46322"/>
                      <a:pt x="6810" y="47349"/>
                      <a:pt x="6631" y="47654"/>
                    </a:cubicBezTo>
                    <a:cubicBezTo>
                      <a:pt x="6616" y="47681"/>
                      <a:pt x="6600" y="47707"/>
                      <a:pt x="6580" y="47734"/>
                    </a:cubicBezTo>
                    <a:cubicBezTo>
                      <a:pt x="6386" y="48005"/>
                      <a:pt x="6030" y="48252"/>
                      <a:pt x="5973" y="48291"/>
                    </a:cubicBezTo>
                    <a:lnTo>
                      <a:pt x="4897" y="47711"/>
                    </a:lnTo>
                    <a:lnTo>
                      <a:pt x="4899" y="47710"/>
                    </a:lnTo>
                    <a:lnTo>
                      <a:pt x="4941" y="47532"/>
                    </a:lnTo>
                    <a:cubicBezTo>
                      <a:pt x="4943" y="47528"/>
                      <a:pt x="4943" y="47523"/>
                      <a:pt x="4940" y="47520"/>
                    </a:cubicBezTo>
                    <a:cubicBezTo>
                      <a:pt x="4937" y="47517"/>
                      <a:pt x="4933" y="47514"/>
                      <a:pt x="4929" y="47513"/>
                    </a:cubicBezTo>
                    <a:lnTo>
                      <a:pt x="4361" y="47423"/>
                    </a:lnTo>
                    <a:lnTo>
                      <a:pt x="70" y="45104"/>
                    </a:lnTo>
                    <a:cubicBezTo>
                      <a:pt x="62" y="45077"/>
                      <a:pt x="38" y="44956"/>
                      <a:pt x="73" y="44777"/>
                    </a:cubicBezTo>
                    <a:cubicBezTo>
                      <a:pt x="95" y="44662"/>
                      <a:pt x="138" y="44544"/>
                      <a:pt x="198" y="44429"/>
                    </a:cubicBezTo>
                    <a:cubicBezTo>
                      <a:pt x="292" y="44250"/>
                      <a:pt x="472" y="44146"/>
                      <a:pt x="661" y="44146"/>
                    </a:cubicBezTo>
                    <a:cubicBezTo>
                      <a:pt x="727" y="44146"/>
                      <a:pt x="794" y="44158"/>
                      <a:pt x="859" y="44185"/>
                    </a:cubicBezTo>
                    <a:cubicBezTo>
                      <a:pt x="1721" y="44534"/>
                      <a:pt x="3270" y="44934"/>
                      <a:pt x="4217" y="44934"/>
                    </a:cubicBezTo>
                    <a:cubicBezTo>
                      <a:pt x="4361" y="44934"/>
                      <a:pt x="4490" y="44924"/>
                      <a:pt x="4602" y="44904"/>
                    </a:cubicBezTo>
                    <a:cubicBezTo>
                      <a:pt x="4838" y="44864"/>
                      <a:pt x="5029" y="44812"/>
                      <a:pt x="5180" y="44771"/>
                    </a:cubicBezTo>
                    <a:cubicBezTo>
                      <a:pt x="5347" y="44726"/>
                      <a:pt x="5470" y="44693"/>
                      <a:pt x="5567" y="44693"/>
                    </a:cubicBezTo>
                    <a:cubicBezTo>
                      <a:pt x="5652" y="44693"/>
                      <a:pt x="5718" y="44719"/>
                      <a:pt x="5776" y="44786"/>
                    </a:cubicBezTo>
                    <a:cubicBezTo>
                      <a:pt x="5779" y="44789"/>
                      <a:pt x="5782" y="44792"/>
                      <a:pt x="5786" y="44792"/>
                    </a:cubicBezTo>
                    <a:cubicBezTo>
                      <a:pt x="5791" y="44792"/>
                      <a:pt x="5795" y="44791"/>
                      <a:pt x="5798" y="44788"/>
                    </a:cubicBezTo>
                    <a:lnTo>
                      <a:pt x="6221" y="44402"/>
                    </a:lnTo>
                    <a:lnTo>
                      <a:pt x="6222" y="44400"/>
                    </a:lnTo>
                    <a:lnTo>
                      <a:pt x="6254" y="44371"/>
                    </a:lnTo>
                    <a:cubicBezTo>
                      <a:pt x="6259" y="44367"/>
                      <a:pt x="6260" y="44361"/>
                      <a:pt x="6259" y="44355"/>
                    </a:cubicBezTo>
                    <a:cubicBezTo>
                      <a:pt x="6189" y="44152"/>
                      <a:pt x="6147" y="43977"/>
                      <a:pt x="6136" y="43938"/>
                    </a:cubicBezTo>
                    <a:cubicBezTo>
                      <a:pt x="6285" y="43782"/>
                      <a:pt x="9078" y="40843"/>
                      <a:pt x="12004" y="37740"/>
                    </a:cubicBezTo>
                    <a:cubicBezTo>
                      <a:pt x="12009" y="37735"/>
                      <a:pt x="12010" y="37729"/>
                      <a:pt x="12007" y="37723"/>
                    </a:cubicBezTo>
                    <a:cubicBezTo>
                      <a:pt x="11241" y="35830"/>
                      <a:pt x="10179" y="33147"/>
                      <a:pt x="9803" y="31704"/>
                    </a:cubicBezTo>
                    <a:cubicBezTo>
                      <a:pt x="9465" y="30415"/>
                      <a:pt x="9405" y="29482"/>
                      <a:pt x="9615" y="28852"/>
                    </a:cubicBezTo>
                    <a:cubicBezTo>
                      <a:pt x="9796" y="28317"/>
                      <a:pt x="10170" y="27968"/>
                      <a:pt x="10832" y="27722"/>
                    </a:cubicBezTo>
                    <a:cubicBezTo>
                      <a:pt x="13055" y="27075"/>
                      <a:pt x="16008" y="26613"/>
                      <a:pt x="18095" y="26339"/>
                    </a:cubicBezTo>
                    <a:cubicBezTo>
                      <a:pt x="20355" y="26042"/>
                      <a:pt x="22113" y="25896"/>
                      <a:pt x="22130" y="25895"/>
                    </a:cubicBezTo>
                    <a:cubicBezTo>
                      <a:pt x="22138" y="25895"/>
                      <a:pt x="22144" y="25889"/>
                      <a:pt x="22145" y="25883"/>
                    </a:cubicBezTo>
                    <a:cubicBezTo>
                      <a:pt x="22145" y="25875"/>
                      <a:pt x="22142" y="25868"/>
                      <a:pt x="22135" y="25865"/>
                    </a:cubicBezTo>
                    <a:cubicBezTo>
                      <a:pt x="22131" y="25863"/>
                      <a:pt x="21747" y="25699"/>
                      <a:pt x="21763" y="25212"/>
                    </a:cubicBezTo>
                    <a:cubicBezTo>
                      <a:pt x="21780" y="24718"/>
                      <a:pt x="22453" y="24017"/>
                      <a:pt x="22459" y="24011"/>
                    </a:cubicBezTo>
                    <a:cubicBezTo>
                      <a:pt x="22463" y="24006"/>
                      <a:pt x="22465" y="24000"/>
                      <a:pt x="22463" y="23994"/>
                    </a:cubicBezTo>
                    <a:cubicBezTo>
                      <a:pt x="22451" y="23954"/>
                      <a:pt x="22439" y="23914"/>
                      <a:pt x="22427" y="23873"/>
                    </a:cubicBezTo>
                    <a:lnTo>
                      <a:pt x="22416" y="23836"/>
                    </a:lnTo>
                    <a:cubicBezTo>
                      <a:pt x="22409" y="23806"/>
                      <a:pt x="22400" y="23777"/>
                      <a:pt x="22392" y="23747"/>
                    </a:cubicBezTo>
                    <a:lnTo>
                      <a:pt x="22380" y="23703"/>
                    </a:lnTo>
                    <a:cubicBezTo>
                      <a:pt x="22372" y="23676"/>
                      <a:pt x="22365" y="23648"/>
                      <a:pt x="22357" y="23621"/>
                    </a:cubicBezTo>
                    <a:lnTo>
                      <a:pt x="22344" y="23573"/>
                    </a:lnTo>
                    <a:cubicBezTo>
                      <a:pt x="22336" y="23545"/>
                      <a:pt x="22328" y="23518"/>
                      <a:pt x="22321" y="23491"/>
                    </a:cubicBezTo>
                    <a:lnTo>
                      <a:pt x="22309" y="23441"/>
                    </a:lnTo>
                    <a:cubicBezTo>
                      <a:pt x="22301" y="23414"/>
                      <a:pt x="22294" y="23388"/>
                      <a:pt x="22286" y="23361"/>
                    </a:cubicBezTo>
                    <a:lnTo>
                      <a:pt x="22272" y="23309"/>
                    </a:lnTo>
                    <a:cubicBezTo>
                      <a:pt x="22266" y="23282"/>
                      <a:pt x="22259" y="23255"/>
                      <a:pt x="22251" y="23227"/>
                    </a:cubicBezTo>
                    <a:lnTo>
                      <a:pt x="22238" y="23174"/>
                    </a:lnTo>
                    <a:cubicBezTo>
                      <a:pt x="22231" y="23149"/>
                      <a:pt x="22224" y="23123"/>
                      <a:pt x="22218" y="23097"/>
                    </a:cubicBezTo>
                    <a:lnTo>
                      <a:pt x="22216" y="23093"/>
                    </a:lnTo>
                    <a:cubicBezTo>
                      <a:pt x="22206" y="23050"/>
                      <a:pt x="22195" y="23009"/>
                      <a:pt x="22185" y="22967"/>
                    </a:cubicBezTo>
                    <a:lnTo>
                      <a:pt x="22171" y="22915"/>
                    </a:lnTo>
                    <a:cubicBezTo>
                      <a:pt x="22165" y="22891"/>
                      <a:pt x="22159" y="22867"/>
                      <a:pt x="22153" y="22841"/>
                    </a:cubicBezTo>
                    <a:lnTo>
                      <a:pt x="22139" y="22784"/>
                    </a:lnTo>
                    <a:cubicBezTo>
                      <a:pt x="22130" y="22752"/>
                      <a:pt x="22122" y="22718"/>
                      <a:pt x="22115" y="22687"/>
                    </a:cubicBezTo>
                    <a:lnTo>
                      <a:pt x="22106" y="22653"/>
                    </a:lnTo>
                    <a:cubicBezTo>
                      <a:pt x="22098" y="22618"/>
                      <a:pt x="22089" y="22584"/>
                      <a:pt x="22080" y="22549"/>
                    </a:cubicBezTo>
                    <a:lnTo>
                      <a:pt x="22075" y="22526"/>
                    </a:lnTo>
                    <a:cubicBezTo>
                      <a:pt x="22065" y="22487"/>
                      <a:pt x="22056" y="22447"/>
                      <a:pt x="22047" y="22408"/>
                    </a:cubicBezTo>
                    <a:cubicBezTo>
                      <a:pt x="22006" y="22238"/>
                      <a:pt x="21965" y="22063"/>
                      <a:pt x="21924" y="21887"/>
                    </a:cubicBezTo>
                    <a:cubicBezTo>
                      <a:pt x="21922" y="21882"/>
                      <a:pt x="21919" y="21878"/>
                      <a:pt x="21913" y="21876"/>
                    </a:cubicBezTo>
                    <a:cubicBezTo>
                      <a:pt x="21912" y="21876"/>
                      <a:pt x="21910" y="21876"/>
                      <a:pt x="21909" y="21876"/>
                    </a:cubicBezTo>
                    <a:cubicBezTo>
                      <a:pt x="21905" y="21876"/>
                      <a:pt x="21902" y="21877"/>
                      <a:pt x="21898" y="21879"/>
                    </a:cubicBezTo>
                    <a:cubicBezTo>
                      <a:pt x="21532" y="22237"/>
                      <a:pt x="21209" y="22531"/>
                      <a:pt x="21003" y="22715"/>
                    </a:cubicBezTo>
                    <a:cubicBezTo>
                      <a:pt x="20829" y="22871"/>
                      <a:pt x="20603" y="22959"/>
                      <a:pt x="20370" y="22961"/>
                    </a:cubicBezTo>
                    <a:lnTo>
                      <a:pt x="12657" y="23027"/>
                    </a:lnTo>
                    <a:cubicBezTo>
                      <a:pt x="12657" y="23027"/>
                      <a:pt x="12610" y="23027"/>
                      <a:pt x="12521" y="23029"/>
                    </a:cubicBezTo>
                    <a:lnTo>
                      <a:pt x="7504" y="23071"/>
                    </a:lnTo>
                    <a:cubicBezTo>
                      <a:pt x="7501" y="23071"/>
                      <a:pt x="7371" y="23073"/>
                      <a:pt x="7139" y="23073"/>
                    </a:cubicBezTo>
                    <a:cubicBezTo>
                      <a:pt x="6868" y="23073"/>
                      <a:pt x="6459" y="23071"/>
                      <a:pt x="5950" y="23059"/>
                    </a:cubicBezTo>
                    <a:cubicBezTo>
                      <a:pt x="5005" y="22867"/>
                      <a:pt x="4756" y="22606"/>
                      <a:pt x="4753" y="22605"/>
                    </a:cubicBezTo>
                    <a:cubicBezTo>
                      <a:pt x="4750" y="22601"/>
                      <a:pt x="4746" y="22599"/>
                      <a:pt x="4742" y="22599"/>
                    </a:cubicBezTo>
                    <a:cubicBezTo>
                      <a:pt x="4739" y="22599"/>
                      <a:pt x="4736" y="22600"/>
                      <a:pt x="4734" y="22602"/>
                    </a:cubicBezTo>
                    <a:lnTo>
                      <a:pt x="4241" y="22934"/>
                    </a:lnTo>
                    <a:cubicBezTo>
                      <a:pt x="4221" y="22947"/>
                      <a:pt x="4198" y="22954"/>
                      <a:pt x="4175" y="22954"/>
                    </a:cubicBezTo>
                    <a:cubicBezTo>
                      <a:pt x="4144" y="22954"/>
                      <a:pt x="4113" y="22942"/>
                      <a:pt x="4090" y="22918"/>
                    </a:cubicBezTo>
                    <a:lnTo>
                      <a:pt x="4000" y="22829"/>
                    </a:lnTo>
                    <a:cubicBezTo>
                      <a:pt x="3978" y="22806"/>
                      <a:pt x="3964" y="22775"/>
                      <a:pt x="3966" y="22741"/>
                    </a:cubicBezTo>
                    <a:cubicBezTo>
                      <a:pt x="3967" y="22708"/>
                      <a:pt x="3982" y="22678"/>
                      <a:pt x="4006" y="22655"/>
                    </a:cubicBezTo>
                    <a:cubicBezTo>
                      <a:pt x="4013" y="22650"/>
                      <a:pt x="4014" y="22641"/>
                      <a:pt x="4010" y="22635"/>
                    </a:cubicBezTo>
                    <a:cubicBezTo>
                      <a:pt x="4006" y="22630"/>
                      <a:pt x="4002" y="22628"/>
                      <a:pt x="3997" y="22628"/>
                    </a:cubicBezTo>
                    <a:cubicBezTo>
                      <a:pt x="3995" y="22628"/>
                      <a:pt x="3992" y="22628"/>
                      <a:pt x="3990" y="22629"/>
                    </a:cubicBezTo>
                    <a:lnTo>
                      <a:pt x="3975" y="22637"/>
                    </a:lnTo>
                    <a:cubicBezTo>
                      <a:pt x="3953" y="22647"/>
                      <a:pt x="3930" y="22652"/>
                      <a:pt x="3907" y="22652"/>
                    </a:cubicBezTo>
                    <a:cubicBezTo>
                      <a:pt x="3860" y="22652"/>
                      <a:pt x="3813" y="22631"/>
                      <a:pt x="3782" y="22593"/>
                    </a:cubicBezTo>
                    <a:lnTo>
                      <a:pt x="3763" y="22567"/>
                    </a:lnTo>
                    <a:cubicBezTo>
                      <a:pt x="3717" y="22508"/>
                      <a:pt x="3719" y="22425"/>
                      <a:pt x="3769" y="22367"/>
                    </a:cubicBezTo>
                    <a:cubicBezTo>
                      <a:pt x="3775" y="22361"/>
                      <a:pt x="3773" y="22352"/>
                      <a:pt x="3769" y="22346"/>
                    </a:cubicBezTo>
                    <a:cubicBezTo>
                      <a:pt x="3766" y="22343"/>
                      <a:pt x="3762" y="22341"/>
                      <a:pt x="3758" y="22341"/>
                    </a:cubicBezTo>
                    <a:cubicBezTo>
                      <a:pt x="3754" y="22341"/>
                      <a:pt x="3750" y="22343"/>
                      <a:pt x="3746" y="22346"/>
                    </a:cubicBezTo>
                    <a:cubicBezTo>
                      <a:pt x="3720" y="22368"/>
                      <a:pt x="3687" y="22380"/>
                      <a:pt x="3652" y="22380"/>
                    </a:cubicBezTo>
                    <a:cubicBezTo>
                      <a:pt x="3648" y="22380"/>
                      <a:pt x="3644" y="22379"/>
                      <a:pt x="3640" y="22379"/>
                    </a:cubicBezTo>
                    <a:cubicBezTo>
                      <a:pt x="3602" y="22376"/>
                      <a:pt x="3566" y="22358"/>
                      <a:pt x="3541" y="22328"/>
                    </a:cubicBezTo>
                    <a:lnTo>
                      <a:pt x="3473" y="22246"/>
                    </a:lnTo>
                    <a:cubicBezTo>
                      <a:pt x="3423" y="22187"/>
                      <a:pt x="3429" y="22100"/>
                      <a:pt x="3487" y="22049"/>
                    </a:cubicBezTo>
                    <a:lnTo>
                      <a:pt x="3560" y="21982"/>
                    </a:lnTo>
                    <a:cubicBezTo>
                      <a:pt x="3566" y="21978"/>
                      <a:pt x="3566" y="21967"/>
                      <a:pt x="3561" y="21961"/>
                    </a:cubicBezTo>
                    <a:lnTo>
                      <a:pt x="3479" y="21863"/>
                    </a:lnTo>
                    <a:cubicBezTo>
                      <a:pt x="3417" y="21788"/>
                      <a:pt x="3411" y="21682"/>
                      <a:pt x="3464" y="21601"/>
                    </a:cubicBezTo>
                    <a:cubicBezTo>
                      <a:pt x="3563" y="21452"/>
                      <a:pt x="3741" y="21207"/>
                      <a:pt x="4037" y="20892"/>
                    </a:cubicBezTo>
                    <a:cubicBezTo>
                      <a:pt x="4107" y="20818"/>
                      <a:pt x="4201" y="20777"/>
                      <a:pt x="4302" y="20777"/>
                    </a:cubicBezTo>
                    <a:cubicBezTo>
                      <a:pt x="4310" y="20777"/>
                      <a:pt x="4319" y="20778"/>
                      <a:pt x="4328" y="20778"/>
                    </a:cubicBezTo>
                    <a:cubicBezTo>
                      <a:pt x="5820" y="20877"/>
                      <a:pt x="7286" y="21554"/>
                      <a:pt x="7299" y="21560"/>
                    </a:cubicBezTo>
                    <a:cubicBezTo>
                      <a:pt x="7302" y="21561"/>
                      <a:pt x="7306" y="21561"/>
                      <a:pt x="7307" y="21561"/>
                    </a:cubicBezTo>
                    <a:cubicBezTo>
                      <a:pt x="7313" y="21561"/>
                      <a:pt x="7872" y="21520"/>
                      <a:pt x="8675" y="21461"/>
                    </a:cubicBezTo>
                    <a:cubicBezTo>
                      <a:pt x="8679" y="21461"/>
                      <a:pt x="8684" y="21458"/>
                      <a:pt x="8687" y="21455"/>
                    </a:cubicBezTo>
                    <a:cubicBezTo>
                      <a:pt x="8822" y="21263"/>
                      <a:pt x="8991" y="21058"/>
                      <a:pt x="9190" y="20848"/>
                    </a:cubicBezTo>
                    <a:cubicBezTo>
                      <a:pt x="9259" y="20773"/>
                      <a:pt x="9356" y="20732"/>
                      <a:pt x="9458" y="20732"/>
                    </a:cubicBezTo>
                    <a:cubicBezTo>
                      <a:pt x="9465" y="20732"/>
                      <a:pt x="9472" y="20732"/>
                      <a:pt x="9479" y="20733"/>
                    </a:cubicBezTo>
                    <a:cubicBezTo>
                      <a:pt x="10335" y="20790"/>
                      <a:pt x="11174" y="21034"/>
                      <a:pt x="11728" y="21229"/>
                    </a:cubicBezTo>
                    <a:lnTo>
                      <a:pt x="11736" y="21229"/>
                    </a:lnTo>
                    <a:cubicBezTo>
                      <a:pt x="13304" y="21108"/>
                      <a:pt x="14316" y="21022"/>
                      <a:pt x="14743" y="20975"/>
                    </a:cubicBezTo>
                    <a:cubicBezTo>
                      <a:pt x="14747" y="20975"/>
                      <a:pt x="14752" y="20972"/>
                      <a:pt x="14753" y="20969"/>
                    </a:cubicBezTo>
                    <a:cubicBezTo>
                      <a:pt x="15276" y="20245"/>
                      <a:pt x="16095" y="18670"/>
                      <a:pt x="16538" y="17796"/>
                    </a:cubicBezTo>
                    <a:cubicBezTo>
                      <a:pt x="16541" y="17790"/>
                      <a:pt x="16539" y="17784"/>
                      <a:pt x="16536" y="17779"/>
                    </a:cubicBezTo>
                    <a:cubicBezTo>
                      <a:pt x="16353" y="17508"/>
                      <a:pt x="16292" y="17241"/>
                      <a:pt x="16351" y="16990"/>
                    </a:cubicBezTo>
                    <a:lnTo>
                      <a:pt x="16353" y="16985"/>
                    </a:lnTo>
                    <a:cubicBezTo>
                      <a:pt x="18274" y="14304"/>
                      <a:pt x="19269" y="11438"/>
                      <a:pt x="19278" y="11411"/>
                    </a:cubicBezTo>
                    <a:cubicBezTo>
                      <a:pt x="19281" y="11404"/>
                      <a:pt x="19614" y="10649"/>
                      <a:pt x="20503" y="10155"/>
                    </a:cubicBezTo>
                    <a:cubicBezTo>
                      <a:pt x="20508" y="10152"/>
                      <a:pt x="20512" y="10149"/>
                      <a:pt x="20517" y="10148"/>
                    </a:cubicBezTo>
                    <a:cubicBezTo>
                      <a:pt x="20524" y="10143"/>
                      <a:pt x="20527" y="10134"/>
                      <a:pt x="20524" y="10127"/>
                    </a:cubicBezTo>
                    <a:lnTo>
                      <a:pt x="20282" y="9519"/>
                    </a:lnTo>
                    <a:cubicBezTo>
                      <a:pt x="20312" y="9498"/>
                      <a:pt x="20409" y="9430"/>
                      <a:pt x="20565" y="9336"/>
                    </a:cubicBezTo>
                    <a:lnTo>
                      <a:pt x="20567" y="9334"/>
                    </a:lnTo>
                    <a:cubicBezTo>
                      <a:pt x="20615" y="9306"/>
                      <a:pt x="20665" y="9275"/>
                      <a:pt x="20717" y="9245"/>
                    </a:cubicBezTo>
                    <a:cubicBezTo>
                      <a:pt x="20723" y="9242"/>
                      <a:pt x="20726" y="9235"/>
                      <a:pt x="20724" y="9228"/>
                    </a:cubicBezTo>
                    <a:cubicBezTo>
                      <a:pt x="20635" y="8910"/>
                      <a:pt x="20456" y="8586"/>
                      <a:pt x="20321" y="8371"/>
                    </a:cubicBezTo>
                    <a:cubicBezTo>
                      <a:pt x="20318" y="8366"/>
                      <a:pt x="20313" y="8363"/>
                      <a:pt x="20308" y="8363"/>
                    </a:cubicBezTo>
                    <a:cubicBezTo>
                      <a:pt x="20305" y="8363"/>
                      <a:pt x="20303" y="8364"/>
                      <a:pt x="20300" y="8365"/>
                    </a:cubicBezTo>
                    <a:lnTo>
                      <a:pt x="18982" y="9138"/>
                    </a:lnTo>
                    <a:cubicBezTo>
                      <a:pt x="18854" y="9212"/>
                      <a:pt x="18708" y="9253"/>
                      <a:pt x="18560" y="9253"/>
                    </a:cubicBezTo>
                    <a:lnTo>
                      <a:pt x="18349" y="9256"/>
                    </a:lnTo>
                    <a:cubicBezTo>
                      <a:pt x="18348" y="9254"/>
                      <a:pt x="18346" y="9254"/>
                      <a:pt x="18345" y="9254"/>
                    </a:cubicBezTo>
                    <a:lnTo>
                      <a:pt x="18328" y="9254"/>
                    </a:lnTo>
                    <a:cubicBezTo>
                      <a:pt x="18316" y="9256"/>
                      <a:pt x="18304" y="9256"/>
                      <a:pt x="18292" y="9256"/>
                    </a:cubicBezTo>
                    <a:cubicBezTo>
                      <a:pt x="18263" y="9256"/>
                      <a:pt x="18233" y="9256"/>
                      <a:pt x="18202" y="9254"/>
                    </a:cubicBezTo>
                    <a:lnTo>
                      <a:pt x="18201" y="9254"/>
                    </a:lnTo>
                    <a:cubicBezTo>
                      <a:pt x="18111" y="9253"/>
                      <a:pt x="18027" y="9245"/>
                      <a:pt x="17951" y="9235"/>
                    </a:cubicBezTo>
                    <a:cubicBezTo>
                      <a:pt x="17746" y="9204"/>
                      <a:pt x="17578" y="9063"/>
                      <a:pt x="17513" y="8865"/>
                    </a:cubicBezTo>
                    <a:cubicBezTo>
                      <a:pt x="17283" y="8174"/>
                      <a:pt x="17150" y="7311"/>
                      <a:pt x="17148" y="7302"/>
                    </a:cubicBezTo>
                    <a:cubicBezTo>
                      <a:pt x="17147" y="7297"/>
                      <a:pt x="17145" y="7293"/>
                      <a:pt x="17141" y="7291"/>
                    </a:cubicBezTo>
                    <a:cubicBezTo>
                      <a:pt x="17030" y="7214"/>
                      <a:pt x="16732" y="6997"/>
                      <a:pt x="16694" y="6920"/>
                    </a:cubicBezTo>
                    <a:cubicBezTo>
                      <a:pt x="16674" y="6878"/>
                      <a:pt x="16671" y="6849"/>
                      <a:pt x="16686" y="6832"/>
                    </a:cubicBezTo>
                    <a:cubicBezTo>
                      <a:pt x="16695" y="6822"/>
                      <a:pt x="16716" y="6810"/>
                      <a:pt x="16767" y="6810"/>
                    </a:cubicBezTo>
                    <a:cubicBezTo>
                      <a:pt x="16815" y="6810"/>
                      <a:pt x="16889" y="6821"/>
                      <a:pt x="17004" y="6853"/>
                    </a:cubicBezTo>
                    <a:cubicBezTo>
                      <a:pt x="17006" y="6854"/>
                      <a:pt x="17007" y="6854"/>
                      <a:pt x="17009" y="6854"/>
                    </a:cubicBezTo>
                    <a:cubicBezTo>
                      <a:pt x="17013" y="6854"/>
                      <a:pt x="17016" y="6853"/>
                      <a:pt x="17019" y="6850"/>
                    </a:cubicBezTo>
                    <a:cubicBezTo>
                      <a:pt x="17024" y="6846"/>
                      <a:pt x="17025" y="6841"/>
                      <a:pt x="17024" y="6835"/>
                    </a:cubicBezTo>
                    <a:cubicBezTo>
                      <a:pt x="16888" y="6051"/>
                      <a:pt x="16848" y="5261"/>
                      <a:pt x="16839" y="4737"/>
                    </a:cubicBezTo>
                    <a:cubicBezTo>
                      <a:pt x="16839" y="4731"/>
                      <a:pt x="16836" y="4727"/>
                      <a:pt x="16832" y="4724"/>
                    </a:cubicBezTo>
                    <a:cubicBezTo>
                      <a:pt x="16798" y="4707"/>
                      <a:pt x="16777" y="4671"/>
                      <a:pt x="16779" y="4634"/>
                    </a:cubicBezTo>
                    <a:cubicBezTo>
                      <a:pt x="16780" y="4603"/>
                      <a:pt x="16785" y="4572"/>
                      <a:pt x="16789" y="4545"/>
                    </a:cubicBezTo>
                    <a:cubicBezTo>
                      <a:pt x="16792" y="4533"/>
                      <a:pt x="16801" y="4525"/>
                      <a:pt x="16813" y="4525"/>
                    </a:cubicBezTo>
                    <a:lnTo>
                      <a:pt x="16821" y="4525"/>
                    </a:lnTo>
                    <a:cubicBezTo>
                      <a:pt x="16825" y="4525"/>
                      <a:pt x="16830" y="4524"/>
                      <a:pt x="16833" y="4521"/>
                    </a:cubicBezTo>
                    <a:cubicBezTo>
                      <a:pt x="16836" y="4518"/>
                      <a:pt x="16838" y="4513"/>
                      <a:pt x="16838" y="4510"/>
                    </a:cubicBezTo>
                    <a:cubicBezTo>
                      <a:pt x="16838" y="4374"/>
                      <a:pt x="16839" y="4294"/>
                      <a:pt x="16839" y="4294"/>
                    </a:cubicBezTo>
                    <a:cubicBezTo>
                      <a:pt x="16839" y="4289"/>
                      <a:pt x="16838" y="4284"/>
                      <a:pt x="16835" y="4281"/>
                    </a:cubicBezTo>
                    <a:cubicBezTo>
                      <a:pt x="16830" y="4278"/>
                      <a:pt x="16501" y="3965"/>
                      <a:pt x="16394" y="3303"/>
                    </a:cubicBezTo>
                    <a:cubicBezTo>
                      <a:pt x="16394" y="3301"/>
                      <a:pt x="16394" y="3301"/>
                      <a:pt x="16394" y="3301"/>
                    </a:cubicBezTo>
                    <a:cubicBezTo>
                      <a:pt x="16351" y="3035"/>
                      <a:pt x="16348" y="2747"/>
                      <a:pt x="16388" y="2444"/>
                    </a:cubicBezTo>
                    <a:cubicBezTo>
                      <a:pt x="16501" y="1544"/>
                      <a:pt x="16918" y="828"/>
                      <a:pt x="17557" y="425"/>
                    </a:cubicBezTo>
                    <a:cubicBezTo>
                      <a:pt x="17974" y="162"/>
                      <a:pt x="18476" y="31"/>
                      <a:pt x="19059" y="31"/>
                    </a:cubicBezTo>
                    <a:close/>
                    <a:moveTo>
                      <a:pt x="19056" y="1"/>
                    </a:moveTo>
                    <a:cubicBezTo>
                      <a:pt x="19002" y="1"/>
                      <a:pt x="18949" y="2"/>
                      <a:pt x="18896" y="4"/>
                    </a:cubicBezTo>
                    <a:cubicBezTo>
                      <a:pt x="18375" y="27"/>
                      <a:pt x="17918" y="160"/>
                      <a:pt x="17539" y="398"/>
                    </a:cubicBezTo>
                    <a:cubicBezTo>
                      <a:pt x="16892" y="807"/>
                      <a:pt x="16471" y="1531"/>
                      <a:pt x="16356" y="2441"/>
                    </a:cubicBezTo>
                    <a:cubicBezTo>
                      <a:pt x="16317" y="2747"/>
                      <a:pt x="16318" y="3038"/>
                      <a:pt x="16362" y="3307"/>
                    </a:cubicBezTo>
                    <a:cubicBezTo>
                      <a:pt x="16362" y="3307"/>
                      <a:pt x="16362" y="3309"/>
                      <a:pt x="16362" y="3309"/>
                    </a:cubicBezTo>
                    <a:cubicBezTo>
                      <a:pt x="16465" y="3936"/>
                      <a:pt x="16763" y="4256"/>
                      <a:pt x="16806" y="4300"/>
                    </a:cubicBezTo>
                    <a:cubicBezTo>
                      <a:pt x="16806" y="4321"/>
                      <a:pt x="16804" y="4389"/>
                      <a:pt x="16804" y="4495"/>
                    </a:cubicBezTo>
                    <a:cubicBezTo>
                      <a:pt x="16782" y="4498"/>
                      <a:pt x="16762" y="4515"/>
                      <a:pt x="16757" y="4539"/>
                    </a:cubicBezTo>
                    <a:cubicBezTo>
                      <a:pt x="16751" y="4568"/>
                      <a:pt x="16748" y="4600"/>
                      <a:pt x="16747" y="4633"/>
                    </a:cubicBezTo>
                    <a:cubicBezTo>
                      <a:pt x="16745" y="4680"/>
                      <a:pt x="16768" y="4724"/>
                      <a:pt x="16807" y="4748"/>
                    </a:cubicBezTo>
                    <a:cubicBezTo>
                      <a:pt x="16816" y="5266"/>
                      <a:pt x="16856" y="6042"/>
                      <a:pt x="16989" y="6817"/>
                    </a:cubicBezTo>
                    <a:cubicBezTo>
                      <a:pt x="16894" y="6791"/>
                      <a:pt x="16820" y="6778"/>
                      <a:pt x="16765" y="6778"/>
                    </a:cubicBezTo>
                    <a:cubicBezTo>
                      <a:pt x="16714" y="6778"/>
                      <a:pt x="16679" y="6790"/>
                      <a:pt x="16660" y="6812"/>
                    </a:cubicBezTo>
                    <a:cubicBezTo>
                      <a:pt x="16638" y="6838"/>
                      <a:pt x="16639" y="6879"/>
                      <a:pt x="16665" y="6934"/>
                    </a:cubicBezTo>
                    <a:cubicBezTo>
                      <a:pt x="16710" y="7029"/>
                      <a:pt x="17066" y="7278"/>
                      <a:pt x="17118" y="7312"/>
                    </a:cubicBezTo>
                    <a:cubicBezTo>
                      <a:pt x="17130" y="7396"/>
                      <a:pt x="17263" y="8215"/>
                      <a:pt x="17483" y="8876"/>
                    </a:cubicBezTo>
                    <a:cubicBezTo>
                      <a:pt x="17553" y="9085"/>
                      <a:pt x="17730" y="9235"/>
                      <a:pt x="17946" y="9266"/>
                    </a:cubicBezTo>
                    <a:cubicBezTo>
                      <a:pt x="18024" y="9277"/>
                      <a:pt x="18107" y="9284"/>
                      <a:pt x="18198" y="9286"/>
                    </a:cubicBezTo>
                    <a:lnTo>
                      <a:pt x="18201" y="9286"/>
                    </a:lnTo>
                    <a:cubicBezTo>
                      <a:pt x="18233" y="9288"/>
                      <a:pt x="18263" y="9288"/>
                      <a:pt x="18292" y="9288"/>
                    </a:cubicBezTo>
                    <a:cubicBezTo>
                      <a:pt x="18304" y="9288"/>
                      <a:pt x="18317" y="9286"/>
                      <a:pt x="18328" y="9286"/>
                    </a:cubicBezTo>
                    <a:lnTo>
                      <a:pt x="18345" y="9286"/>
                    </a:lnTo>
                    <a:lnTo>
                      <a:pt x="18560" y="9284"/>
                    </a:lnTo>
                    <a:cubicBezTo>
                      <a:pt x="18714" y="9283"/>
                      <a:pt x="18866" y="9242"/>
                      <a:pt x="18998" y="9163"/>
                    </a:cubicBezTo>
                    <a:lnTo>
                      <a:pt x="20303" y="8400"/>
                    </a:lnTo>
                    <a:cubicBezTo>
                      <a:pt x="20433" y="8612"/>
                      <a:pt x="20602" y="8921"/>
                      <a:pt x="20691" y="9224"/>
                    </a:cubicBezTo>
                    <a:cubicBezTo>
                      <a:pt x="20643" y="9253"/>
                      <a:pt x="20594" y="9281"/>
                      <a:pt x="20549" y="9309"/>
                    </a:cubicBezTo>
                    <a:lnTo>
                      <a:pt x="20547" y="9310"/>
                    </a:lnTo>
                    <a:cubicBezTo>
                      <a:pt x="20358" y="9425"/>
                      <a:pt x="20253" y="9500"/>
                      <a:pt x="20253" y="9501"/>
                    </a:cubicBezTo>
                    <a:cubicBezTo>
                      <a:pt x="20247" y="9504"/>
                      <a:pt x="20244" y="9512"/>
                      <a:pt x="20247" y="9519"/>
                    </a:cubicBezTo>
                    <a:lnTo>
                      <a:pt x="20490" y="10125"/>
                    </a:lnTo>
                    <a:cubicBezTo>
                      <a:pt x="20490" y="10127"/>
                      <a:pt x="20488" y="10127"/>
                      <a:pt x="20487" y="10127"/>
                    </a:cubicBezTo>
                    <a:cubicBezTo>
                      <a:pt x="19588" y="10627"/>
                      <a:pt x="19252" y="11390"/>
                      <a:pt x="19249" y="11399"/>
                    </a:cubicBezTo>
                    <a:cubicBezTo>
                      <a:pt x="19238" y="11428"/>
                      <a:pt x="18245" y="14292"/>
                      <a:pt x="16326" y="16970"/>
                    </a:cubicBezTo>
                    <a:cubicBezTo>
                      <a:pt x="16324" y="16972"/>
                      <a:pt x="16324" y="16973"/>
                      <a:pt x="16323" y="16975"/>
                    </a:cubicBezTo>
                    <a:lnTo>
                      <a:pt x="16321" y="16982"/>
                    </a:lnTo>
                    <a:cubicBezTo>
                      <a:pt x="16259" y="17241"/>
                      <a:pt x="16321" y="17512"/>
                      <a:pt x="16506" y="17790"/>
                    </a:cubicBezTo>
                    <a:cubicBezTo>
                      <a:pt x="16064" y="18662"/>
                      <a:pt x="15252" y="20222"/>
                      <a:pt x="14732" y="20943"/>
                    </a:cubicBezTo>
                    <a:cubicBezTo>
                      <a:pt x="14302" y="20992"/>
                      <a:pt x="13293" y="21077"/>
                      <a:pt x="11736" y="21198"/>
                    </a:cubicBezTo>
                    <a:cubicBezTo>
                      <a:pt x="11180" y="21002"/>
                      <a:pt x="10338" y="20758"/>
                      <a:pt x="9482" y="20701"/>
                    </a:cubicBezTo>
                    <a:cubicBezTo>
                      <a:pt x="9474" y="20700"/>
                      <a:pt x="9465" y="20700"/>
                      <a:pt x="9457" y="20700"/>
                    </a:cubicBezTo>
                    <a:cubicBezTo>
                      <a:pt x="9348" y="20700"/>
                      <a:pt x="9243" y="20745"/>
                      <a:pt x="9167" y="20825"/>
                    </a:cubicBezTo>
                    <a:cubicBezTo>
                      <a:pt x="8970" y="21036"/>
                      <a:pt x="8801" y="21239"/>
                      <a:pt x="8666" y="21431"/>
                    </a:cubicBezTo>
                    <a:cubicBezTo>
                      <a:pt x="7902" y="21487"/>
                      <a:pt x="7362" y="21526"/>
                      <a:pt x="7310" y="21529"/>
                    </a:cubicBezTo>
                    <a:cubicBezTo>
                      <a:pt x="7225" y="21492"/>
                      <a:pt x="5791" y="20843"/>
                      <a:pt x="4329" y="20746"/>
                    </a:cubicBezTo>
                    <a:cubicBezTo>
                      <a:pt x="4321" y="20746"/>
                      <a:pt x="4312" y="20745"/>
                      <a:pt x="4304" y="20745"/>
                    </a:cubicBezTo>
                    <a:cubicBezTo>
                      <a:pt x="4195" y="20745"/>
                      <a:pt x="4090" y="20790"/>
                      <a:pt x="4014" y="20871"/>
                    </a:cubicBezTo>
                    <a:cubicBezTo>
                      <a:pt x="3717" y="21187"/>
                      <a:pt x="3537" y="21434"/>
                      <a:pt x="3438" y="21584"/>
                    </a:cubicBezTo>
                    <a:cubicBezTo>
                      <a:pt x="3378" y="21676"/>
                      <a:pt x="3384" y="21798"/>
                      <a:pt x="3455" y="21884"/>
                    </a:cubicBezTo>
                    <a:lnTo>
                      <a:pt x="3526" y="21970"/>
                    </a:lnTo>
                    <a:lnTo>
                      <a:pt x="3466" y="22026"/>
                    </a:lnTo>
                    <a:cubicBezTo>
                      <a:pt x="3396" y="22088"/>
                      <a:pt x="3388" y="22194"/>
                      <a:pt x="3449" y="22266"/>
                    </a:cubicBezTo>
                    <a:lnTo>
                      <a:pt x="3517" y="22349"/>
                    </a:lnTo>
                    <a:cubicBezTo>
                      <a:pt x="3548" y="22385"/>
                      <a:pt x="3590" y="22406"/>
                      <a:pt x="3637" y="22411"/>
                    </a:cubicBezTo>
                    <a:cubicBezTo>
                      <a:pt x="3642" y="22412"/>
                      <a:pt x="3648" y="22412"/>
                      <a:pt x="3653" y="22412"/>
                    </a:cubicBezTo>
                    <a:cubicBezTo>
                      <a:pt x="3673" y="22412"/>
                      <a:pt x="3693" y="22408"/>
                      <a:pt x="3711" y="22402"/>
                    </a:cubicBezTo>
                    <a:lnTo>
                      <a:pt x="3711" y="22402"/>
                    </a:lnTo>
                    <a:cubicBezTo>
                      <a:pt x="3687" y="22462"/>
                      <a:pt x="3696" y="22534"/>
                      <a:pt x="3738" y="22588"/>
                    </a:cubicBezTo>
                    <a:lnTo>
                      <a:pt x="3758" y="22612"/>
                    </a:lnTo>
                    <a:cubicBezTo>
                      <a:pt x="3794" y="22658"/>
                      <a:pt x="3850" y="22684"/>
                      <a:pt x="3906" y="22684"/>
                    </a:cubicBezTo>
                    <a:cubicBezTo>
                      <a:pt x="3921" y="22684"/>
                      <a:pt x="3935" y="22682"/>
                      <a:pt x="3949" y="22679"/>
                    </a:cubicBezTo>
                    <a:lnTo>
                      <a:pt x="3949" y="22679"/>
                    </a:lnTo>
                    <a:cubicBezTo>
                      <a:pt x="3940" y="22697"/>
                      <a:pt x="3935" y="22718"/>
                      <a:pt x="3934" y="22740"/>
                    </a:cubicBezTo>
                    <a:cubicBezTo>
                      <a:pt x="3932" y="22782"/>
                      <a:pt x="3949" y="22823"/>
                      <a:pt x="3978" y="22852"/>
                    </a:cubicBezTo>
                    <a:lnTo>
                      <a:pt x="4069" y="22941"/>
                    </a:lnTo>
                    <a:cubicBezTo>
                      <a:pt x="4097" y="22970"/>
                      <a:pt x="4135" y="22986"/>
                      <a:pt x="4174" y="22986"/>
                    </a:cubicBezTo>
                    <a:cubicBezTo>
                      <a:pt x="4203" y="22986"/>
                      <a:pt x="4232" y="22977"/>
                      <a:pt x="4258" y="22959"/>
                    </a:cubicBezTo>
                    <a:lnTo>
                      <a:pt x="4740" y="22635"/>
                    </a:lnTo>
                    <a:cubicBezTo>
                      <a:pt x="4794" y="22687"/>
                      <a:pt x="5077" y="22915"/>
                      <a:pt x="5945" y="23091"/>
                    </a:cubicBezTo>
                    <a:lnTo>
                      <a:pt x="5947" y="23091"/>
                    </a:lnTo>
                    <a:cubicBezTo>
                      <a:pt x="6457" y="23102"/>
                      <a:pt x="6868" y="23105"/>
                      <a:pt x="7139" y="23105"/>
                    </a:cubicBezTo>
                    <a:cubicBezTo>
                      <a:pt x="7371" y="23105"/>
                      <a:pt x="7501" y="23103"/>
                      <a:pt x="7504" y="23103"/>
                    </a:cubicBezTo>
                    <a:lnTo>
                      <a:pt x="12521" y="23061"/>
                    </a:lnTo>
                    <a:cubicBezTo>
                      <a:pt x="12610" y="23061"/>
                      <a:pt x="12657" y="23059"/>
                      <a:pt x="12657" y="23059"/>
                    </a:cubicBezTo>
                    <a:lnTo>
                      <a:pt x="20370" y="22993"/>
                    </a:lnTo>
                    <a:cubicBezTo>
                      <a:pt x="20611" y="22991"/>
                      <a:pt x="20844" y="22902"/>
                      <a:pt x="21024" y="22740"/>
                    </a:cubicBezTo>
                    <a:cubicBezTo>
                      <a:pt x="21227" y="22559"/>
                      <a:pt x="21542" y="22272"/>
                      <a:pt x="21900" y="21922"/>
                    </a:cubicBezTo>
                    <a:cubicBezTo>
                      <a:pt x="21938" y="22088"/>
                      <a:pt x="21977" y="22255"/>
                      <a:pt x="22015" y="22416"/>
                    </a:cubicBezTo>
                    <a:cubicBezTo>
                      <a:pt x="22025" y="22455"/>
                      <a:pt x="22035" y="22496"/>
                      <a:pt x="22044" y="22534"/>
                    </a:cubicBezTo>
                    <a:lnTo>
                      <a:pt x="22050" y="22556"/>
                    </a:lnTo>
                    <a:cubicBezTo>
                      <a:pt x="22057" y="22591"/>
                      <a:pt x="22066" y="22626"/>
                      <a:pt x="22075" y="22661"/>
                    </a:cubicBezTo>
                    <a:lnTo>
                      <a:pt x="22083" y="22694"/>
                    </a:lnTo>
                    <a:cubicBezTo>
                      <a:pt x="22091" y="22728"/>
                      <a:pt x="22100" y="22759"/>
                      <a:pt x="22107" y="22791"/>
                    </a:cubicBezTo>
                    <a:lnTo>
                      <a:pt x="22121" y="22850"/>
                    </a:lnTo>
                    <a:cubicBezTo>
                      <a:pt x="22128" y="22874"/>
                      <a:pt x="22135" y="22899"/>
                      <a:pt x="22141" y="22923"/>
                    </a:cubicBezTo>
                    <a:lnTo>
                      <a:pt x="22153" y="22974"/>
                    </a:lnTo>
                    <a:cubicBezTo>
                      <a:pt x="22163" y="23017"/>
                      <a:pt x="22174" y="23059"/>
                      <a:pt x="22185" y="23100"/>
                    </a:cubicBezTo>
                    <a:lnTo>
                      <a:pt x="22186" y="23105"/>
                    </a:lnTo>
                    <a:cubicBezTo>
                      <a:pt x="22194" y="23130"/>
                      <a:pt x="22200" y="23158"/>
                      <a:pt x="22207" y="23183"/>
                    </a:cubicBezTo>
                    <a:lnTo>
                      <a:pt x="22221" y="23236"/>
                    </a:lnTo>
                    <a:cubicBezTo>
                      <a:pt x="22227" y="23262"/>
                      <a:pt x="22234" y="23290"/>
                      <a:pt x="22242" y="23317"/>
                    </a:cubicBezTo>
                    <a:lnTo>
                      <a:pt x="22256" y="23368"/>
                    </a:lnTo>
                    <a:cubicBezTo>
                      <a:pt x="22262" y="23396"/>
                      <a:pt x="22269" y="23423"/>
                      <a:pt x="22277" y="23450"/>
                    </a:cubicBezTo>
                    <a:lnTo>
                      <a:pt x="22291" y="23500"/>
                    </a:lnTo>
                    <a:cubicBezTo>
                      <a:pt x="22298" y="23527"/>
                      <a:pt x="22304" y="23555"/>
                      <a:pt x="22312" y="23580"/>
                    </a:cubicBezTo>
                    <a:lnTo>
                      <a:pt x="22325" y="23629"/>
                    </a:lnTo>
                    <a:cubicBezTo>
                      <a:pt x="22333" y="23658"/>
                      <a:pt x="22341" y="23685"/>
                      <a:pt x="22348" y="23712"/>
                    </a:cubicBezTo>
                    <a:lnTo>
                      <a:pt x="22360" y="23756"/>
                    </a:lnTo>
                    <a:cubicBezTo>
                      <a:pt x="22369" y="23786"/>
                      <a:pt x="22378" y="23815"/>
                      <a:pt x="22386" y="23845"/>
                    </a:cubicBezTo>
                    <a:lnTo>
                      <a:pt x="22397" y="23882"/>
                    </a:lnTo>
                    <a:cubicBezTo>
                      <a:pt x="22407" y="23920"/>
                      <a:pt x="22418" y="23957"/>
                      <a:pt x="22430" y="23995"/>
                    </a:cubicBezTo>
                    <a:cubicBezTo>
                      <a:pt x="22356" y="24073"/>
                      <a:pt x="21747" y="24725"/>
                      <a:pt x="21732" y="25212"/>
                    </a:cubicBezTo>
                    <a:cubicBezTo>
                      <a:pt x="21718" y="25613"/>
                      <a:pt x="21965" y="25804"/>
                      <a:pt x="22074" y="25869"/>
                    </a:cubicBezTo>
                    <a:cubicBezTo>
                      <a:pt x="21760" y="25896"/>
                      <a:pt x="20131" y="26040"/>
                      <a:pt x="18090" y="26308"/>
                    </a:cubicBezTo>
                    <a:cubicBezTo>
                      <a:pt x="16003" y="26582"/>
                      <a:pt x="13048" y="27044"/>
                      <a:pt x="10821" y="27693"/>
                    </a:cubicBezTo>
                    <a:cubicBezTo>
                      <a:pt x="10149" y="27943"/>
                      <a:pt x="9768" y="28297"/>
                      <a:pt x="9585" y="28842"/>
                    </a:cubicBezTo>
                    <a:cubicBezTo>
                      <a:pt x="9373" y="29479"/>
                      <a:pt x="9434" y="30416"/>
                      <a:pt x="9771" y="31713"/>
                    </a:cubicBezTo>
                    <a:cubicBezTo>
                      <a:pt x="10149" y="33155"/>
                      <a:pt x="11207" y="35833"/>
                      <a:pt x="11974" y="37726"/>
                    </a:cubicBezTo>
                    <a:cubicBezTo>
                      <a:pt x="8985" y="40895"/>
                      <a:pt x="6136" y="43893"/>
                      <a:pt x="6107" y="43921"/>
                    </a:cubicBezTo>
                    <a:cubicBezTo>
                      <a:pt x="6104" y="43926"/>
                      <a:pt x="6103" y="43932"/>
                      <a:pt x="6104" y="43937"/>
                    </a:cubicBezTo>
                    <a:cubicBezTo>
                      <a:pt x="6104" y="43938"/>
                      <a:pt x="6148" y="44129"/>
                      <a:pt x="6224" y="44356"/>
                    </a:cubicBezTo>
                    <a:lnTo>
                      <a:pt x="6200" y="44377"/>
                    </a:lnTo>
                    <a:lnTo>
                      <a:pt x="6198" y="44379"/>
                    </a:lnTo>
                    <a:lnTo>
                      <a:pt x="5788" y="44754"/>
                    </a:lnTo>
                    <a:cubicBezTo>
                      <a:pt x="5726" y="44688"/>
                      <a:pt x="5655" y="44662"/>
                      <a:pt x="5566" y="44662"/>
                    </a:cubicBezTo>
                    <a:cubicBezTo>
                      <a:pt x="5464" y="44662"/>
                      <a:pt x="5338" y="44696"/>
                      <a:pt x="5173" y="44741"/>
                    </a:cubicBezTo>
                    <a:cubicBezTo>
                      <a:pt x="5020" y="44782"/>
                      <a:pt x="4830" y="44833"/>
                      <a:pt x="4596" y="44874"/>
                    </a:cubicBezTo>
                    <a:cubicBezTo>
                      <a:pt x="4486" y="44894"/>
                      <a:pt x="4358" y="44903"/>
                      <a:pt x="4216" y="44903"/>
                    </a:cubicBezTo>
                    <a:cubicBezTo>
                      <a:pt x="3275" y="44903"/>
                      <a:pt x="1731" y="44504"/>
                      <a:pt x="871" y="44156"/>
                    </a:cubicBezTo>
                    <a:cubicBezTo>
                      <a:pt x="802" y="44128"/>
                      <a:pt x="730" y="44114"/>
                      <a:pt x="660" y="44114"/>
                    </a:cubicBezTo>
                    <a:cubicBezTo>
                      <a:pt x="459" y="44114"/>
                      <a:pt x="268" y="44224"/>
                      <a:pt x="170" y="44414"/>
                    </a:cubicBezTo>
                    <a:cubicBezTo>
                      <a:pt x="108" y="44533"/>
                      <a:pt x="65" y="44653"/>
                      <a:pt x="42" y="44771"/>
                    </a:cubicBezTo>
                    <a:cubicBezTo>
                      <a:pt x="0" y="44983"/>
                      <a:pt x="38" y="45115"/>
                      <a:pt x="39" y="45121"/>
                    </a:cubicBezTo>
                    <a:cubicBezTo>
                      <a:pt x="41" y="45124"/>
                      <a:pt x="44" y="45129"/>
                      <a:pt x="47" y="45130"/>
                    </a:cubicBezTo>
                    <a:lnTo>
                      <a:pt x="4347" y="47452"/>
                    </a:lnTo>
                    <a:cubicBezTo>
                      <a:pt x="4349" y="47454"/>
                      <a:pt x="4350" y="47454"/>
                      <a:pt x="4352" y="47455"/>
                    </a:cubicBezTo>
                    <a:lnTo>
                      <a:pt x="4906" y="47543"/>
                    </a:lnTo>
                    <a:lnTo>
                      <a:pt x="4864" y="47716"/>
                    </a:lnTo>
                    <a:cubicBezTo>
                      <a:pt x="4862" y="47722"/>
                      <a:pt x="4865" y="47729"/>
                      <a:pt x="4871" y="47732"/>
                    </a:cubicBezTo>
                    <a:lnTo>
                      <a:pt x="5967" y="48323"/>
                    </a:lnTo>
                    <a:cubicBezTo>
                      <a:pt x="5970" y="48325"/>
                      <a:pt x="5971" y="48326"/>
                      <a:pt x="5974" y="48326"/>
                    </a:cubicBezTo>
                    <a:lnTo>
                      <a:pt x="5974" y="48325"/>
                    </a:lnTo>
                    <a:cubicBezTo>
                      <a:pt x="5977" y="48325"/>
                      <a:pt x="5980" y="48325"/>
                      <a:pt x="5983" y="48322"/>
                    </a:cubicBezTo>
                    <a:cubicBezTo>
                      <a:pt x="5988" y="48320"/>
                      <a:pt x="6392" y="48050"/>
                      <a:pt x="6607" y="47751"/>
                    </a:cubicBezTo>
                    <a:cubicBezTo>
                      <a:pt x="6625" y="47725"/>
                      <a:pt x="6644" y="47696"/>
                      <a:pt x="6660" y="47669"/>
                    </a:cubicBezTo>
                    <a:cubicBezTo>
                      <a:pt x="6853" y="47339"/>
                      <a:pt x="6939" y="46222"/>
                      <a:pt x="6943" y="46175"/>
                    </a:cubicBezTo>
                    <a:cubicBezTo>
                      <a:pt x="6943" y="46166"/>
                      <a:pt x="6937" y="46160"/>
                      <a:pt x="6930" y="46159"/>
                    </a:cubicBezTo>
                    <a:cubicBezTo>
                      <a:pt x="6901" y="46153"/>
                      <a:pt x="6874" y="46148"/>
                      <a:pt x="6848" y="46143"/>
                    </a:cubicBezTo>
                    <a:lnTo>
                      <a:pt x="7428" y="45730"/>
                    </a:lnTo>
                    <a:cubicBezTo>
                      <a:pt x="7621" y="45957"/>
                      <a:pt x="7742" y="46195"/>
                      <a:pt x="7789" y="46436"/>
                    </a:cubicBezTo>
                    <a:cubicBezTo>
                      <a:pt x="7790" y="46443"/>
                      <a:pt x="7796" y="46448"/>
                      <a:pt x="7803" y="46448"/>
                    </a:cubicBezTo>
                    <a:cubicBezTo>
                      <a:pt x="7804" y="46448"/>
                      <a:pt x="7805" y="46448"/>
                      <a:pt x="7805" y="46448"/>
                    </a:cubicBezTo>
                    <a:cubicBezTo>
                      <a:pt x="8626" y="46381"/>
                      <a:pt x="10901" y="45012"/>
                      <a:pt x="12074" y="43879"/>
                    </a:cubicBezTo>
                    <a:cubicBezTo>
                      <a:pt x="12203" y="43755"/>
                      <a:pt x="12393" y="43599"/>
                      <a:pt x="12615" y="43418"/>
                    </a:cubicBezTo>
                    <a:cubicBezTo>
                      <a:pt x="12978" y="43119"/>
                      <a:pt x="13431" y="42749"/>
                      <a:pt x="13848" y="42326"/>
                    </a:cubicBezTo>
                    <a:cubicBezTo>
                      <a:pt x="13944" y="42578"/>
                      <a:pt x="14013" y="42761"/>
                      <a:pt x="14055" y="42887"/>
                    </a:cubicBezTo>
                    <a:cubicBezTo>
                      <a:pt x="14057" y="42891"/>
                      <a:pt x="14061" y="42896"/>
                      <a:pt x="14066" y="42897"/>
                    </a:cubicBezTo>
                    <a:cubicBezTo>
                      <a:pt x="14260" y="42956"/>
                      <a:pt x="14494" y="42986"/>
                      <a:pt x="14766" y="42986"/>
                    </a:cubicBezTo>
                    <a:cubicBezTo>
                      <a:pt x="14906" y="42986"/>
                      <a:pt x="15056" y="42978"/>
                      <a:pt x="15215" y="42963"/>
                    </a:cubicBezTo>
                    <a:cubicBezTo>
                      <a:pt x="15308" y="43188"/>
                      <a:pt x="15529" y="43726"/>
                      <a:pt x="15711" y="44180"/>
                    </a:cubicBezTo>
                    <a:cubicBezTo>
                      <a:pt x="15704" y="44180"/>
                      <a:pt x="15697" y="44179"/>
                      <a:pt x="15689" y="44179"/>
                    </a:cubicBezTo>
                    <a:cubicBezTo>
                      <a:pt x="15640" y="44179"/>
                      <a:pt x="15590" y="44198"/>
                      <a:pt x="15544" y="44233"/>
                    </a:cubicBezTo>
                    <a:cubicBezTo>
                      <a:pt x="15444" y="44306"/>
                      <a:pt x="15373" y="44444"/>
                      <a:pt x="15365" y="44574"/>
                    </a:cubicBezTo>
                    <a:cubicBezTo>
                      <a:pt x="15359" y="44686"/>
                      <a:pt x="14996" y="45213"/>
                      <a:pt x="14317" y="45730"/>
                    </a:cubicBezTo>
                    <a:cubicBezTo>
                      <a:pt x="13713" y="46190"/>
                      <a:pt x="12702" y="46761"/>
                      <a:pt x="11330" y="46866"/>
                    </a:cubicBezTo>
                    <a:cubicBezTo>
                      <a:pt x="11071" y="46886"/>
                      <a:pt x="10874" y="47110"/>
                      <a:pt x="10892" y="47366"/>
                    </a:cubicBezTo>
                    <a:cubicBezTo>
                      <a:pt x="10901" y="47514"/>
                      <a:pt x="10942" y="47649"/>
                      <a:pt x="11009" y="47767"/>
                    </a:cubicBezTo>
                    <a:cubicBezTo>
                      <a:pt x="11071" y="47875"/>
                      <a:pt x="11157" y="47967"/>
                      <a:pt x="11265" y="48044"/>
                    </a:cubicBezTo>
                    <a:cubicBezTo>
                      <a:pt x="11268" y="48046"/>
                      <a:pt x="11271" y="48047"/>
                      <a:pt x="11276" y="48047"/>
                    </a:cubicBezTo>
                    <a:lnTo>
                      <a:pt x="16320" y="48004"/>
                    </a:lnTo>
                    <a:cubicBezTo>
                      <a:pt x="16323" y="48004"/>
                      <a:pt x="16324" y="48004"/>
                      <a:pt x="16327" y="48002"/>
                    </a:cubicBezTo>
                    <a:lnTo>
                      <a:pt x="16707" y="47785"/>
                    </a:lnTo>
                    <a:lnTo>
                      <a:pt x="17274" y="48063"/>
                    </a:lnTo>
                    <a:cubicBezTo>
                      <a:pt x="17277" y="48063"/>
                      <a:pt x="17278" y="48064"/>
                      <a:pt x="17281" y="48064"/>
                    </a:cubicBezTo>
                    <a:lnTo>
                      <a:pt x="18608" y="48052"/>
                    </a:lnTo>
                    <a:cubicBezTo>
                      <a:pt x="18614" y="48052"/>
                      <a:pt x="18619" y="48049"/>
                      <a:pt x="18622" y="48044"/>
                    </a:cubicBezTo>
                    <a:cubicBezTo>
                      <a:pt x="18625" y="48040"/>
                      <a:pt x="18917" y="47519"/>
                      <a:pt x="18913" y="47119"/>
                    </a:cubicBezTo>
                    <a:cubicBezTo>
                      <a:pt x="18913" y="47064"/>
                      <a:pt x="18901" y="46972"/>
                      <a:pt x="18875" y="46836"/>
                    </a:cubicBezTo>
                    <a:cubicBezTo>
                      <a:pt x="18731" y="46062"/>
                      <a:pt x="18217" y="44177"/>
                      <a:pt x="18213" y="44158"/>
                    </a:cubicBezTo>
                    <a:cubicBezTo>
                      <a:pt x="18211" y="44156"/>
                      <a:pt x="18211" y="44155"/>
                      <a:pt x="18210" y="44153"/>
                    </a:cubicBezTo>
                    <a:cubicBezTo>
                      <a:pt x="18207" y="44149"/>
                      <a:pt x="18164" y="44098"/>
                      <a:pt x="18064" y="44098"/>
                    </a:cubicBezTo>
                    <a:cubicBezTo>
                      <a:pt x="18008" y="44098"/>
                      <a:pt x="17934" y="44114"/>
                      <a:pt x="17839" y="44164"/>
                    </a:cubicBezTo>
                    <a:cubicBezTo>
                      <a:pt x="17805" y="44043"/>
                      <a:pt x="17619" y="43365"/>
                      <a:pt x="17474" y="42840"/>
                    </a:cubicBezTo>
                    <a:cubicBezTo>
                      <a:pt x="17436" y="42704"/>
                      <a:pt x="17400" y="42575"/>
                      <a:pt x="17371" y="42469"/>
                    </a:cubicBezTo>
                    <a:cubicBezTo>
                      <a:pt x="17766" y="42338"/>
                      <a:pt x="18031" y="42234"/>
                      <a:pt x="18033" y="42232"/>
                    </a:cubicBezTo>
                    <a:cubicBezTo>
                      <a:pt x="18040" y="42229"/>
                      <a:pt x="18045" y="42222"/>
                      <a:pt x="18042" y="42213"/>
                    </a:cubicBezTo>
                    <a:cubicBezTo>
                      <a:pt x="18037" y="42199"/>
                      <a:pt x="17560" y="40751"/>
                      <a:pt x="17078" y="39018"/>
                    </a:cubicBezTo>
                    <a:cubicBezTo>
                      <a:pt x="17640" y="38452"/>
                      <a:pt x="17981" y="38117"/>
                      <a:pt x="18122" y="37997"/>
                    </a:cubicBezTo>
                    <a:cubicBezTo>
                      <a:pt x="18684" y="37519"/>
                      <a:pt x="18778" y="36943"/>
                      <a:pt x="18789" y="36851"/>
                    </a:cubicBezTo>
                    <a:cubicBezTo>
                      <a:pt x="18898" y="36833"/>
                      <a:pt x="19702" y="36680"/>
                      <a:pt x="20358" y="35928"/>
                    </a:cubicBezTo>
                    <a:cubicBezTo>
                      <a:pt x="21368" y="34765"/>
                      <a:pt x="24426" y="32255"/>
                      <a:pt x="25340" y="31513"/>
                    </a:cubicBezTo>
                    <a:cubicBezTo>
                      <a:pt x="25461" y="31414"/>
                      <a:pt x="25537" y="31354"/>
                      <a:pt x="25555" y="31339"/>
                    </a:cubicBezTo>
                    <a:lnTo>
                      <a:pt x="25814" y="31339"/>
                    </a:lnTo>
                    <a:cubicBezTo>
                      <a:pt x="25927" y="31337"/>
                      <a:pt x="26041" y="31337"/>
                      <a:pt x="26155" y="31337"/>
                    </a:cubicBezTo>
                    <a:cubicBezTo>
                      <a:pt x="27869" y="31337"/>
                      <a:pt x="29490" y="31336"/>
                      <a:pt x="30508" y="31005"/>
                    </a:cubicBezTo>
                    <a:cubicBezTo>
                      <a:pt x="30703" y="30942"/>
                      <a:pt x="30882" y="30830"/>
                      <a:pt x="31023" y="30681"/>
                    </a:cubicBezTo>
                    <a:cubicBezTo>
                      <a:pt x="31024" y="30680"/>
                      <a:pt x="31027" y="30677"/>
                      <a:pt x="31029" y="30675"/>
                    </a:cubicBezTo>
                    <a:lnTo>
                      <a:pt x="31036" y="30668"/>
                    </a:lnTo>
                    <a:cubicBezTo>
                      <a:pt x="31041" y="30663"/>
                      <a:pt x="31044" y="30659"/>
                      <a:pt x="31049" y="30654"/>
                    </a:cubicBezTo>
                    <a:cubicBezTo>
                      <a:pt x="31177" y="30512"/>
                      <a:pt x="31271" y="30337"/>
                      <a:pt x="31321" y="30153"/>
                    </a:cubicBezTo>
                    <a:cubicBezTo>
                      <a:pt x="31339" y="30083"/>
                      <a:pt x="31358" y="30010"/>
                      <a:pt x="31374" y="29936"/>
                    </a:cubicBezTo>
                    <a:cubicBezTo>
                      <a:pt x="31406" y="29806"/>
                      <a:pt x="31433" y="29668"/>
                      <a:pt x="31459" y="29529"/>
                    </a:cubicBezTo>
                    <a:cubicBezTo>
                      <a:pt x="31565" y="28951"/>
                      <a:pt x="31711" y="27817"/>
                      <a:pt x="31501" y="26705"/>
                    </a:cubicBezTo>
                    <a:cubicBezTo>
                      <a:pt x="31500" y="26695"/>
                      <a:pt x="31497" y="26682"/>
                      <a:pt x="31495" y="26670"/>
                    </a:cubicBezTo>
                    <a:lnTo>
                      <a:pt x="31492" y="26657"/>
                    </a:lnTo>
                    <a:cubicBezTo>
                      <a:pt x="31485" y="26620"/>
                      <a:pt x="31477" y="26584"/>
                      <a:pt x="31470" y="26546"/>
                    </a:cubicBezTo>
                    <a:lnTo>
                      <a:pt x="31468" y="26540"/>
                    </a:lnTo>
                    <a:cubicBezTo>
                      <a:pt x="31465" y="26531"/>
                      <a:pt x="31464" y="26523"/>
                      <a:pt x="31462" y="26516"/>
                    </a:cubicBezTo>
                    <a:cubicBezTo>
                      <a:pt x="31461" y="26505"/>
                      <a:pt x="31458" y="26495"/>
                      <a:pt x="31455" y="26484"/>
                    </a:cubicBezTo>
                    <a:lnTo>
                      <a:pt x="31453" y="26473"/>
                    </a:lnTo>
                    <a:cubicBezTo>
                      <a:pt x="31450" y="26466"/>
                      <a:pt x="31448" y="26457"/>
                      <a:pt x="31447" y="26448"/>
                    </a:cubicBezTo>
                    <a:cubicBezTo>
                      <a:pt x="31444" y="26439"/>
                      <a:pt x="31442" y="26429"/>
                      <a:pt x="31439" y="26420"/>
                    </a:cubicBezTo>
                    <a:lnTo>
                      <a:pt x="31435" y="26404"/>
                    </a:lnTo>
                    <a:cubicBezTo>
                      <a:pt x="31433" y="26398"/>
                      <a:pt x="31432" y="26390"/>
                      <a:pt x="31430" y="26383"/>
                    </a:cubicBezTo>
                    <a:cubicBezTo>
                      <a:pt x="31412" y="26314"/>
                      <a:pt x="31394" y="26248"/>
                      <a:pt x="31374" y="26183"/>
                    </a:cubicBezTo>
                    <a:cubicBezTo>
                      <a:pt x="31365" y="26154"/>
                      <a:pt x="31356" y="26125"/>
                      <a:pt x="31347" y="26093"/>
                    </a:cubicBezTo>
                    <a:cubicBezTo>
                      <a:pt x="31338" y="26064"/>
                      <a:pt x="31327" y="26036"/>
                      <a:pt x="31318" y="26007"/>
                    </a:cubicBezTo>
                    <a:lnTo>
                      <a:pt x="31315" y="25999"/>
                    </a:lnTo>
                    <a:cubicBezTo>
                      <a:pt x="31315" y="25998"/>
                      <a:pt x="31315" y="25998"/>
                      <a:pt x="31315" y="25998"/>
                    </a:cubicBezTo>
                    <a:cubicBezTo>
                      <a:pt x="31285" y="25908"/>
                      <a:pt x="31252" y="25819"/>
                      <a:pt x="31217" y="25733"/>
                    </a:cubicBezTo>
                    <a:lnTo>
                      <a:pt x="31211" y="25718"/>
                    </a:lnTo>
                    <a:cubicBezTo>
                      <a:pt x="31203" y="25699"/>
                      <a:pt x="31196" y="25683"/>
                      <a:pt x="31189" y="25666"/>
                    </a:cubicBezTo>
                    <a:lnTo>
                      <a:pt x="31180" y="25643"/>
                    </a:lnTo>
                    <a:cubicBezTo>
                      <a:pt x="31173" y="25627"/>
                      <a:pt x="31165" y="25612"/>
                      <a:pt x="31159" y="25595"/>
                    </a:cubicBezTo>
                    <a:lnTo>
                      <a:pt x="31147" y="25571"/>
                    </a:lnTo>
                    <a:cubicBezTo>
                      <a:pt x="31141" y="25554"/>
                      <a:pt x="31133" y="25539"/>
                      <a:pt x="31127" y="25524"/>
                    </a:cubicBezTo>
                    <a:lnTo>
                      <a:pt x="31111" y="25489"/>
                    </a:lnTo>
                    <a:cubicBezTo>
                      <a:pt x="31105" y="25477"/>
                      <a:pt x="31100" y="25465"/>
                      <a:pt x="31094" y="25453"/>
                    </a:cubicBezTo>
                    <a:cubicBezTo>
                      <a:pt x="31091" y="25446"/>
                      <a:pt x="31088" y="25440"/>
                      <a:pt x="31085" y="25436"/>
                    </a:cubicBezTo>
                    <a:lnTo>
                      <a:pt x="31080" y="25425"/>
                    </a:lnTo>
                    <a:cubicBezTo>
                      <a:pt x="31068" y="25401"/>
                      <a:pt x="31056" y="25375"/>
                      <a:pt x="31044" y="25351"/>
                    </a:cubicBezTo>
                    <a:lnTo>
                      <a:pt x="31039" y="25342"/>
                    </a:lnTo>
                    <a:cubicBezTo>
                      <a:pt x="31036" y="25336"/>
                      <a:pt x="31033" y="25331"/>
                      <a:pt x="31030" y="25325"/>
                    </a:cubicBezTo>
                    <a:cubicBezTo>
                      <a:pt x="30971" y="25050"/>
                      <a:pt x="30859" y="24844"/>
                      <a:pt x="30793" y="24739"/>
                    </a:cubicBezTo>
                    <a:cubicBezTo>
                      <a:pt x="31012" y="24556"/>
                      <a:pt x="31295" y="24088"/>
                      <a:pt x="31250" y="23692"/>
                    </a:cubicBezTo>
                    <a:cubicBezTo>
                      <a:pt x="31200" y="23247"/>
                      <a:pt x="30703" y="22679"/>
                      <a:pt x="30650" y="22618"/>
                    </a:cubicBezTo>
                    <a:cubicBezTo>
                      <a:pt x="30647" y="22503"/>
                      <a:pt x="30594" y="20733"/>
                      <a:pt x="29860" y="16731"/>
                    </a:cubicBezTo>
                    <a:cubicBezTo>
                      <a:pt x="29838" y="16573"/>
                      <a:pt x="29823" y="16382"/>
                      <a:pt x="29805" y="16163"/>
                    </a:cubicBezTo>
                    <a:cubicBezTo>
                      <a:pt x="29737" y="15345"/>
                      <a:pt x="29635" y="14110"/>
                      <a:pt x="29155" y="12770"/>
                    </a:cubicBezTo>
                    <a:cubicBezTo>
                      <a:pt x="28890" y="12034"/>
                      <a:pt x="28537" y="11338"/>
                      <a:pt x="28106" y="10705"/>
                    </a:cubicBezTo>
                    <a:cubicBezTo>
                      <a:pt x="27598" y="9963"/>
                      <a:pt x="26966" y="9280"/>
                      <a:pt x="26227" y="8679"/>
                    </a:cubicBezTo>
                    <a:cubicBezTo>
                      <a:pt x="26089" y="8567"/>
                      <a:pt x="25923" y="8497"/>
                      <a:pt x="25747" y="8477"/>
                    </a:cubicBezTo>
                    <a:cubicBezTo>
                      <a:pt x="25588" y="8459"/>
                      <a:pt x="25394" y="8444"/>
                      <a:pt x="25199" y="8444"/>
                    </a:cubicBezTo>
                    <a:cubicBezTo>
                      <a:pt x="25023" y="8444"/>
                      <a:pt x="24846" y="8456"/>
                      <a:pt x="24693" y="8491"/>
                    </a:cubicBezTo>
                    <a:lnTo>
                      <a:pt x="24352" y="7961"/>
                    </a:lnTo>
                    <a:cubicBezTo>
                      <a:pt x="24349" y="7955"/>
                      <a:pt x="24343" y="7953"/>
                      <a:pt x="24337" y="7953"/>
                    </a:cubicBezTo>
                    <a:cubicBezTo>
                      <a:pt x="24264" y="7964"/>
                      <a:pt x="24193" y="7974"/>
                      <a:pt x="24123" y="7985"/>
                    </a:cubicBezTo>
                    <a:cubicBezTo>
                      <a:pt x="24123" y="7986"/>
                      <a:pt x="24122" y="7986"/>
                      <a:pt x="24122" y="7986"/>
                    </a:cubicBezTo>
                    <a:cubicBezTo>
                      <a:pt x="24084" y="7992"/>
                      <a:pt x="24048" y="7999"/>
                      <a:pt x="24011" y="8005"/>
                    </a:cubicBezTo>
                    <a:cubicBezTo>
                      <a:pt x="23817" y="7835"/>
                      <a:pt x="23337" y="7397"/>
                      <a:pt x="22895" y="6875"/>
                    </a:cubicBezTo>
                    <a:cubicBezTo>
                      <a:pt x="23040" y="6584"/>
                      <a:pt x="23005" y="6254"/>
                      <a:pt x="22924" y="6135"/>
                    </a:cubicBezTo>
                    <a:cubicBezTo>
                      <a:pt x="22774" y="5919"/>
                      <a:pt x="22674" y="5472"/>
                      <a:pt x="22781" y="5330"/>
                    </a:cubicBezTo>
                    <a:cubicBezTo>
                      <a:pt x="22963" y="5090"/>
                      <a:pt x="23539" y="4224"/>
                      <a:pt x="23340" y="3179"/>
                    </a:cubicBezTo>
                    <a:cubicBezTo>
                      <a:pt x="23319" y="3077"/>
                      <a:pt x="23296" y="2976"/>
                      <a:pt x="23272" y="2877"/>
                    </a:cubicBezTo>
                    <a:cubicBezTo>
                      <a:pt x="22963" y="1622"/>
                      <a:pt x="22489" y="779"/>
                      <a:pt x="21901" y="442"/>
                    </a:cubicBezTo>
                    <a:cubicBezTo>
                      <a:pt x="21703" y="328"/>
                      <a:pt x="21493" y="271"/>
                      <a:pt x="21273" y="271"/>
                    </a:cubicBezTo>
                    <a:cubicBezTo>
                      <a:pt x="21142" y="271"/>
                      <a:pt x="21008" y="291"/>
                      <a:pt x="20871" y="331"/>
                    </a:cubicBezTo>
                    <a:cubicBezTo>
                      <a:pt x="20206" y="111"/>
                      <a:pt x="19596" y="1"/>
                      <a:pt x="190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5"/>
              <p:cNvSpPr/>
              <p:nvPr/>
            </p:nvSpPr>
            <p:spPr>
              <a:xfrm>
                <a:off x="1947800" y="2258950"/>
                <a:ext cx="180175" cy="183400"/>
              </a:xfrm>
              <a:custGeom>
                <a:avLst/>
                <a:gdLst/>
                <a:ahLst/>
                <a:cxnLst/>
                <a:rect l="l" t="t" r="r" b="b"/>
                <a:pathLst>
                  <a:path w="7207" h="7336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160" y="3966"/>
                      <a:pt x="494" y="4277"/>
                      <a:pt x="494" y="4277"/>
                    </a:cubicBezTo>
                    <a:cubicBezTo>
                      <a:pt x="592" y="4344"/>
                      <a:pt x="657" y="4365"/>
                      <a:pt x="787" y="4365"/>
                    </a:cubicBezTo>
                    <a:cubicBezTo>
                      <a:pt x="878" y="4365"/>
                      <a:pt x="1001" y="4355"/>
                      <a:pt x="1188" y="4343"/>
                    </a:cubicBezTo>
                    <a:cubicBezTo>
                      <a:pt x="1243" y="4340"/>
                      <a:pt x="1292" y="4337"/>
                      <a:pt x="1334" y="4337"/>
                    </a:cubicBezTo>
                    <a:cubicBezTo>
                      <a:pt x="1642" y="4337"/>
                      <a:pt x="1642" y="4456"/>
                      <a:pt x="1835" y="5081"/>
                    </a:cubicBezTo>
                    <a:cubicBezTo>
                      <a:pt x="1960" y="5484"/>
                      <a:pt x="2381" y="5571"/>
                      <a:pt x="2723" y="5571"/>
                    </a:cubicBezTo>
                    <a:cubicBezTo>
                      <a:pt x="2984" y="5571"/>
                      <a:pt x="3198" y="5520"/>
                      <a:pt x="3198" y="5520"/>
                    </a:cubicBezTo>
                    <a:cubicBezTo>
                      <a:pt x="3198" y="5466"/>
                      <a:pt x="3200" y="5411"/>
                      <a:pt x="3204" y="5355"/>
                    </a:cubicBezTo>
                    <a:cubicBezTo>
                      <a:pt x="3249" y="4803"/>
                      <a:pt x="3811" y="4481"/>
                      <a:pt x="4142" y="4481"/>
                    </a:cubicBezTo>
                    <a:cubicBezTo>
                      <a:pt x="4168" y="4481"/>
                      <a:pt x="4192" y="4483"/>
                      <a:pt x="4215" y="4487"/>
                    </a:cubicBezTo>
                    <a:cubicBezTo>
                      <a:pt x="4524" y="4540"/>
                      <a:pt x="4608" y="4941"/>
                      <a:pt x="4342" y="5656"/>
                    </a:cubicBezTo>
                    <a:cubicBezTo>
                      <a:pt x="4292" y="5788"/>
                      <a:pt x="4243" y="5902"/>
                      <a:pt x="4195" y="5999"/>
                    </a:cubicBezTo>
                    <a:cubicBezTo>
                      <a:pt x="4130" y="6128"/>
                      <a:pt x="4066" y="6226"/>
                      <a:pt x="4004" y="6300"/>
                    </a:cubicBezTo>
                    <a:cubicBezTo>
                      <a:pt x="4180" y="6711"/>
                      <a:pt x="4557" y="7220"/>
                      <a:pt x="5354" y="7318"/>
                    </a:cubicBezTo>
                    <a:cubicBezTo>
                      <a:pt x="5449" y="7330"/>
                      <a:pt x="5538" y="7335"/>
                      <a:pt x="5621" y="7335"/>
                    </a:cubicBezTo>
                    <a:cubicBezTo>
                      <a:pt x="6142" y="7335"/>
                      <a:pt x="6418" y="7116"/>
                      <a:pt x="6549" y="6861"/>
                    </a:cubicBezTo>
                    <a:cubicBezTo>
                      <a:pt x="6697" y="6573"/>
                      <a:pt x="6661" y="6241"/>
                      <a:pt x="6582" y="6129"/>
                    </a:cubicBezTo>
                    <a:lnTo>
                      <a:pt x="6584" y="6129"/>
                    </a:lnTo>
                    <a:cubicBezTo>
                      <a:pt x="6426" y="5900"/>
                      <a:pt x="6332" y="5449"/>
                      <a:pt x="6441" y="5304"/>
                    </a:cubicBezTo>
                    <a:cubicBezTo>
                      <a:pt x="6550" y="5160"/>
                      <a:pt x="7206" y="4269"/>
                      <a:pt x="6999" y="3165"/>
                    </a:cubicBezTo>
                    <a:cubicBezTo>
                      <a:pt x="6976" y="3063"/>
                      <a:pt x="6953" y="2963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5"/>
              <p:cNvSpPr/>
              <p:nvPr/>
            </p:nvSpPr>
            <p:spPr>
              <a:xfrm>
                <a:off x="1947800" y="2258950"/>
                <a:ext cx="173225" cy="82225"/>
              </a:xfrm>
              <a:custGeom>
                <a:avLst/>
                <a:gdLst/>
                <a:ahLst/>
                <a:cxnLst/>
                <a:rect l="l" t="t" r="r" b="b"/>
                <a:pathLst>
                  <a:path w="6929" h="3289" extrusionOk="0">
                    <a:moveTo>
                      <a:pt x="2733" y="1"/>
                    </a:moveTo>
                    <a:cubicBezTo>
                      <a:pt x="947" y="1"/>
                      <a:pt x="197" y="1218"/>
                      <a:pt x="43" y="2426"/>
                    </a:cubicBezTo>
                    <a:cubicBezTo>
                      <a:pt x="1" y="2762"/>
                      <a:pt x="11" y="3048"/>
                      <a:pt x="51" y="3289"/>
                    </a:cubicBezTo>
                    <a:cubicBezTo>
                      <a:pt x="51" y="3289"/>
                      <a:pt x="282" y="1356"/>
                      <a:pt x="1991" y="965"/>
                    </a:cubicBezTo>
                    <a:lnTo>
                      <a:pt x="1991" y="965"/>
                    </a:lnTo>
                    <a:cubicBezTo>
                      <a:pt x="1356" y="1735"/>
                      <a:pt x="1582" y="2619"/>
                      <a:pt x="1582" y="2619"/>
                    </a:cubicBezTo>
                    <a:cubicBezTo>
                      <a:pt x="1582" y="2619"/>
                      <a:pt x="1973" y="1512"/>
                      <a:pt x="3015" y="1223"/>
                    </a:cubicBezTo>
                    <a:lnTo>
                      <a:pt x="3015" y="1223"/>
                    </a:lnTo>
                    <a:cubicBezTo>
                      <a:pt x="2776" y="1589"/>
                      <a:pt x="3110" y="2460"/>
                      <a:pt x="3110" y="2460"/>
                    </a:cubicBezTo>
                    <a:cubicBezTo>
                      <a:pt x="3110" y="2460"/>
                      <a:pt x="3453" y="1341"/>
                      <a:pt x="5429" y="1068"/>
                    </a:cubicBezTo>
                    <a:cubicBezTo>
                      <a:pt x="6418" y="1624"/>
                      <a:pt x="6918" y="2839"/>
                      <a:pt x="6929" y="2866"/>
                    </a:cubicBezTo>
                    <a:cubicBezTo>
                      <a:pt x="6929" y="2866"/>
                      <a:pt x="6929" y="2866"/>
                      <a:pt x="6929" y="2865"/>
                    </a:cubicBezTo>
                    <a:cubicBezTo>
                      <a:pt x="6540" y="1282"/>
                      <a:pt x="5869" y="271"/>
                      <a:pt x="4946" y="271"/>
                    </a:cubicBezTo>
                    <a:cubicBezTo>
                      <a:pt x="4817" y="271"/>
                      <a:pt x="4683" y="291"/>
                      <a:pt x="4543" y="332"/>
                    </a:cubicBezTo>
                    <a:cubicBezTo>
                      <a:pt x="3847" y="101"/>
                      <a:pt x="3247" y="1"/>
                      <a:pt x="2733" y="1"/>
                    </a:cubicBez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5"/>
              <p:cNvSpPr/>
              <p:nvPr/>
            </p:nvSpPr>
            <p:spPr>
              <a:xfrm>
                <a:off x="2027750" y="2370925"/>
                <a:ext cx="35275" cy="50175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2007" extrusionOk="0">
                    <a:moveTo>
                      <a:pt x="946" y="1"/>
                    </a:moveTo>
                    <a:cubicBezTo>
                      <a:pt x="615" y="1"/>
                      <a:pt x="51" y="323"/>
                      <a:pt x="6" y="876"/>
                    </a:cubicBezTo>
                    <a:cubicBezTo>
                      <a:pt x="2" y="932"/>
                      <a:pt x="0" y="987"/>
                      <a:pt x="0" y="1041"/>
                    </a:cubicBezTo>
                    <a:cubicBezTo>
                      <a:pt x="3" y="1343"/>
                      <a:pt x="79" y="1602"/>
                      <a:pt x="176" y="1774"/>
                    </a:cubicBezTo>
                    <a:cubicBezTo>
                      <a:pt x="244" y="1897"/>
                      <a:pt x="321" y="1976"/>
                      <a:pt x="391" y="1994"/>
                    </a:cubicBezTo>
                    <a:cubicBezTo>
                      <a:pt x="421" y="2002"/>
                      <a:pt x="451" y="2007"/>
                      <a:pt x="481" y="2007"/>
                    </a:cubicBezTo>
                    <a:cubicBezTo>
                      <a:pt x="500" y="2007"/>
                      <a:pt x="519" y="2005"/>
                      <a:pt x="538" y="2001"/>
                    </a:cubicBezTo>
                    <a:cubicBezTo>
                      <a:pt x="626" y="1985"/>
                      <a:pt x="715" y="1929"/>
                      <a:pt x="806" y="1821"/>
                    </a:cubicBezTo>
                    <a:cubicBezTo>
                      <a:pt x="868" y="1747"/>
                      <a:pt x="932" y="1647"/>
                      <a:pt x="997" y="1520"/>
                    </a:cubicBezTo>
                    <a:cubicBezTo>
                      <a:pt x="1045" y="1423"/>
                      <a:pt x="1094" y="1309"/>
                      <a:pt x="1144" y="1177"/>
                    </a:cubicBezTo>
                    <a:cubicBezTo>
                      <a:pt x="1410" y="462"/>
                      <a:pt x="1326" y="61"/>
                      <a:pt x="1017" y="7"/>
                    </a:cubicBezTo>
                    <a:cubicBezTo>
                      <a:pt x="994" y="3"/>
                      <a:pt x="971" y="1"/>
                      <a:pt x="94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5"/>
              <p:cNvSpPr/>
              <p:nvPr/>
            </p:nvSpPr>
            <p:spPr>
              <a:xfrm>
                <a:off x="2033450" y="2377150"/>
                <a:ext cx="16575" cy="40500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620" extrusionOk="0">
                    <a:moveTo>
                      <a:pt x="645" y="0"/>
                    </a:moveTo>
                    <a:cubicBezTo>
                      <a:pt x="643" y="0"/>
                      <a:pt x="641" y="1"/>
                      <a:pt x="639" y="1"/>
                    </a:cubicBezTo>
                    <a:cubicBezTo>
                      <a:pt x="1" y="298"/>
                      <a:pt x="75" y="647"/>
                      <a:pt x="136" y="927"/>
                    </a:cubicBezTo>
                    <a:cubicBezTo>
                      <a:pt x="149" y="992"/>
                      <a:pt x="163" y="1054"/>
                      <a:pt x="166" y="1112"/>
                    </a:cubicBezTo>
                    <a:cubicBezTo>
                      <a:pt x="166" y="1116"/>
                      <a:pt x="168" y="1121"/>
                      <a:pt x="171" y="1122"/>
                    </a:cubicBezTo>
                    <a:cubicBezTo>
                      <a:pt x="174" y="1125"/>
                      <a:pt x="178" y="1127"/>
                      <a:pt x="183" y="1127"/>
                    </a:cubicBezTo>
                    <a:cubicBezTo>
                      <a:pt x="189" y="1126"/>
                      <a:pt x="195" y="1126"/>
                      <a:pt x="200" y="1126"/>
                    </a:cubicBezTo>
                    <a:cubicBezTo>
                      <a:pt x="244" y="1126"/>
                      <a:pt x="273" y="1141"/>
                      <a:pt x="281" y="1171"/>
                    </a:cubicBezTo>
                    <a:cubicBezTo>
                      <a:pt x="298" y="1224"/>
                      <a:pt x="252" y="1318"/>
                      <a:pt x="149" y="1377"/>
                    </a:cubicBezTo>
                    <a:cubicBezTo>
                      <a:pt x="143" y="1381"/>
                      <a:pt x="140" y="1389"/>
                      <a:pt x="143" y="1396"/>
                    </a:cubicBezTo>
                    <a:cubicBezTo>
                      <a:pt x="208" y="1554"/>
                      <a:pt x="322" y="1615"/>
                      <a:pt x="327" y="1616"/>
                    </a:cubicBezTo>
                    <a:cubicBezTo>
                      <a:pt x="328" y="1618"/>
                      <a:pt x="331" y="1619"/>
                      <a:pt x="334" y="1619"/>
                    </a:cubicBezTo>
                    <a:cubicBezTo>
                      <a:pt x="339" y="1619"/>
                      <a:pt x="345" y="1615"/>
                      <a:pt x="348" y="1610"/>
                    </a:cubicBezTo>
                    <a:cubicBezTo>
                      <a:pt x="351" y="1602"/>
                      <a:pt x="348" y="1592"/>
                      <a:pt x="340" y="1589"/>
                    </a:cubicBezTo>
                    <a:cubicBezTo>
                      <a:pt x="340" y="1589"/>
                      <a:pt x="239" y="1534"/>
                      <a:pt x="177" y="1396"/>
                    </a:cubicBezTo>
                    <a:cubicBezTo>
                      <a:pt x="275" y="1334"/>
                      <a:pt x="334" y="1233"/>
                      <a:pt x="311" y="1162"/>
                    </a:cubicBezTo>
                    <a:cubicBezTo>
                      <a:pt x="298" y="1119"/>
                      <a:pt x="258" y="1095"/>
                      <a:pt x="201" y="1095"/>
                    </a:cubicBezTo>
                    <a:cubicBezTo>
                      <a:pt x="200" y="1095"/>
                      <a:pt x="198" y="1095"/>
                      <a:pt x="196" y="1095"/>
                    </a:cubicBezTo>
                    <a:cubicBezTo>
                      <a:pt x="192" y="1039"/>
                      <a:pt x="180" y="981"/>
                      <a:pt x="166" y="919"/>
                    </a:cubicBezTo>
                    <a:cubicBezTo>
                      <a:pt x="105" y="638"/>
                      <a:pt x="37" y="316"/>
                      <a:pt x="652" y="30"/>
                    </a:cubicBezTo>
                    <a:cubicBezTo>
                      <a:pt x="660" y="27"/>
                      <a:pt x="663" y="17"/>
                      <a:pt x="660" y="9"/>
                    </a:cubicBezTo>
                    <a:cubicBezTo>
                      <a:pt x="656" y="3"/>
                      <a:pt x="651" y="0"/>
                      <a:pt x="645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5"/>
              <p:cNvSpPr/>
              <p:nvPr/>
            </p:nvSpPr>
            <p:spPr>
              <a:xfrm>
                <a:off x="1955725" y="2365850"/>
                <a:ext cx="86100" cy="124475"/>
              </a:xfrm>
              <a:custGeom>
                <a:avLst/>
                <a:gdLst/>
                <a:ahLst/>
                <a:cxnLst/>
                <a:rect l="l" t="t" r="r" b="b"/>
                <a:pathLst>
                  <a:path w="3444" h="4979" extrusionOk="0">
                    <a:moveTo>
                      <a:pt x="177" y="1"/>
                    </a:moveTo>
                    <a:cubicBezTo>
                      <a:pt x="177" y="1"/>
                      <a:pt x="176" y="90"/>
                      <a:pt x="176" y="246"/>
                    </a:cubicBezTo>
                    <a:cubicBezTo>
                      <a:pt x="177" y="678"/>
                      <a:pt x="202" y="1617"/>
                      <a:pt x="364" y="2545"/>
                    </a:cubicBezTo>
                    <a:cubicBezTo>
                      <a:pt x="252" y="2514"/>
                      <a:pt x="174" y="2501"/>
                      <a:pt x="120" y="2501"/>
                    </a:cubicBezTo>
                    <a:cubicBezTo>
                      <a:pt x="1" y="2501"/>
                      <a:pt x="3" y="2565"/>
                      <a:pt x="35" y="2633"/>
                    </a:cubicBezTo>
                    <a:cubicBezTo>
                      <a:pt x="82" y="2732"/>
                      <a:pt x="486" y="3010"/>
                      <a:pt x="486" y="3010"/>
                    </a:cubicBezTo>
                    <a:cubicBezTo>
                      <a:pt x="486" y="3010"/>
                      <a:pt x="620" y="3877"/>
                      <a:pt x="853" y="4576"/>
                    </a:cubicBezTo>
                    <a:cubicBezTo>
                      <a:pt x="920" y="4778"/>
                      <a:pt x="1094" y="4926"/>
                      <a:pt x="1304" y="4957"/>
                    </a:cubicBezTo>
                    <a:cubicBezTo>
                      <a:pt x="1407" y="4973"/>
                      <a:pt x="1514" y="4978"/>
                      <a:pt x="1610" y="4978"/>
                    </a:cubicBezTo>
                    <a:cubicBezTo>
                      <a:pt x="1622" y="4978"/>
                      <a:pt x="1635" y="4978"/>
                      <a:pt x="1647" y="4978"/>
                    </a:cubicBezTo>
                    <a:cubicBezTo>
                      <a:pt x="1665" y="4978"/>
                      <a:pt x="1682" y="4978"/>
                      <a:pt x="1698" y="4976"/>
                    </a:cubicBezTo>
                    <a:cubicBezTo>
                      <a:pt x="1866" y="4964"/>
                      <a:pt x="2027" y="4896"/>
                      <a:pt x="2153" y="4782"/>
                    </a:cubicBezTo>
                    <a:cubicBezTo>
                      <a:pt x="2407" y="4554"/>
                      <a:pt x="2855" y="4158"/>
                      <a:pt x="3172" y="3913"/>
                    </a:cubicBezTo>
                    <a:cubicBezTo>
                      <a:pt x="3263" y="3843"/>
                      <a:pt x="3334" y="3752"/>
                      <a:pt x="3380" y="3649"/>
                    </a:cubicBezTo>
                    <a:cubicBezTo>
                      <a:pt x="3408" y="3583"/>
                      <a:pt x="3428" y="3510"/>
                      <a:pt x="3434" y="3437"/>
                    </a:cubicBezTo>
                    <a:cubicBezTo>
                      <a:pt x="3436" y="3421"/>
                      <a:pt x="3436" y="3404"/>
                      <a:pt x="3437" y="3387"/>
                    </a:cubicBezTo>
                    <a:cubicBezTo>
                      <a:pt x="3443" y="2950"/>
                      <a:pt x="3430" y="2474"/>
                      <a:pt x="3419" y="2203"/>
                    </a:cubicBezTo>
                    <a:cubicBezTo>
                      <a:pt x="3399" y="2207"/>
                      <a:pt x="3378" y="2209"/>
                      <a:pt x="3358" y="2209"/>
                    </a:cubicBezTo>
                    <a:cubicBezTo>
                      <a:pt x="3329" y="2209"/>
                      <a:pt x="3301" y="2205"/>
                      <a:pt x="3272" y="2197"/>
                    </a:cubicBezTo>
                    <a:cubicBezTo>
                      <a:pt x="3204" y="2177"/>
                      <a:pt x="3125" y="2098"/>
                      <a:pt x="3057" y="1977"/>
                    </a:cubicBezTo>
                    <a:cubicBezTo>
                      <a:pt x="3007" y="1886"/>
                      <a:pt x="2961" y="1774"/>
                      <a:pt x="2931" y="1644"/>
                    </a:cubicBezTo>
                    <a:cubicBezTo>
                      <a:pt x="2901" y="1524"/>
                      <a:pt x="2883" y="1388"/>
                      <a:pt x="2881" y="1243"/>
                    </a:cubicBezTo>
                    <a:cubicBezTo>
                      <a:pt x="2881" y="1243"/>
                      <a:pt x="2666" y="1294"/>
                      <a:pt x="2404" y="1294"/>
                    </a:cubicBezTo>
                    <a:cubicBezTo>
                      <a:pt x="2062" y="1294"/>
                      <a:pt x="1642" y="1207"/>
                      <a:pt x="1518" y="805"/>
                    </a:cubicBezTo>
                    <a:cubicBezTo>
                      <a:pt x="1325" y="180"/>
                      <a:pt x="1325" y="61"/>
                      <a:pt x="1018" y="61"/>
                    </a:cubicBezTo>
                    <a:cubicBezTo>
                      <a:pt x="975" y="61"/>
                      <a:pt x="927" y="64"/>
                      <a:pt x="871" y="67"/>
                    </a:cubicBezTo>
                    <a:cubicBezTo>
                      <a:pt x="685" y="78"/>
                      <a:pt x="562" y="88"/>
                      <a:pt x="472" y="88"/>
                    </a:cubicBezTo>
                    <a:cubicBezTo>
                      <a:pt x="341" y="88"/>
                      <a:pt x="276" y="68"/>
                      <a:pt x="177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5"/>
              <p:cNvSpPr/>
              <p:nvPr/>
            </p:nvSpPr>
            <p:spPr>
              <a:xfrm>
                <a:off x="2087500" y="2339450"/>
                <a:ext cx="38825" cy="71725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869" extrusionOk="0">
                    <a:moveTo>
                      <a:pt x="1420" y="1"/>
                    </a:moveTo>
                    <a:cubicBezTo>
                      <a:pt x="1415" y="1"/>
                      <a:pt x="1412" y="4"/>
                      <a:pt x="1412" y="8"/>
                    </a:cubicBezTo>
                    <a:cubicBezTo>
                      <a:pt x="1414" y="17"/>
                      <a:pt x="1415" y="33"/>
                      <a:pt x="1417" y="51"/>
                    </a:cubicBezTo>
                    <a:cubicBezTo>
                      <a:pt x="1536" y="1152"/>
                      <a:pt x="1035" y="2147"/>
                      <a:pt x="5" y="2853"/>
                    </a:cubicBezTo>
                    <a:cubicBezTo>
                      <a:pt x="2" y="2856"/>
                      <a:pt x="0" y="2861"/>
                      <a:pt x="3" y="2865"/>
                    </a:cubicBezTo>
                    <a:cubicBezTo>
                      <a:pt x="5" y="2867"/>
                      <a:pt x="8" y="2868"/>
                      <a:pt x="9" y="2868"/>
                    </a:cubicBezTo>
                    <a:cubicBezTo>
                      <a:pt x="11" y="2868"/>
                      <a:pt x="13" y="2868"/>
                      <a:pt x="14" y="2867"/>
                    </a:cubicBezTo>
                    <a:cubicBezTo>
                      <a:pt x="1049" y="2158"/>
                      <a:pt x="1553" y="1157"/>
                      <a:pt x="1433" y="49"/>
                    </a:cubicBezTo>
                    <a:cubicBezTo>
                      <a:pt x="1430" y="31"/>
                      <a:pt x="1429" y="17"/>
                      <a:pt x="1429" y="8"/>
                    </a:cubicBezTo>
                    <a:cubicBezTo>
                      <a:pt x="1429" y="4"/>
                      <a:pt x="1424" y="1"/>
                      <a:pt x="14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2029475" y="2265575"/>
                <a:ext cx="47225" cy="22700"/>
              </a:xfrm>
              <a:custGeom>
                <a:avLst/>
                <a:gdLst/>
                <a:ahLst/>
                <a:cxnLst/>
                <a:rect l="l" t="t" r="r" b="b"/>
                <a:pathLst>
                  <a:path w="1889" h="908" extrusionOk="0">
                    <a:moveTo>
                      <a:pt x="1685" y="0"/>
                    </a:moveTo>
                    <a:cubicBezTo>
                      <a:pt x="1244" y="0"/>
                      <a:pt x="842" y="210"/>
                      <a:pt x="567" y="399"/>
                    </a:cubicBezTo>
                    <a:cubicBezTo>
                      <a:pt x="228" y="635"/>
                      <a:pt x="7" y="893"/>
                      <a:pt x="4" y="894"/>
                    </a:cubicBezTo>
                    <a:cubicBezTo>
                      <a:pt x="1" y="899"/>
                      <a:pt x="1" y="903"/>
                      <a:pt x="5" y="906"/>
                    </a:cubicBezTo>
                    <a:cubicBezTo>
                      <a:pt x="7" y="908"/>
                      <a:pt x="8" y="908"/>
                      <a:pt x="10" y="908"/>
                    </a:cubicBezTo>
                    <a:cubicBezTo>
                      <a:pt x="11" y="908"/>
                      <a:pt x="14" y="906"/>
                      <a:pt x="16" y="905"/>
                    </a:cubicBezTo>
                    <a:cubicBezTo>
                      <a:pt x="24" y="895"/>
                      <a:pt x="786" y="17"/>
                      <a:pt x="1683" y="17"/>
                    </a:cubicBezTo>
                    <a:cubicBezTo>
                      <a:pt x="1748" y="17"/>
                      <a:pt x="1813" y="21"/>
                      <a:pt x="1879" y="31"/>
                    </a:cubicBezTo>
                    <a:cubicBezTo>
                      <a:pt x="1884" y="31"/>
                      <a:pt x="1887" y="28"/>
                      <a:pt x="1888" y="23"/>
                    </a:cubicBezTo>
                    <a:cubicBezTo>
                      <a:pt x="1888" y="19"/>
                      <a:pt x="1885" y="16"/>
                      <a:pt x="1881" y="14"/>
                    </a:cubicBezTo>
                    <a:cubicBezTo>
                      <a:pt x="1815" y="5"/>
                      <a:pt x="1750" y="0"/>
                      <a:pt x="16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1964400" y="2382675"/>
                <a:ext cx="2900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03" extrusionOk="0">
                    <a:moveTo>
                      <a:pt x="55" y="0"/>
                    </a:moveTo>
                    <a:cubicBezTo>
                      <a:pt x="23" y="0"/>
                      <a:pt x="0" y="158"/>
                      <a:pt x="2" y="353"/>
                    </a:cubicBezTo>
                    <a:cubicBezTo>
                      <a:pt x="3" y="546"/>
                      <a:pt x="30" y="703"/>
                      <a:pt x="60" y="703"/>
                    </a:cubicBezTo>
                    <a:cubicBezTo>
                      <a:pt x="60" y="703"/>
                      <a:pt x="61" y="703"/>
                      <a:pt x="61" y="703"/>
                    </a:cubicBezTo>
                    <a:cubicBezTo>
                      <a:pt x="92" y="703"/>
                      <a:pt x="115" y="545"/>
                      <a:pt x="114" y="351"/>
                    </a:cubicBezTo>
                    <a:cubicBezTo>
                      <a:pt x="112" y="158"/>
                      <a:pt x="86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5"/>
              <p:cNvSpPr/>
              <p:nvPr/>
            </p:nvSpPr>
            <p:spPr>
              <a:xfrm>
                <a:off x="1974375" y="2454300"/>
                <a:ext cx="15725" cy="950"/>
              </a:xfrm>
              <a:custGeom>
                <a:avLst/>
                <a:gdLst/>
                <a:ahLst/>
                <a:cxnLst/>
                <a:rect l="l" t="t" r="r" b="b"/>
                <a:pathLst>
                  <a:path w="629" h="38" extrusionOk="0">
                    <a:moveTo>
                      <a:pt x="613" y="1"/>
                    </a:moveTo>
                    <a:lnTo>
                      <a:pt x="16" y="5"/>
                    </a:lnTo>
                    <a:cubicBezTo>
                      <a:pt x="7" y="5"/>
                      <a:pt x="1" y="13"/>
                      <a:pt x="1" y="22"/>
                    </a:cubicBezTo>
                    <a:cubicBezTo>
                      <a:pt x="1" y="31"/>
                      <a:pt x="9" y="37"/>
                      <a:pt x="16" y="37"/>
                    </a:cubicBezTo>
                    <a:lnTo>
                      <a:pt x="613" y="33"/>
                    </a:lnTo>
                    <a:cubicBezTo>
                      <a:pt x="620" y="33"/>
                      <a:pt x="628" y="25"/>
                      <a:pt x="628" y="16"/>
                    </a:cubicBezTo>
                    <a:cubicBezTo>
                      <a:pt x="628" y="8"/>
                      <a:pt x="620" y="1"/>
                      <a:pt x="61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5"/>
              <p:cNvSpPr/>
              <p:nvPr/>
            </p:nvSpPr>
            <p:spPr>
              <a:xfrm>
                <a:off x="1977125" y="2460850"/>
                <a:ext cx="5800" cy="192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771" extrusionOk="0">
                    <a:moveTo>
                      <a:pt x="192" y="1"/>
                    </a:moveTo>
                    <a:lnTo>
                      <a:pt x="17" y="2"/>
                    </a:lnTo>
                    <a:cubicBezTo>
                      <a:pt x="12" y="2"/>
                      <a:pt x="8" y="5"/>
                      <a:pt x="5" y="9"/>
                    </a:cubicBezTo>
                    <a:cubicBezTo>
                      <a:pt x="2" y="12"/>
                      <a:pt x="0" y="16"/>
                      <a:pt x="0" y="21"/>
                    </a:cubicBezTo>
                    <a:cubicBezTo>
                      <a:pt x="3" y="42"/>
                      <a:pt x="74" y="546"/>
                      <a:pt x="200" y="763"/>
                    </a:cubicBezTo>
                    <a:cubicBezTo>
                      <a:pt x="203" y="767"/>
                      <a:pt x="208" y="770"/>
                      <a:pt x="214" y="770"/>
                    </a:cubicBezTo>
                    <a:cubicBezTo>
                      <a:pt x="217" y="770"/>
                      <a:pt x="218" y="769"/>
                      <a:pt x="221" y="767"/>
                    </a:cubicBezTo>
                    <a:cubicBezTo>
                      <a:pt x="229" y="763"/>
                      <a:pt x="232" y="754"/>
                      <a:pt x="227" y="746"/>
                    </a:cubicBezTo>
                    <a:cubicBezTo>
                      <a:pt x="117" y="558"/>
                      <a:pt x="48" y="128"/>
                      <a:pt x="35" y="34"/>
                    </a:cubicBezTo>
                    <a:lnTo>
                      <a:pt x="192" y="33"/>
                    </a:lnTo>
                    <a:cubicBezTo>
                      <a:pt x="201" y="33"/>
                      <a:pt x="208" y="27"/>
                      <a:pt x="208" y="18"/>
                    </a:cubicBezTo>
                    <a:cubicBezTo>
                      <a:pt x="208" y="9"/>
                      <a:pt x="200" y="1"/>
                      <a:pt x="19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5"/>
              <p:cNvSpPr/>
              <p:nvPr/>
            </p:nvSpPr>
            <p:spPr>
              <a:xfrm>
                <a:off x="2040200" y="2416450"/>
                <a:ext cx="101350" cy="75150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3006" extrusionOk="0">
                    <a:moveTo>
                      <a:pt x="310" y="0"/>
                    </a:moveTo>
                    <a:cubicBezTo>
                      <a:pt x="217" y="108"/>
                      <a:pt x="128" y="164"/>
                      <a:pt x="41" y="180"/>
                    </a:cubicBezTo>
                    <a:cubicBezTo>
                      <a:pt x="51" y="450"/>
                      <a:pt x="64" y="926"/>
                      <a:pt x="58" y="1363"/>
                    </a:cubicBezTo>
                    <a:cubicBezTo>
                      <a:pt x="58" y="1380"/>
                      <a:pt x="57" y="1397"/>
                      <a:pt x="55" y="1413"/>
                    </a:cubicBezTo>
                    <a:cubicBezTo>
                      <a:pt x="49" y="1486"/>
                      <a:pt x="29" y="1559"/>
                      <a:pt x="1" y="1625"/>
                    </a:cubicBezTo>
                    <a:cubicBezTo>
                      <a:pt x="29" y="1680"/>
                      <a:pt x="46" y="1712"/>
                      <a:pt x="46" y="1712"/>
                    </a:cubicBezTo>
                    <a:cubicBezTo>
                      <a:pt x="46" y="1712"/>
                      <a:pt x="154" y="1853"/>
                      <a:pt x="284" y="2062"/>
                    </a:cubicBezTo>
                    <a:cubicBezTo>
                      <a:pt x="441" y="2315"/>
                      <a:pt x="632" y="2669"/>
                      <a:pt x="708" y="3005"/>
                    </a:cubicBezTo>
                    <a:cubicBezTo>
                      <a:pt x="1234" y="2686"/>
                      <a:pt x="2465" y="2025"/>
                      <a:pt x="4054" y="1766"/>
                    </a:cubicBezTo>
                    <a:cubicBezTo>
                      <a:pt x="4054" y="1766"/>
                      <a:pt x="4030" y="1747"/>
                      <a:pt x="3986" y="1707"/>
                    </a:cubicBezTo>
                    <a:cubicBezTo>
                      <a:pt x="3807" y="1551"/>
                      <a:pt x="3307" y="1098"/>
                      <a:pt x="2853" y="561"/>
                    </a:cubicBezTo>
                    <a:cubicBezTo>
                      <a:pt x="2722" y="816"/>
                      <a:pt x="2446" y="1035"/>
                      <a:pt x="1925" y="1035"/>
                    </a:cubicBezTo>
                    <a:cubicBezTo>
                      <a:pt x="1842" y="1035"/>
                      <a:pt x="1753" y="1030"/>
                      <a:pt x="1658" y="1018"/>
                    </a:cubicBezTo>
                    <a:cubicBezTo>
                      <a:pt x="1402" y="986"/>
                      <a:pt x="1190" y="912"/>
                      <a:pt x="1012" y="812"/>
                    </a:cubicBezTo>
                    <a:cubicBezTo>
                      <a:pt x="640" y="602"/>
                      <a:pt x="428" y="279"/>
                      <a:pt x="310" y="0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5"/>
              <p:cNvSpPr/>
              <p:nvPr/>
            </p:nvSpPr>
            <p:spPr>
              <a:xfrm>
                <a:off x="1998175" y="2457075"/>
                <a:ext cx="49125" cy="3322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329" extrusionOk="0">
                    <a:moveTo>
                      <a:pt x="1682" y="0"/>
                    </a:moveTo>
                    <a:cubicBezTo>
                      <a:pt x="1636" y="103"/>
                      <a:pt x="1565" y="194"/>
                      <a:pt x="1474" y="264"/>
                    </a:cubicBezTo>
                    <a:cubicBezTo>
                      <a:pt x="1157" y="509"/>
                      <a:pt x="709" y="905"/>
                      <a:pt x="455" y="1133"/>
                    </a:cubicBezTo>
                    <a:cubicBezTo>
                      <a:pt x="329" y="1247"/>
                      <a:pt x="168" y="1315"/>
                      <a:pt x="0" y="1327"/>
                    </a:cubicBezTo>
                    <a:cubicBezTo>
                      <a:pt x="2" y="1329"/>
                      <a:pt x="2" y="1329"/>
                      <a:pt x="2" y="1329"/>
                    </a:cubicBezTo>
                    <a:lnTo>
                      <a:pt x="217" y="1327"/>
                    </a:lnTo>
                    <a:cubicBezTo>
                      <a:pt x="368" y="1326"/>
                      <a:pt x="517" y="1285"/>
                      <a:pt x="647" y="1209"/>
                    </a:cubicBezTo>
                    <a:lnTo>
                      <a:pt x="1965" y="437"/>
                    </a:lnTo>
                    <a:cubicBezTo>
                      <a:pt x="1835" y="228"/>
                      <a:pt x="1727" y="87"/>
                      <a:pt x="1727" y="87"/>
                    </a:cubicBezTo>
                    <a:cubicBezTo>
                      <a:pt x="1727" y="87"/>
                      <a:pt x="1710" y="55"/>
                      <a:pt x="168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5"/>
              <p:cNvSpPr/>
              <p:nvPr/>
            </p:nvSpPr>
            <p:spPr>
              <a:xfrm>
                <a:off x="2065500" y="2430450"/>
                <a:ext cx="74350" cy="28700"/>
              </a:xfrm>
              <a:custGeom>
                <a:avLst/>
                <a:gdLst/>
                <a:ahLst/>
                <a:cxnLst/>
                <a:rect l="l" t="t" r="r" b="b"/>
                <a:pathLst>
                  <a:path w="2974" h="1148" extrusionOk="0">
                    <a:moveTo>
                      <a:pt x="1841" y="1"/>
                    </a:moveTo>
                    <a:cubicBezTo>
                      <a:pt x="1710" y="256"/>
                      <a:pt x="1434" y="475"/>
                      <a:pt x="913" y="475"/>
                    </a:cubicBezTo>
                    <a:cubicBezTo>
                      <a:pt x="830" y="475"/>
                      <a:pt x="741" y="470"/>
                      <a:pt x="646" y="458"/>
                    </a:cubicBezTo>
                    <a:cubicBezTo>
                      <a:pt x="390" y="426"/>
                      <a:pt x="176" y="352"/>
                      <a:pt x="0" y="252"/>
                    </a:cubicBezTo>
                    <a:lnTo>
                      <a:pt x="0" y="252"/>
                    </a:lnTo>
                    <a:cubicBezTo>
                      <a:pt x="0" y="252"/>
                      <a:pt x="828" y="1131"/>
                      <a:pt x="2974" y="1147"/>
                    </a:cubicBezTo>
                    <a:cubicBezTo>
                      <a:pt x="2795" y="991"/>
                      <a:pt x="2294" y="538"/>
                      <a:pt x="184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5"/>
              <p:cNvSpPr/>
              <p:nvPr/>
            </p:nvSpPr>
            <p:spPr>
              <a:xfrm>
                <a:off x="2045625" y="2442575"/>
                <a:ext cx="23125" cy="40000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600" extrusionOk="0">
                    <a:moveTo>
                      <a:pt x="12" y="0"/>
                    </a:moveTo>
                    <a:lnTo>
                      <a:pt x="0" y="9"/>
                    </a:lnTo>
                    <a:cubicBezTo>
                      <a:pt x="6" y="17"/>
                      <a:pt x="611" y="780"/>
                      <a:pt x="909" y="1600"/>
                    </a:cubicBezTo>
                    <a:lnTo>
                      <a:pt x="924" y="1595"/>
                    </a:lnTo>
                    <a:cubicBezTo>
                      <a:pt x="626" y="773"/>
                      <a:pt x="18" y="8"/>
                      <a:pt x="12" y="0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5"/>
              <p:cNvSpPr/>
              <p:nvPr/>
            </p:nvSpPr>
            <p:spPr>
              <a:xfrm>
                <a:off x="2027675" y="2399375"/>
                <a:ext cx="14375" cy="56175"/>
              </a:xfrm>
              <a:custGeom>
                <a:avLst/>
                <a:gdLst/>
                <a:ahLst/>
                <a:cxnLst/>
                <a:rect l="l" t="t" r="r" b="b"/>
                <a:pathLst>
                  <a:path w="575" h="2247" extrusionOk="0">
                    <a:moveTo>
                      <a:pt x="0" y="0"/>
                    </a:moveTo>
                    <a:cubicBezTo>
                      <a:pt x="14" y="239"/>
                      <a:pt x="76" y="467"/>
                      <a:pt x="173" y="641"/>
                    </a:cubicBezTo>
                    <a:cubicBezTo>
                      <a:pt x="241" y="762"/>
                      <a:pt x="321" y="844"/>
                      <a:pt x="392" y="863"/>
                    </a:cubicBezTo>
                    <a:cubicBezTo>
                      <a:pt x="423" y="872"/>
                      <a:pt x="453" y="877"/>
                      <a:pt x="484" y="877"/>
                    </a:cubicBezTo>
                    <a:cubicBezTo>
                      <a:pt x="501" y="877"/>
                      <a:pt x="518" y="875"/>
                      <a:pt x="535" y="873"/>
                    </a:cubicBezTo>
                    <a:cubicBezTo>
                      <a:pt x="544" y="1122"/>
                      <a:pt x="558" y="1601"/>
                      <a:pt x="550" y="2046"/>
                    </a:cubicBezTo>
                    <a:cubicBezTo>
                      <a:pt x="550" y="2065"/>
                      <a:pt x="550" y="2081"/>
                      <a:pt x="548" y="2095"/>
                    </a:cubicBezTo>
                    <a:cubicBezTo>
                      <a:pt x="544" y="2145"/>
                      <a:pt x="533" y="2195"/>
                      <a:pt x="518" y="2242"/>
                    </a:cubicBezTo>
                    <a:lnTo>
                      <a:pt x="533" y="2246"/>
                    </a:lnTo>
                    <a:cubicBezTo>
                      <a:pt x="548" y="2198"/>
                      <a:pt x="559" y="2148"/>
                      <a:pt x="564" y="2096"/>
                    </a:cubicBezTo>
                    <a:cubicBezTo>
                      <a:pt x="565" y="2081"/>
                      <a:pt x="567" y="2066"/>
                      <a:pt x="567" y="2048"/>
                    </a:cubicBezTo>
                    <a:cubicBezTo>
                      <a:pt x="574" y="1595"/>
                      <a:pt x="559" y="1110"/>
                      <a:pt x="550" y="863"/>
                    </a:cubicBezTo>
                    <a:lnTo>
                      <a:pt x="550" y="853"/>
                    </a:lnTo>
                    <a:lnTo>
                      <a:pt x="541" y="856"/>
                    </a:lnTo>
                    <a:cubicBezTo>
                      <a:pt x="522" y="859"/>
                      <a:pt x="504" y="861"/>
                      <a:pt x="486" y="861"/>
                    </a:cubicBezTo>
                    <a:cubicBezTo>
                      <a:pt x="456" y="861"/>
                      <a:pt x="427" y="857"/>
                      <a:pt x="397" y="848"/>
                    </a:cubicBezTo>
                    <a:cubicBezTo>
                      <a:pt x="329" y="830"/>
                      <a:pt x="252" y="751"/>
                      <a:pt x="186" y="633"/>
                    </a:cubicBezTo>
                    <a:cubicBezTo>
                      <a:pt x="91" y="462"/>
                      <a:pt x="30" y="236"/>
                      <a:pt x="15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5"/>
              <p:cNvSpPr/>
              <p:nvPr/>
            </p:nvSpPr>
            <p:spPr>
              <a:xfrm>
                <a:off x="1960100" y="2365850"/>
                <a:ext cx="68925" cy="41500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1660" extrusionOk="0">
                    <a:moveTo>
                      <a:pt x="2" y="1"/>
                    </a:moveTo>
                    <a:cubicBezTo>
                      <a:pt x="2" y="1"/>
                      <a:pt x="1" y="90"/>
                      <a:pt x="1" y="246"/>
                    </a:cubicBezTo>
                    <a:cubicBezTo>
                      <a:pt x="35" y="245"/>
                      <a:pt x="85" y="243"/>
                      <a:pt x="145" y="243"/>
                    </a:cubicBezTo>
                    <a:cubicBezTo>
                      <a:pt x="423" y="243"/>
                      <a:pt x="919" y="274"/>
                      <a:pt x="1032" y="490"/>
                    </a:cubicBezTo>
                    <a:cubicBezTo>
                      <a:pt x="1179" y="767"/>
                      <a:pt x="1026" y="1660"/>
                      <a:pt x="2430" y="1660"/>
                    </a:cubicBezTo>
                    <a:cubicBezTo>
                      <a:pt x="2530" y="1660"/>
                      <a:pt x="2639" y="1655"/>
                      <a:pt x="2756" y="1646"/>
                    </a:cubicBezTo>
                    <a:cubicBezTo>
                      <a:pt x="2726" y="1524"/>
                      <a:pt x="2708" y="1390"/>
                      <a:pt x="2706" y="1244"/>
                    </a:cubicBezTo>
                    <a:cubicBezTo>
                      <a:pt x="2706" y="1244"/>
                      <a:pt x="2492" y="1295"/>
                      <a:pt x="2231" y="1295"/>
                    </a:cubicBezTo>
                    <a:cubicBezTo>
                      <a:pt x="1889" y="1295"/>
                      <a:pt x="1468" y="1208"/>
                      <a:pt x="1343" y="805"/>
                    </a:cubicBezTo>
                    <a:cubicBezTo>
                      <a:pt x="1150" y="180"/>
                      <a:pt x="1150" y="61"/>
                      <a:pt x="842" y="61"/>
                    </a:cubicBezTo>
                    <a:cubicBezTo>
                      <a:pt x="800" y="61"/>
                      <a:pt x="751" y="64"/>
                      <a:pt x="696" y="67"/>
                    </a:cubicBezTo>
                    <a:cubicBezTo>
                      <a:pt x="509" y="79"/>
                      <a:pt x="386" y="89"/>
                      <a:pt x="295" y="89"/>
                    </a:cubicBezTo>
                    <a:cubicBezTo>
                      <a:pt x="165" y="89"/>
                      <a:pt x="100" y="68"/>
                      <a:pt x="2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5"/>
              <p:cNvSpPr/>
              <p:nvPr/>
            </p:nvSpPr>
            <p:spPr>
              <a:xfrm>
                <a:off x="1958600" y="2371275"/>
                <a:ext cx="2202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881" h="347" extrusionOk="0">
                    <a:moveTo>
                      <a:pt x="53" y="0"/>
                    </a:moveTo>
                    <a:cubicBezTo>
                      <a:pt x="34" y="0"/>
                      <a:pt x="17" y="12"/>
                      <a:pt x="14" y="32"/>
                    </a:cubicBezTo>
                    <a:cubicBezTo>
                      <a:pt x="8" y="64"/>
                      <a:pt x="3" y="96"/>
                      <a:pt x="3" y="124"/>
                    </a:cubicBezTo>
                    <a:cubicBezTo>
                      <a:pt x="0" y="188"/>
                      <a:pt x="51" y="241"/>
                      <a:pt x="115" y="241"/>
                    </a:cubicBezTo>
                    <a:cubicBezTo>
                      <a:pt x="116" y="241"/>
                      <a:pt x="118" y="241"/>
                      <a:pt x="120" y="241"/>
                    </a:cubicBezTo>
                    <a:cubicBezTo>
                      <a:pt x="148" y="240"/>
                      <a:pt x="180" y="239"/>
                      <a:pt x="216" y="239"/>
                    </a:cubicBezTo>
                    <a:cubicBezTo>
                      <a:pt x="381" y="239"/>
                      <a:pt x="623" y="258"/>
                      <a:pt x="849" y="345"/>
                    </a:cubicBezTo>
                    <a:cubicBezTo>
                      <a:pt x="851" y="346"/>
                      <a:pt x="853" y="347"/>
                      <a:pt x="855" y="347"/>
                    </a:cubicBezTo>
                    <a:cubicBezTo>
                      <a:pt x="870" y="347"/>
                      <a:pt x="880" y="329"/>
                      <a:pt x="868" y="315"/>
                    </a:cubicBezTo>
                    <a:cubicBezTo>
                      <a:pt x="741" y="177"/>
                      <a:pt x="402" y="2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5"/>
              <p:cNvSpPr/>
              <p:nvPr/>
            </p:nvSpPr>
            <p:spPr>
              <a:xfrm>
                <a:off x="1963325" y="2422875"/>
                <a:ext cx="235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4" h="484" extrusionOk="0">
                    <a:moveTo>
                      <a:pt x="11" y="0"/>
                    </a:moveTo>
                    <a:cubicBezTo>
                      <a:pt x="10" y="0"/>
                      <a:pt x="9" y="0"/>
                      <a:pt x="8" y="1"/>
                    </a:cubicBezTo>
                    <a:cubicBezTo>
                      <a:pt x="4" y="1"/>
                      <a:pt x="1" y="5"/>
                      <a:pt x="2" y="10"/>
                    </a:cubicBezTo>
                    <a:lnTo>
                      <a:pt x="76" y="476"/>
                    </a:lnTo>
                    <a:cubicBezTo>
                      <a:pt x="76" y="481"/>
                      <a:pt x="81" y="484"/>
                      <a:pt x="84" y="484"/>
                    </a:cubicBezTo>
                    <a:lnTo>
                      <a:pt x="85" y="484"/>
                    </a:lnTo>
                    <a:cubicBezTo>
                      <a:pt x="90" y="482"/>
                      <a:pt x="93" y="479"/>
                      <a:pt x="92" y="475"/>
                    </a:cubicBezTo>
                    <a:lnTo>
                      <a:pt x="17" y="7"/>
                    </a:lnTo>
                    <a:cubicBezTo>
                      <a:pt x="17" y="3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5"/>
              <p:cNvSpPr/>
              <p:nvPr/>
            </p:nvSpPr>
            <p:spPr>
              <a:xfrm>
                <a:off x="2027550" y="2370725"/>
                <a:ext cx="34175" cy="50600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2024" extrusionOk="0">
                    <a:moveTo>
                      <a:pt x="947" y="18"/>
                    </a:moveTo>
                    <a:cubicBezTo>
                      <a:pt x="975" y="18"/>
                      <a:pt x="999" y="19"/>
                      <a:pt x="1023" y="24"/>
                    </a:cubicBezTo>
                    <a:cubicBezTo>
                      <a:pt x="1118" y="40"/>
                      <a:pt x="1191" y="90"/>
                      <a:pt x="1240" y="174"/>
                    </a:cubicBezTo>
                    <a:cubicBezTo>
                      <a:pt x="1349" y="366"/>
                      <a:pt x="1315" y="723"/>
                      <a:pt x="1144" y="1184"/>
                    </a:cubicBezTo>
                    <a:cubicBezTo>
                      <a:pt x="1096" y="1311"/>
                      <a:pt x="1046" y="1426"/>
                      <a:pt x="997" y="1523"/>
                    </a:cubicBezTo>
                    <a:cubicBezTo>
                      <a:pt x="935" y="1647"/>
                      <a:pt x="872" y="1747"/>
                      <a:pt x="808" y="1823"/>
                    </a:cubicBezTo>
                    <a:cubicBezTo>
                      <a:pt x="723" y="1925"/>
                      <a:pt x="634" y="1984"/>
                      <a:pt x="544" y="2002"/>
                    </a:cubicBezTo>
                    <a:cubicBezTo>
                      <a:pt x="526" y="2005"/>
                      <a:pt x="508" y="2007"/>
                      <a:pt x="490" y="2007"/>
                    </a:cubicBezTo>
                    <a:cubicBezTo>
                      <a:pt x="461" y="2007"/>
                      <a:pt x="431" y="2003"/>
                      <a:pt x="400" y="1994"/>
                    </a:cubicBezTo>
                    <a:cubicBezTo>
                      <a:pt x="334" y="1976"/>
                      <a:pt x="257" y="1897"/>
                      <a:pt x="190" y="1779"/>
                    </a:cubicBezTo>
                    <a:cubicBezTo>
                      <a:pt x="82" y="1584"/>
                      <a:pt x="19" y="1319"/>
                      <a:pt x="17" y="1049"/>
                    </a:cubicBezTo>
                    <a:cubicBezTo>
                      <a:pt x="16" y="995"/>
                      <a:pt x="19" y="940"/>
                      <a:pt x="23" y="884"/>
                    </a:cubicBezTo>
                    <a:cubicBezTo>
                      <a:pt x="43" y="636"/>
                      <a:pt x="175" y="405"/>
                      <a:pt x="394" y="236"/>
                    </a:cubicBezTo>
                    <a:cubicBezTo>
                      <a:pt x="567" y="102"/>
                      <a:pt x="782" y="19"/>
                      <a:pt x="947" y="18"/>
                    </a:cubicBezTo>
                    <a:close/>
                    <a:moveTo>
                      <a:pt x="951" y="1"/>
                    </a:moveTo>
                    <a:cubicBezTo>
                      <a:pt x="781" y="1"/>
                      <a:pt x="564" y="84"/>
                      <a:pt x="385" y="224"/>
                    </a:cubicBezTo>
                    <a:cubicBezTo>
                      <a:pt x="161" y="396"/>
                      <a:pt x="28" y="630"/>
                      <a:pt x="7" y="884"/>
                    </a:cubicBezTo>
                    <a:cubicBezTo>
                      <a:pt x="2" y="939"/>
                      <a:pt x="1" y="995"/>
                      <a:pt x="1" y="1049"/>
                    </a:cubicBezTo>
                    <a:cubicBezTo>
                      <a:pt x="4" y="1322"/>
                      <a:pt x="67" y="1590"/>
                      <a:pt x="176" y="1787"/>
                    </a:cubicBezTo>
                    <a:cubicBezTo>
                      <a:pt x="244" y="1909"/>
                      <a:pt x="325" y="1990"/>
                      <a:pt x="397" y="2009"/>
                    </a:cubicBezTo>
                    <a:cubicBezTo>
                      <a:pt x="428" y="2019"/>
                      <a:pt x="460" y="2023"/>
                      <a:pt x="491" y="2023"/>
                    </a:cubicBezTo>
                    <a:cubicBezTo>
                      <a:pt x="510" y="2023"/>
                      <a:pt x="529" y="2020"/>
                      <a:pt x="547" y="2017"/>
                    </a:cubicBezTo>
                    <a:cubicBezTo>
                      <a:pt x="641" y="1999"/>
                      <a:pt x="734" y="1937"/>
                      <a:pt x="820" y="1834"/>
                    </a:cubicBezTo>
                    <a:cubicBezTo>
                      <a:pt x="885" y="1756"/>
                      <a:pt x="950" y="1655"/>
                      <a:pt x="1012" y="1531"/>
                    </a:cubicBezTo>
                    <a:cubicBezTo>
                      <a:pt x="1061" y="1432"/>
                      <a:pt x="1111" y="1317"/>
                      <a:pt x="1159" y="1188"/>
                    </a:cubicBezTo>
                    <a:cubicBezTo>
                      <a:pt x="1335" y="717"/>
                      <a:pt x="1367" y="364"/>
                      <a:pt x="1253" y="166"/>
                    </a:cubicBezTo>
                    <a:cubicBezTo>
                      <a:pt x="1203" y="78"/>
                      <a:pt x="1126" y="25"/>
                      <a:pt x="1026" y="7"/>
                    </a:cubicBezTo>
                    <a:cubicBezTo>
                      <a:pt x="1002" y="3"/>
                      <a:pt x="977" y="1"/>
                      <a:pt x="95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5"/>
              <p:cNvSpPr/>
              <p:nvPr/>
            </p:nvSpPr>
            <p:spPr>
              <a:xfrm>
                <a:off x="1982600" y="2282875"/>
                <a:ext cx="101175" cy="4177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1671" extrusionOk="0">
                    <a:moveTo>
                      <a:pt x="600" y="0"/>
                    </a:moveTo>
                    <a:cubicBezTo>
                      <a:pt x="598" y="0"/>
                      <a:pt x="596" y="1"/>
                      <a:pt x="594" y="2"/>
                    </a:cubicBezTo>
                    <a:cubicBezTo>
                      <a:pt x="588" y="8"/>
                      <a:pt x="1" y="595"/>
                      <a:pt x="182" y="1664"/>
                    </a:cubicBezTo>
                    <a:cubicBezTo>
                      <a:pt x="182" y="1667"/>
                      <a:pt x="185" y="1670"/>
                      <a:pt x="190" y="1670"/>
                    </a:cubicBezTo>
                    <a:cubicBezTo>
                      <a:pt x="193" y="1670"/>
                      <a:pt x="196" y="1668"/>
                      <a:pt x="198" y="1665"/>
                    </a:cubicBezTo>
                    <a:cubicBezTo>
                      <a:pt x="490" y="840"/>
                      <a:pt x="1134" y="405"/>
                      <a:pt x="1605" y="280"/>
                    </a:cubicBezTo>
                    <a:lnTo>
                      <a:pt x="1605" y="280"/>
                    </a:lnTo>
                    <a:cubicBezTo>
                      <a:pt x="1378" y="648"/>
                      <a:pt x="1697" y="1470"/>
                      <a:pt x="1711" y="1506"/>
                    </a:cubicBezTo>
                    <a:cubicBezTo>
                      <a:pt x="1712" y="1509"/>
                      <a:pt x="1715" y="1511"/>
                      <a:pt x="1718" y="1511"/>
                    </a:cubicBezTo>
                    <a:cubicBezTo>
                      <a:pt x="1721" y="1511"/>
                      <a:pt x="1724" y="1509"/>
                      <a:pt x="1726" y="1505"/>
                    </a:cubicBezTo>
                    <a:cubicBezTo>
                      <a:pt x="1727" y="1503"/>
                      <a:pt x="1815" y="1229"/>
                      <a:pt x="2144" y="923"/>
                    </a:cubicBezTo>
                    <a:cubicBezTo>
                      <a:pt x="2447" y="640"/>
                      <a:pt x="3021" y="270"/>
                      <a:pt x="4039" y="119"/>
                    </a:cubicBezTo>
                    <a:cubicBezTo>
                      <a:pt x="4043" y="119"/>
                      <a:pt x="4046" y="114"/>
                      <a:pt x="4045" y="110"/>
                    </a:cubicBezTo>
                    <a:cubicBezTo>
                      <a:pt x="4045" y="106"/>
                      <a:pt x="4042" y="103"/>
                      <a:pt x="4038" y="103"/>
                    </a:cubicBezTo>
                    <a:cubicBezTo>
                      <a:pt x="4037" y="103"/>
                      <a:pt x="4037" y="104"/>
                      <a:pt x="4036" y="104"/>
                    </a:cubicBezTo>
                    <a:cubicBezTo>
                      <a:pt x="3013" y="255"/>
                      <a:pt x="2436" y="628"/>
                      <a:pt x="2132" y="913"/>
                    </a:cubicBezTo>
                    <a:cubicBezTo>
                      <a:pt x="1853" y="1173"/>
                      <a:pt x="1746" y="1411"/>
                      <a:pt x="1718" y="1481"/>
                    </a:cubicBezTo>
                    <a:cubicBezTo>
                      <a:pt x="1670" y="1349"/>
                      <a:pt x="1406" y="593"/>
                      <a:pt x="1629" y="270"/>
                    </a:cubicBezTo>
                    <a:cubicBezTo>
                      <a:pt x="1630" y="267"/>
                      <a:pt x="1630" y="264"/>
                      <a:pt x="1629" y="261"/>
                    </a:cubicBezTo>
                    <a:cubicBezTo>
                      <a:pt x="1627" y="258"/>
                      <a:pt x="1624" y="258"/>
                      <a:pt x="1621" y="258"/>
                    </a:cubicBezTo>
                    <a:cubicBezTo>
                      <a:pt x="1149" y="378"/>
                      <a:pt x="496" y="808"/>
                      <a:pt x="193" y="1631"/>
                    </a:cubicBezTo>
                    <a:cubicBezTo>
                      <a:pt x="28" y="590"/>
                      <a:pt x="599" y="19"/>
                      <a:pt x="605" y="13"/>
                    </a:cubicBezTo>
                    <a:cubicBezTo>
                      <a:pt x="608" y="10"/>
                      <a:pt x="608" y="5"/>
                      <a:pt x="605" y="2"/>
                    </a:cubicBezTo>
                    <a:cubicBezTo>
                      <a:pt x="604" y="1"/>
                      <a:pt x="602" y="0"/>
                      <a:pt x="6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5"/>
              <p:cNvSpPr/>
              <p:nvPr/>
            </p:nvSpPr>
            <p:spPr>
              <a:xfrm>
                <a:off x="1996725" y="2420750"/>
                <a:ext cx="45275" cy="6975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790" extrusionOk="0">
                    <a:moveTo>
                      <a:pt x="1779" y="1"/>
                    </a:moveTo>
                    <a:cubicBezTo>
                      <a:pt x="1776" y="1"/>
                      <a:pt x="1773" y="4"/>
                      <a:pt x="1773" y="8"/>
                    </a:cubicBezTo>
                    <a:cubicBezTo>
                      <a:pt x="1782" y="255"/>
                      <a:pt x="1797" y="740"/>
                      <a:pt x="1790" y="1191"/>
                    </a:cubicBezTo>
                    <a:cubicBezTo>
                      <a:pt x="1790" y="1210"/>
                      <a:pt x="1788" y="1225"/>
                      <a:pt x="1788" y="1240"/>
                    </a:cubicBezTo>
                    <a:cubicBezTo>
                      <a:pt x="1780" y="1313"/>
                      <a:pt x="1762" y="1384"/>
                      <a:pt x="1733" y="1450"/>
                    </a:cubicBezTo>
                    <a:cubicBezTo>
                      <a:pt x="1688" y="1552"/>
                      <a:pt x="1617" y="1643"/>
                      <a:pt x="1527" y="1712"/>
                    </a:cubicBezTo>
                    <a:cubicBezTo>
                      <a:pt x="1206" y="1959"/>
                      <a:pt x="750" y="2364"/>
                      <a:pt x="508" y="2582"/>
                    </a:cubicBezTo>
                    <a:cubicBezTo>
                      <a:pt x="384" y="2692"/>
                      <a:pt x="225" y="2761"/>
                      <a:pt x="58" y="2774"/>
                    </a:cubicBezTo>
                    <a:cubicBezTo>
                      <a:pt x="43" y="2774"/>
                      <a:pt x="26" y="2776"/>
                      <a:pt x="7" y="2776"/>
                    </a:cubicBezTo>
                    <a:cubicBezTo>
                      <a:pt x="4" y="2776"/>
                      <a:pt x="1" y="2779"/>
                      <a:pt x="1" y="2782"/>
                    </a:cubicBezTo>
                    <a:cubicBezTo>
                      <a:pt x="1" y="2786"/>
                      <a:pt x="4" y="2789"/>
                      <a:pt x="7" y="2789"/>
                    </a:cubicBezTo>
                    <a:cubicBezTo>
                      <a:pt x="26" y="2789"/>
                      <a:pt x="43" y="2788"/>
                      <a:pt x="60" y="2786"/>
                    </a:cubicBezTo>
                    <a:cubicBezTo>
                      <a:pt x="228" y="2774"/>
                      <a:pt x="390" y="2705"/>
                      <a:pt x="516" y="2591"/>
                    </a:cubicBezTo>
                    <a:cubicBezTo>
                      <a:pt x="760" y="2373"/>
                      <a:pt x="1214" y="1970"/>
                      <a:pt x="1535" y="1722"/>
                    </a:cubicBezTo>
                    <a:cubicBezTo>
                      <a:pt x="1626" y="1652"/>
                      <a:pt x="1699" y="1559"/>
                      <a:pt x="1746" y="1455"/>
                    </a:cubicBezTo>
                    <a:cubicBezTo>
                      <a:pt x="1774" y="1387"/>
                      <a:pt x="1794" y="1316"/>
                      <a:pt x="1800" y="1241"/>
                    </a:cubicBezTo>
                    <a:cubicBezTo>
                      <a:pt x="1802" y="1226"/>
                      <a:pt x="1803" y="1210"/>
                      <a:pt x="1803" y="1191"/>
                    </a:cubicBezTo>
                    <a:cubicBezTo>
                      <a:pt x="1811" y="740"/>
                      <a:pt x="1796" y="255"/>
                      <a:pt x="1786" y="7"/>
                    </a:cubicBezTo>
                    <a:cubicBezTo>
                      <a:pt x="1786" y="4"/>
                      <a:pt x="1782" y="1"/>
                      <a:pt x="1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5"/>
              <p:cNvSpPr/>
              <p:nvPr/>
            </p:nvSpPr>
            <p:spPr>
              <a:xfrm>
                <a:off x="1692575" y="3097825"/>
                <a:ext cx="273575" cy="321525"/>
              </a:xfrm>
              <a:custGeom>
                <a:avLst/>
                <a:gdLst/>
                <a:ahLst/>
                <a:cxnLst/>
                <a:rect l="l" t="t" r="r" b="b"/>
                <a:pathLst>
                  <a:path w="10943" h="12861" extrusionOk="0">
                    <a:moveTo>
                      <a:pt x="9776" y="1"/>
                    </a:moveTo>
                    <a:cubicBezTo>
                      <a:pt x="8596" y="1267"/>
                      <a:pt x="7217" y="2733"/>
                      <a:pt x="5873" y="4157"/>
                    </a:cubicBezTo>
                    <a:cubicBezTo>
                      <a:pt x="2847" y="7367"/>
                      <a:pt x="0" y="10361"/>
                      <a:pt x="0" y="10361"/>
                    </a:cubicBezTo>
                    <a:cubicBezTo>
                      <a:pt x="0" y="10361"/>
                      <a:pt x="44" y="10555"/>
                      <a:pt x="123" y="10789"/>
                    </a:cubicBezTo>
                    <a:cubicBezTo>
                      <a:pt x="226" y="11089"/>
                      <a:pt x="387" y="11455"/>
                      <a:pt x="587" y="11558"/>
                    </a:cubicBezTo>
                    <a:cubicBezTo>
                      <a:pt x="790" y="11663"/>
                      <a:pt x="1077" y="11864"/>
                      <a:pt x="1312" y="12138"/>
                    </a:cubicBezTo>
                    <a:cubicBezTo>
                      <a:pt x="1486" y="12343"/>
                      <a:pt x="1632" y="12587"/>
                      <a:pt x="1685" y="12861"/>
                    </a:cubicBezTo>
                    <a:cubicBezTo>
                      <a:pt x="2507" y="12794"/>
                      <a:pt x="4770" y="11429"/>
                      <a:pt x="5944" y="10296"/>
                    </a:cubicBezTo>
                    <a:cubicBezTo>
                      <a:pt x="6285" y="9968"/>
                      <a:pt x="7061" y="9415"/>
                      <a:pt x="7733" y="8726"/>
                    </a:cubicBezTo>
                    <a:cubicBezTo>
                      <a:pt x="8784" y="7652"/>
                      <a:pt x="10051" y="6344"/>
                      <a:pt x="10943" y="5442"/>
                    </a:cubicBezTo>
                    <a:cubicBezTo>
                      <a:pt x="10582" y="4144"/>
                      <a:pt x="10216" y="2674"/>
                      <a:pt x="10032" y="1496"/>
                    </a:cubicBezTo>
                    <a:cubicBezTo>
                      <a:pt x="9942" y="913"/>
                      <a:pt x="9855" y="419"/>
                      <a:pt x="9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5"/>
              <p:cNvSpPr/>
              <p:nvPr/>
            </p:nvSpPr>
            <p:spPr>
              <a:xfrm>
                <a:off x="1766450" y="2878275"/>
                <a:ext cx="566425" cy="454550"/>
              </a:xfrm>
              <a:custGeom>
                <a:avLst/>
                <a:gdLst/>
                <a:ahLst/>
                <a:cxnLst/>
                <a:rect l="l" t="t" r="r" b="b"/>
                <a:pathLst>
                  <a:path w="22657" h="18182" extrusionOk="0">
                    <a:moveTo>
                      <a:pt x="21611" y="1"/>
                    </a:moveTo>
                    <a:cubicBezTo>
                      <a:pt x="21550" y="24"/>
                      <a:pt x="21454" y="31"/>
                      <a:pt x="21334" y="31"/>
                    </a:cubicBezTo>
                    <a:cubicBezTo>
                      <a:pt x="21196" y="31"/>
                      <a:pt x="21027" y="22"/>
                      <a:pt x="20843" y="22"/>
                    </a:cubicBezTo>
                    <a:cubicBezTo>
                      <a:pt x="20665" y="22"/>
                      <a:pt x="20473" y="30"/>
                      <a:pt x="20284" y="61"/>
                    </a:cubicBezTo>
                    <a:cubicBezTo>
                      <a:pt x="20119" y="88"/>
                      <a:pt x="20010" y="138"/>
                      <a:pt x="19916" y="194"/>
                    </a:cubicBezTo>
                    <a:cubicBezTo>
                      <a:pt x="19696" y="326"/>
                      <a:pt x="19554" y="496"/>
                      <a:pt x="18945" y="497"/>
                    </a:cubicBezTo>
                    <a:cubicBezTo>
                      <a:pt x="18942" y="497"/>
                      <a:pt x="18940" y="497"/>
                      <a:pt x="18937" y="497"/>
                    </a:cubicBezTo>
                    <a:cubicBezTo>
                      <a:pt x="18354" y="497"/>
                      <a:pt x="17765" y="333"/>
                      <a:pt x="17441" y="226"/>
                    </a:cubicBezTo>
                    <a:cubicBezTo>
                      <a:pt x="17284" y="175"/>
                      <a:pt x="17190" y="135"/>
                      <a:pt x="17190" y="135"/>
                    </a:cubicBezTo>
                    <a:cubicBezTo>
                      <a:pt x="17190" y="135"/>
                      <a:pt x="17181" y="176"/>
                      <a:pt x="17137" y="231"/>
                    </a:cubicBezTo>
                    <a:cubicBezTo>
                      <a:pt x="17046" y="343"/>
                      <a:pt x="16806" y="519"/>
                      <a:pt x="16193" y="541"/>
                    </a:cubicBezTo>
                    <a:cubicBezTo>
                      <a:pt x="16167" y="542"/>
                      <a:pt x="16142" y="543"/>
                      <a:pt x="16118" y="543"/>
                    </a:cubicBezTo>
                    <a:cubicBezTo>
                      <a:pt x="15718" y="543"/>
                      <a:pt x="15593" y="404"/>
                      <a:pt x="15458" y="279"/>
                    </a:cubicBezTo>
                    <a:cubicBezTo>
                      <a:pt x="15350" y="177"/>
                      <a:pt x="15236" y="85"/>
                      <a:pt x="14962" y="85"/>
                    </a:cubicBezTo>
                    <a:cubicBezTo>
                      <a:pt x="14887" y="85"/>
                      <a:pt x="14799" y="92"/>
                      <a:pt x="14696" y="108"/>
                    </a:cubicBezTo>
                    <a:cubicBezTo>
                      <a:pt x="14454" y="146"/>
                      <a:pt x="14230" y="226"/>
                      <a:pt x="14030" y="328"/>
                    </a:cubicBezTo>
                    <a:cubicBezTo>
                      <a:pt x="13668" y="508"/>
                      <a:pt x="13385" y="752"/>
                      <a:pt x="13220" y="914"/>
                    </a:cubicBezTo>
                    <a:cubicBezTo>
                      <a:pt x="13117" y="1015"/>
                      <a:pt x="13057" y="1087"/>
                      <a:pt x="13054" y="1090"/>
                    </a:cubicBezTo>
                    <a:cubicBezTo>
                      <a:pt x="13054" y="1090"/>
                      <a:pt x="6058" y="1664"/>
                      <a:pt x="1753" y="2918"/>
                    </a:cubicBezTo>
                    <a:cubicBezTo>
                      <a:pt x="581" y="3353"/>
                      <a:pt x="1" y="4189"/>
                      <a:pt x="713" y="6918"/>
                    </a:cubicBezTo>
                    <a:cubicBezTo>
                      <a:pt x="1064" y="8265"/>
                      <a:pt x="2003" y="10679"/>
                      <a:pt x="2918" y="12939"/>
                    </a:cubicBezTo>
                    <a:cubicBezTo>
                      <a:pt x="3666" y="14790"/>
                      <a:pt x="4399" y="16537"/>
                      <a:pt x="4778" y="17508"/>
                    </a:cubicBezTo>
                    <a:cubicBezTo>
                      <a:pt x="4877" y="17758"/>
                      <a:pt x="4951" y="17956"/>
                      <a:pt x="4996" y="18092"/>
                    </a:cubicBezTo>
                    <a:cubicBezTo>
                      <a:pt x="5202" y="18155"/>
                      <a:pt x="5440" y="18181"/>
                      <a:pt x="5697" y="18181"/>
                    </a:cubicBezTo>
                    <a:cubicBezTo>
                      <a:pt x="5844" y="18181"/>
                      <a:pt x="5996" y="18173"/>
                      <a:pt x="6152" y="18157"/>
                    </a:cubicBezTo>
                    <a:cubicBezTo>
                      <a:pt x="6502" y="18123"/>
                      <a:pt x="6868" y="18053"/>
                      <a:pt x="7215" y="17971"/>
                    </a:cubicBezTo>
                    <a:cubicBezTo>
                      <a:pt x="7611" y="17877"/>
                      <a:pt x="7982" y="17767"/>
                      <a:pt x="8277" y="17670"/>
                    </a:cubicBezTo>
                    <a:cubicBezTo>
                      <a:pt x="8686" y="17536"/>
                      <a:pt x="8954" y="17429"/>
                      <a:pt x="8954" y="17429"/>
                    </a:cubicBezTo>
                    <a:cubicBezTo>
                      <a:pt x="8954" y="17429"/>
                      <a:pt x="8475" y="15982"/>
                      <a:pt x="7988" y="14224"/>
                    </a:cubicBezTo>
                    <a:cubicBezTo>
                      <a:pt x="7627" y="12926"/>
                      <a:pt x="7261" y="11456"/>
                      <a:pt x="7077" y="10278"/>
                    </a:cubicBezTo>
                    <a:cubicBezTo>
                      <a:pt x="6987" y="9695"/>
                      <a:pt x="6900" y="9201"/>
                      <a:pt x="6821" y="8783"/>
                    </a:cubicBezTo>
                    <a:cubicBezTo>
                      <a:pt x="6525" y="7212"/>
                      <a:pt x="6325" y="6729"/>
                      <a:pt x="6325" y="6729"/>
                    </a:cubicBezTo>
                    <a:cubicBezTo>
                      <a:pt x="6325" y="6729"/>
                      <a:pt x="7420" y="6685"/>
                      <a:pt x="8807" y="6638"/>
                    </a:cubicBezTo>
                    <a:cubicBezTo>
                      <a:pt x="10326" y="6587"/>
                      <a:pt x="12194" y="6530"/>
                      <a:pt x="13357" y="6520"/>
                    </a:cubicBezTo>
                    <a:cubicBezTo>
                      <a:pt x="13445" y="6519"/>
                      <a:pt x="13536" y="6519"/>
                      <a:pt x="13632" y="6519"/>
                    </a:cubicBezTo>
                    <a:cubicBezTo>
                      <a:pt x="14316" y="6519"/>
                      <a:pt x="15210" y="6534"/>
                      <a:pt x="16165" y="6534"/>
                    </a:cubicBezTo>
                    <a:cubicBezTo>
                      <a:pt x="16268" y="6534"/>
                      <a:pt x="16372" y="6534"/>
                      <a:pt x="16476" y="6534"/>
                    </a:cubicBezTo>
                    <a:cubicBezTo>
                      <a:pt x="18356" y="6527"/>
                      <a:pt x="20292" y="6570"/>
                      <a:pt x="21429" y="6200"/>
                    </a:cubicBezTo>
                    <a:cubicBezTo>
                      <a:pt x="21822" y="6073"/>
                      <a:pt x="22125" y="5758"/>
                      <a:pt x="22232" y="5360"/>
                    </a:cubicBezTo>
                    <a:cubicBezTo>
                      <a:pt x="22432" y="4613"/>
                      <a:pt x="22656" y="3218"/>
                      <a:pt x="22412" y="1920"/>
                    </a:cubicBezTo>
                    <a:cubicBezTo>
                      <a:pt x="22379" y="1744"/>
                      <a:pt x="22338" y="1570"/>
                      <a:pt x="22285" y="1399"/>
                    </a:cubicBezTo>
                    <a:cubicBezTo>
                      <a:pt x="22153" y="961"/>
                      <a:pt x="21969" y="537"/>
                      <a:pt x="21714" y="151"/>
                    </a:cubicBezTo>
                    <a:cubicBezTo>
                      <a:pt x="21681" y="101"/>
                      <a:pt x="21647" y="51"/>
                      <a:pt x="216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5"/>
              <p:cNvSpPr/>
              <p:nvPr/>
            </p:nvSpPr>
            <p:spPr>
              <a:xfrm>
                <a:off x="1839575" y="2882025"/>
                <a:ext cx="493300" cy="445550"/>
              </a:xfrm>
              <a:custGeom>
                <a:avLst/>
                <a:gdLst/>
                <a:ahLst/>
                <a:cxnLst/>
                <a:rect l="l" t="t" r="r" b="b"/>
                <a:pathLst>
                  <a:path w="19732" h="17822" extrusionOk="0">
                    <a:moveTo>
                      <a:pt x="18789" y="1"/>
                    </a:moveTo>
                    <a:lnTo>
                      <a:pt x="18683" y="23"/>
                    </a:lnTo>
                    <a:lnTo>
                      <a:pt x="16991" y="44"/>
                    </a:lnTo>
                    <a:lnTo>
                      <a:pt x="14516" y="78"/>
                    </a:lnTo>
                    <a:lnTo>
                      <a:pt x="14212" y="81"/>
                    </a:lnTo>
                    <a:lnTo>
                      <a:pt x="13850" y="85"/>
                    </a:lnTo>
                    <a:lnTo>
                      <a:pt x="12533" y="129"/>
                    </a:lnTo>
                    <a:lnTo>
                      <a:pt x="11105" y="178"/>
                    </a:lnTo>
                    <a:lnTo>
                      <a:pt x="10985" y="181"/>
                    </a:lnTo>
                    <a:lnTo>
                      <a:pt x="10205" y="762"/>
                    </a:lnTo>
                    <a:cubicBezTo>
                      <a:pt x="10205" y="762"/>
                      <a:pt x="10235" y="764"/>
                      <a:pt x="10295" y="765"/>
                    </a:cubicBezTo>
                    <a:cubicBezTo>
                      <a:pt x="10740" y="776"/>
                      <a:pt x="12791" y="835"/>
                      <a:pt x="14843" y="1023"/>
                    </a:cubicBezTo>
                    <a:cubicBezTo>
                      <a:pt x="17059" y="1226"/>
                      <a:pt x="17253" y="4395"/>
                      <a:pt x="15078" y="4861"/>
                    </a:cubicBezTo>
                    <a:cubicBezTo>
                      <a:pt x="14157" y="5058"/>
                      <a:pt x="13038" y="5179"/>
                      <a:pt x="11677" y="5187"/>
                    </a:cubicBezTo>
                    <a:cubicBezTo>
                      <a:pt x="3553" y="5232"/>
                      <a:pt x="1" y="5337"/>
                      <a:pt x="66" y="7200"/>
                    </a:cubicBezTo>
                    <a:cubicBezTo>
                      <a:pt x="131" y="9036"/>
                      <a:pt x="3837" y="13548"/>
                      <a:pt x="4290" y="17821"/>
                    </a:cubicBezTo>
                    <a:cubicBezTo>
                      <a:pt x="4686" y="17727"/>
                      <a:pt x="5057" y="17617"/>
                      <a:pt x="5354" y="17520"/>
                    </a:cubicBezTo>
                    <a:cubicBezTo>
                      <a:pt x="5761" y="17386"/>
                      <a:pt x="6029" y="17279"/>
                      <a:pt x="6029" y="17279"/>
                    </a:cubicBezTo>
                    <a:cubicBezTo>
                      <a:pt x="6029" y="17279"/>
                      <a:pt x="5550" y="15832"/>
                      <a:pt x="5063" y="14074"/>
                    </a:cubicBezTo>
                    <a:cubicBezTo>
                      <a:pt x="4702" y="12776"/>
                      <a:pt x="4336" y="11306"/>
                      <a:pt x="4152" y="10128"/>
                    </a:cubicBezTo>
                    <a:cubicBezTo>
                      <a:pt x="4062" y="9545"/>
                      <a:pt x="3975" y="9051"/>
                      <a:pt x="3896" y="8633"/>
                    </a:cubicBezTo>
                    <a:cubicBezTo>
                      <a:pt x="3600" y="7062"/>
                      <a:pt x="3400" y="6579"/>
                      <a:pt x="3400" y="6579"/>
                    </a:cubicBezTo>
                    <a:cubicBezTo>
                      <a:pt x="3400" y="6579"/>
                      <a:pt x="4495" y="6535"/>
                      <a:pt x="5882" y="6488"/>
                    </a:cubicBezTo>
                    <a:cubicBezTo>
                      <a:pt x="7401" y="6437"/>
                      <a:pt x="9271" y="6380"/>
                      <a:pt x="10432" y="6370"/>
                    </a:cubicBezTo>
                    <a:cubicBezTo>
                      <a:pt x="10520" y="6369"/>
                      <a:pt x="10612" y="6369"/>
                      <a:pt x="10708" y="6369"/>
                    </a:cubicBezTo>
                    <a:cubicBezTo>
                      <a:pt x="11393" y="6369"/>
                      <a:pt x="12285" y="6384"/>
                      <a:pt x="13240" y="6384"/>
                    </a:cubicBezTo>
                    <a:cubicBezTo>
                      <a:pt x="13343" y="6384"/>
                      <a:pt x="13447" y="6384"/>
                      <a:pt x="13551" y="6384"/>
                    </a:cubicBezTo>
                    <a:cubicBezTo>
                      <a:pt x="15431" y="6377"/>
                      <a:pt x="17367" y="6420"/>
                      <a:pt x="18504" y="6050"/>
                    </a:cubicBezTo>
                    <a:cubicBezTo>
                      <a:pt x="18897" y="5923"/>
                      <a:pt x="19200" y="5608"/>
                      <a:pt x="19307" y="5210"/>
                    </a:cubicBezTo>
                    <a:cubicBezTo>
                      <a:pt x="19507" y="4463"/>
                      <a:pt x="19731" y="3068"/>
                      <a:pt x="19487" y="1770"/>
                    </a:cubicBezTo>
                    <a:cubicBezTo>
                      <a:pt x="19484" y="1758"/>
                      <a:pt x="19483" y="1744"/>
                      <a:pt x="19480" y="1732"/>
                    </a:cubicBezTo>
                    <a:cubicBezTo>
                      <a:pt x="19480" y="1727"/>
                      <a:pt x="19478" y="1724"/>
                      <a:pt x="19478" y="1721"/>
                    </a:cubicBezTo>
                    <a:cubicBezTo>
                      <a:pt x="19475" y="1705"/>
                      <a:pt x="19471" y="1688"/>
                      <a:pt x="19468" y="1673"/>
                    </a:cubicBezTo>
                    <a:cubicBezTo>
                      <a:pt x="19466" y="1664"/>
                      <a:pt x="19465" y="1656"/>
                      <a:pt x="19463" y="1649"/>
                    </a:cubicBezTo>
                    <a:cubicBezTo>
                      <a:pt x="19460" y="1636"/>
                      <a:pt x="19457" y="1623"/>
                      <a:pt x="19454" y="1611"/>
                    </a:cubicBezTo>
                    <a:cubicBezTo>
                      <a:pt x="19452" y="1600"/>
                      <a:pt x="19451" y="1589"/>
                      <a:pt x="19448" y="1580"/>
                    </a:cubicBezTo>
                    <a:cubicBezTo>
                      <a:pt x="19445" y="1568"/>
                      <a:pt x="19443" y="1556"/>
                      <a:pt x="19440" y="1546"/>
                    </a:cubicBezTo>
                    <a:cubicBezTo>
                      <a:pt x="19437" y="1535"/>
                      <a:pt x="19434" y="1523"/>
                      <a:pt x="19433" y="1512"/>
                    </a:cubicBezTo>
                    <a:cubicBezTo>
                      <a:pt x="19430" y="1500"/>
                      <a:pt x="19427" y="1489"/>
                      <a:pt x="19424" y="1477"/>
                    </a:cubicBezTo>
                    <a:cubicBezTo>
                      <a:pt x="19421" y="1467"/>
                      <a:pt x="19418" y="1456"/>
                      <a:pt x="19416" y="1447"/>
                    </a:cubicBezTo>
                    <a:cubicBezTo>
                      <a:pt x="19412" y="1433"/>
                      <a:pt x="19409" y="1420"/>
                      <a:pt x="19406" y="1406"/>
                    </a:cubicBezTo>
                    <a:cubicBezTo>
                      <a:pt x="19403" y="1397"/>
                      <a:pt x="19401" y="1390"/>
                      <a:pt x="19398" y="1380"/>
                    </a:cubicBezTo>
                    <a:lnTo>
                      <a:pt x="19384" y="1330"/>
                    </a:lnTo>
                    <a:cubicBezTo>
                      <a:pt x="19383" y="1324"/>
                      <a:pt x="19381" y="1320"/>
                      <a:pt x="19380" y="1315"/>
                    </a:cubicBezTo>
                    <a:cubicBezTo>
                      <a:pt x="19374" y="1293"/>
                      <a:pt x="19368" y="1271"/>
                      <a:pt x="19360" y="1249"/>
                    </a:cubicBezTo>
                    <a:cubicBezTo>
                      <a:pt x="19343" y="1190"/>
                      <a:pt x="19324" y="1131"/>
                      <a:pt x="19304" y="1073"/>
                    </a:cubicBezTo>
                    <a:cubicBezTo>
                      <a:pt x="19303" y="1067"/>
                      <a:pt x="19301" y="1065"/>
                      <a:pt x="19301" y="1065"/>
                    </a:cubicBezTo>
                    <a:cubicBezTo>
                      <a:pt x="19175" y="693"/>
                      <a:pt x="19007" y="334"/>
                      <a:pt x="18789" y="1"/>
                    </a:cubicBezTo>
                    <a:close/>
                  </a:path>
                </a:pathLst>
              </a:custGeom>
              <a:solidFill>
                <a:srgbClr val="E67CB9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5"/>
              <p:cNvSpPr/>
              <p:nvPr/>
            </p:nvSpPr>
            <p:spPr>
              <a:xfrm>
                <a:off x="1684250" y="3367525"/>
                <a:ext cx="41150" cy="44775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791" extrusionOk="0">
                    <a:moveTo>
                      <a:pt x="456" y="1"/>
                    </a:moveTo>
                    <a:lnTo>
                      <a:pt x="424" y="29"/>
                    </a:lnTo>
                    <a:lnTo>
                      <a:pt x="0" y="417"/>
                    </a:lnTo>
                    <a:cubicBezTo>
                      <a:pt x="64" y="490"/>
                      <a:pt x="118" y="611"/>
                      <a:pt x="174" y="799"/>
                    </a:cubicBezTo>
                    <a:cubicBezTo>
                      <a:pt x="387" y="1496"/>
                      <a:pt x="568" y="1693"/>
                      <a:pt x="1023" y="1791"/>
                    </a:cubicBezTo>
                    <a:lnTo>
                      <a:pt x="1176" y="1682"/>
                    </a:lnTo>
                    <a:lnTo>
                      <a:pt x="1645" y="1349"/>
                    </a:lnTo>
                    <a:cubicBezTo>
                      <a:pt x="1410" y="1076"/>
                      <a:pt x="1123" y="875"/>
                      <a:pt x="920" y="770"/>
                    </a:cubicBezTo>
                    <a:cubicBezTo>
                      <a:pt x="720" y="667"/>
                      <a:pt x="559" y="301"/>
                      <a:pt x="45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5"/>
              <p:cNvSpPr/>
              <p:nvPr/>
            </p:nvSpPr>
            <p:spPr>
              <a:xfrm>
                <a:off x="1692875" y="3367525"/>
                <a:ext cx="32525" cy="42050"/>
              </a:xfrm>
              <a:custGeom>
                <a:avLst/>
                <a:gdLst/>
                <a:ahLst/>
                <a:cxnLst/>
                <a:rect l="l" t="t" r="r" b="b"/>
                <a:pathLst>
                  <a:path w="1301" h="1682" extrusionOk="0">
                    <a:moveTo>
                      <a:pt x="111" y="1"/>
                    </a:moveTo>
                    <a:lnTo>
                      <a:pt x="79" y="29"/>
                    </a:lnTo>
                    <a:cubicBezTo>
                      <a:pt x="79" y="29"/>
                      <a:pt x="1" y="761"/>
                      <a:pt x="394" y="1000"/>
                    </a:cubicBezTo>
                    <a:cubicBezTo>
                      <a:pt x="664" y="1164"/>
                      <a:pt x="784" y="1493"/>
                      <a:pt x="831" y="1682"/>
                    </a:cubicBezTo>
                    <a:lnTo>
                      <a:pt x="1300" y="1349"/>
                    </a:lnTo>
                    <a:cubicBezTo>
                      <a:pt x="1065" y="1076"/>
                      <a:pt x="778" y="875"/>
                      <a:pt x="575" y="770"/>
                    </a:cubicBezTo>
                    <a:cubicBezTo>
                      <a:pt x="375" y="667"/>
                      <a:pt x="214" y="301"/>
                      <a:pt x="111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5"/>
              <p:cNvSpPr/>
              <p:nvPr/>
            </p:nvSpPr>
            <p:spPr>
              <a:xfrm>
                <a:off x="1847600" y="26873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3"/>
                      <a:pt x="9599" y="102"/>
                      <a:pt x="9565" y="175"/>
                    </a:cubicBezTo>
                    <a:cubicBezTo>
                      <a:pt x="9516" y="272"/>
                      <a:pt x="9454" y="395"/>
                      <a:pt x="9384" y="536"/>
                    </a:cubicBezTo>
                    <a:cubicBezTo>
                      <a:pt x="8938" y="1422"/>
                      <a:pt x="8103" y="3029"/>
                      <a:pt x="7574" y="3760"/>
                    </a:cubicBezTo>
                    <a:cubicBezTo>
                      <a:pt x="6291" y="3903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lnTo>
                      <a:pt x="8048" y="5823"/>
                    </a:lnTo>
                    <a:cubicBezTo>
                      <a:pt x="8288" y="5822"/>
                      <a:pt x="8516" y="5734"/>
                      <a:pt x="8694" y="5575"/>
                    </a:cubicBezTo>
                    <a:cubicBezTo>
                      <a:pt x="9228" y="5096"/>
                      <a:pt x="10414" y="3994"/>
                      <a:pt x="11275" y="2891"/>
                    </a:cubicBezTo>
                    <a:cubicBezTo>
                      <a:pt x="11285" y="2879"/>
                      <a:pt x="11296" y="2865"/>
                      <a:pt x="11307" y="2852"/>
                    </a:cubicBezTo>
                    <a:cubicBezTo>
                      <a:pt x="11438" y="2682"/>
                      <a:pt x="11561" y="2512"/>
                      <a:pt x="11673" y="2346"/>
                    </a:cubicBezTo>
                    <a:cubicBezTo>
                      <a:pt x="11597" y="2231"/>
                      <a:pt x="11511" y="2115"/>
                      <a:pt x="11411" y="2006"/>
                    </a:cubicBezTo>
                    <a:cubicBezTo>
                      <a:pt x="11373" y="1966"/>
                      <a:pt x="11334" y="1926"/>
                      <a:pt x="11293" y="1888"/>
                    </a:cubicBezTo>
                    <a:cubicBezTo>
                      <a:pt x="10738" y="1373"/>
                      <a:pt x="10104" y="1214"/>
                      <a:pt x="10128" y="1123"/>
                    </a:cubicBezTo>
                    <a:cubicBezTo>
                      <a:pt x="10132" y="1108"/>
                      <a:pt x="10151" y="1102"/>
                      <a:pt x="10180" y="1102"/>
                    </a:cubicBezTo>
                    <a:cubicBezTo>
                      <a:pt x="10289" y="1102"/>
                      <a:pt x="10535" y="1187"/>
                      <a:pt x="10656" y="1187"/>
                    </a:cubicBezTo>
                    <a:cubicBezTo>
                      <a:pt x="10690" y="1187"/>
                      <a:pt x="10714" y="1180"/>
                      <a:pt x="10722" y="1163"/>
                    </a:cubicBezTo>
                    <a:cubicBezTo>
                      <a:pt x="10796" y="1008"/>
                      <a:pt x="10287" y="454"/>
                      <a:pt x="9789" y="95"/>
                    </a:cubicBezTo>
                    <a:cubicBezTo>
                      <a:pt x="9742" y="62"/>
                      <a:pt x="9696" y="30"/>
                      <a:pt x="9651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5"/>
              <p:cNvSpPr/>
              <p:nvPr/>
            </p:nvSpPr>
            <p:spPr>
              <a:xfrm>
                <a:off x="1753275" y="2776425"/>
                <a:ext cx="102750" cy="58275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1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0"/>
                      <a:pt x="66" y="1495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4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3"/>
                      <a:pt x="357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3"/>
                    </a:lnTo>
                    <a:lnTo>
                      <a:pt x="602" y="1883"/>
                    </a:lnTo>
                    <a:cubicBezTo>
                      <a:pt x="543" y="1934"/>
                      <a:pt x="540" y="2025"/>
                      <a:pt x="596" y="2081"/>
                    </a:cubicBezTo>
                    <a:lnTo>
                      <a:pt x="685" y="2171"/>
                    </a:lnTo>
                    <a:cubicBezTo>
                      <a:pt x="711" y="2196"/>
                      <a:pt x="745" y="2209"/>
                      <a:pt x="779" y="2209"/>
                    </a:cubicBezTo>
                    <a:cubicBezTo>
                      <a:pt x="806" y="2209"/>
                      <a:pt x="833" y="2202"/>
                      <a:pt x="856" y="2186"/>
                    </a:cubicBezTo>
                    <a:lnTo>
                      <a:pt x="1349" y="1856"/>
                    </a:lnTo>
                    <a:cubicBezTo>
                      <a:pt x="1349" y="1856"/>
                      <a:pt x="1588" y="2119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3" y="2330"/>
                      <a:pt x="4110" y="2328"/>
                      <a:pt x="4110" y="2328"/>
                    </a:cubicBezTo>
                    <a:cubicBezTo>
                      <a:pt x="3772" y="1815"/>
                      <a:pt x="3913" y="786"/>
                      <a:pt x="3913" y="786"/>
                    </a:cubicBezTo>
                    <a:cubicBezTo>
                      <a:pt x="3913" y="786"/>
                      <a:pt x="2447" y="101"/>
                      <a:pt x="934" y="2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5"/>
              <p:cNvSpPr/>
              <p:nvPr/>
            </p:nvSpPr>
            <p:spPr>
              <a:xfrm>
                <a:off x="1948025" y="2470000"/>
                <a:ext cx="373600" cy="435525"/>
              </a:xfrm>
              <a:custGeom>
                <a:avLst/>
                <a:gdLst/>
                <a:ahLst/>
                <a:cxnLst/>
                <a:rect l="l" t="t" r="r" b="b"/>
                <a:pathLst>
                  <a:path w="14944" h="17421" extrusionOk="0">
                    <a:moveTo>
                      <a:pt x="8860" y="0"/>
                    </a:moveTo>
                    <a:cubicBezTo>
                      <a:pt x="8682" y="0"/>
                      <a:pt x="8502" y="13"/>
                      <a:pt x="8348" y="48"/>
                    </a:cubicBezTo>
                    <a:cubicBezTo>
                      <a:pt x="8309" y="59"/>
                      <a:pt x="8270" y="70"/>
                      <a:pt x="8233" y="82"/>
                    </a:cubicBezTo>
                    <a:cubicBezTo>
                      <a:pt x="7742" y="257"/>
                      <a:pt x="5092" y="1169"/>
                      <a:pt x="4172" y="1674"/>
                    </a:cubicBezTo>
                    <a:cubicBezTo>
                      <a:pt x="4168" y="1677"/>
                      <a:pt x="4163" y="1680"/>
                      <a:pt x="4157" y="1683"/>
                    </a:cubicBezTo>
                    <a:cubicBezTo>
                      <a:pt x="3253" y="2186"/>
                      <a:pt x="2927" y="2945"/>
                      <a:pt x="2927" y="2945"/>
                    </a:cubicBezTo>
                    <a:cubicBezTo>
                      <a:pt x="2927" y="2945"/>
                      <a:pt x="1944" y="5809"/>
                      <a:pt x="1" y="8520"/>
                    </a:cubicBezTo>
                    <a:cubicBezTo>
                      <a:pt x="134" y="8543"/>
                      <a:pt x="304" y="8625"/>
                      <a:pt x="481" y="8740"/>
                    </a:cubicBezTo>
                    <a:cubicBezTo>
                      <a:pt x="526" y="8769"/>
                      <a:pt x="572" y="8800"/>
                      <a:pt x="619" y="8834"/>
                    </a:cubicBezTo>
                    <a:cubicBezTo>
                      <a:pt x="672" y="8872"/>
                      <a:pt x="725" y="8913"/>
                      <a:pt x="778" y="8955"/>
                    </a:cubicBezTo>
                    <a:cubicBezTo>
                      <a:pt x="1176" y="9272"/>
                      <a:pt x="1538" y="9673"/>
                      <a:pt x="1559" y="9852"/>
                    </a:cubicBezTo>
                    <a:cubicBezTo>
                      <a:pt x="1561" y="9871"/>
                      <a:pt x="1559" y="9888"/>
                      <a:pt x="1552" y="9903"/>
                    </a:cubicBezTo>
                    <a:cubicBezTo>
                      <a:pt x="1544" y="9920"/>
                      <a:pt x="1520" y="9927"/>
                      <a:pt x="1486" y="9927"/>
                    </a:cubicBezTo>
                    <a:cubicBezTo>
                      <a:pt x="1366" y="9927"/>
                      <a:pt x="1118" y="9841"/>
                      <a:pt x="1010" y="9841"/>
                    </a:cubicBezTo>
                    <a:cubicBezTo>
                      <a:pt x="981" y="9841"/>
                      <a:pt x="962" y="9847"/>
                      <a:pt x="958" y="9862"/>
                    </a:cubicBezTo>
                    <a:cubicBezTo>
                      <a:pt x="934" y="9953"/>
                      <a:pt x="1570" y="10112"/>
                      <a:pt x="2123" y="10627"/>
                    </a:cubicBezTo>
                    <a:cubicBezTo>
                      <a:pt x="2164" y="10665"/>
                      <a:pt x="2203" y="10704"/>
                      <a:pt x="2241" y="10745"/>
                    </a:cubicBezTo>
                    <a:cubicBezTo>
                      <a:pt x="2296" y="10806"/>
                      <a:pt x="2347" y="10868"/>
                      <a:pt x="2395" y="10932"/>
                    </a:cubicBezTo>
                    <a:cubicBezTo>
                      <a:pt x="2395" y="10933"/>
                      <a:pt x="2397" y="10933"/>
                      <a:pt x="2399" y="10935"/>
                    </a:cubicBezTo>
                    <a:cubicBezTo>
                      <a:pt x="2435" y="10985"/>
                      <a:pt x="2470" y="11035"/>
                      <a:pt x="2503" y="11085"/>
                    </a:cubicBezTo>
                    <a:cubicBezTo>
                      <a:pt x="2777" y="11506"/>
                      <a:pt x="2889" y="11915"/>
                      <a:pt x="2889" y="11915"/>
                    </a:cubicBezTo>
                    <a:lnTo>
                      <a:pt x="4830" y="9797"/>
                    </a:lnTo>
                    <a:cubicBezTo>
                      <a:pt x="4830" y="9797"/>
                      <a:pt x="5133" y="11494"/>
                      <a:pt x="5535" y="13273"/>
                    </a:cubicBezTo>
                    <a:cubicBezTo>
                      <a:pt x="5558" y="13370"/>
                      <a:pt x="5581" y="13469"/>
                      <a:pt x="5604" y="13566"/>
                    </a:cubicBezTo>
                    <a:cubicBezTo>
                      <a:pt x="5763" y="14255"/>
                      <a:pt x="5935" y="14944"/>
                      <a:pt x="6110" y="15539"/>
                    </a:cubicBezTo>
                    <a:cubicBezTo>
                      <a:pt x="6110" y="15539"/>
                      <a:pt x="5426" y="16247"/>
                      <a:pt x="5410" y="16753"/>
                    </a:cubicBezTo>
                    <a:cubicBezTo>
                      <a:pt x="5393" y="17257"/>
                      <a:pt x="5791" y="17421"/>
                      <a:pt x="5791" y="17421"/>
                    </a:cubicBezTo>
                    <a:cubicBezTo>
                      <a:pt x="5794" y="17418"/>
                      <a:pt x="5854" y="17345"/>
                      <a:pt x="5960" y="17242"/>
                    </a:cubicBezTo>
                    <a:cubicBezTo>
                      <a:pt x="6217" y="16989"/>
                      <a:pt x="6756" y="16544"/>
                      <a:pt x="7433" y="16439"/>
                    </a:cubicBezTo>
                    <a:cubicBezTo>
                      <a:pt x="7536" y="16423"/>
                      <a:pt x="7624" y="16416"/>
                      <a:pt x="7699" y="16416"/>
                    </a:cubicBezTo>
                    <a:cubicBezTo>
                      <a:pt x="8308" y="16416"/>
                      <a:pt x="8127" y="16874"/>
                      <a:pt x="8857" y="16874"/>
                    </a:cubicBezTo>
                    <a:cubicBezTo>
                      <a:pt x="8880" y="16874"/>
                      <a:pt x="8905" y="16873"/>
                      <a:pt x="8930" y="16872"/>
                    </a:cubicBezTo>
                    <a:cubicBezTo>
                      <a:pt x="9843" y="16837"/>
                      <a:pt x="9927" y="16466"/>
                      <a:pt x="9927" y="16466"/>
                    </a:cubicBezTo>
                    <a:cubicBezTo>
                      <a:pt x="9927" y="16466"/>
                      <a:pt x="10804" y="16827"/>
                      <a:pt x="11671" y="16827"/>
                    </a:cubicBezTo>
                    <a:cubicBezTo>
                      <a:pt x="11675" y="16827"/>
                      <a:pt x="11679" y="16827"/>
                      <a:pt x="11682" y="16827"/>
                    </a:cubicBezTo>
                    <a:cubicBezTo>
                      <a:pt x="12552" y="16825"/>
                      <a:pt x="12468" y="16483"/>
                      <a:pt x="13021" y="16392"/>
                    </a:cubicBezTo>
                    <a:cubicBezTo>
                      <a:pt x="13210" y="16361"/>
                      <a:pt x="13402" y="16353"/>
                      <a:pt x="13580" y="16353"/>
                    </a:cubicBezTo>
                    <a:cubicBezTo>
                      <a:pt x="13764" y="16353"/>
                      <a:pt x="13933" y="16362"/>
                      <a:pt x="14071" y="16362"/>
                    </a:cubicBezTo>
                    <a:cubicBezTo>
                      <a:pt x="14191" y="16362"/>
                      <a:pt x="14287" y="16355"/>
                      <a:pt x="14348" y="16332"/>
                    </a:cubicBezTo>
                    <a:cubicBezTo>
                      <a:pt x="14374" y="16322"/>
                      <a:pt x="14404" y="16303"/>
                      <a:pt x="14436" y="16279"/>
                    </a:cubicBezTo>
                    <a:lnTo>
                      <a:pt x="14436" y="16277"/>
                    </a:lnTo>
                    <a:cubicBezTo>
                      <a:pt x="14645" y="16110"/>
                      <a:pt x="14943" y="15636"/>
                      <a:pt x="14898" y="15236"/>
                    </a:cubicBezTo>
                    <a:cubicBezTo>
                      <a:pt x="14845" y="14774"/>
                      <a:pt x="14298" y="14167"/>
                      <a:pt x="14298" y="14167"/>
                    </a:cubicBezTo>
                    <a:cubicBezTo>
                      <a:pt x="14298" y="14167"/>
                      <a:pt x="14272" y="12443"/>
                      <a:pt x="13506" y="8275"/>
                    </a:cubicBezTo>
                    <a:cubicBezTo>
                      <a:pt x="13336" y="6924"/>
                      <a:pt x="13470" y="3155"/>
                      <a:pt x="9881" y="232"/>
                    </a:cubicBezTo>
                    <a:cubicBezTo>
                      <a:pt x="9746" y="121"/>
                      <a:pt x="9581" y="53"/>
                      <a:pt x="9409" y="33"/>
                    </a:cubicBezTo>
                    <a:cubicBezTo>
                      <a:pt x="9258" y="16"/>
                      <a:pt x="9061" y="0"/>
                      <a:pt x="88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5"/>
              <p:cNvSpPr/>
              <p:nvPr/>
            </p:nvSpPr>
            <p:spPr>
              <a:xfrm>
                <a:off x="2082850" y="2470825"/>
                <a:ext cx="238775" cy="434700"/>
              </a:xfrm>
              <a:custGeom>
                <a:avLst/>
                <a:gdLst/>
                <a:ahLst/>
                <a:cxnLst/>
                <a:rect l="l" t="t" r="r" b="b"/>
                <a:pathLst>
                  <a:path w="9551" h="17388" extrusionOk="0">
                    <a:moveTo>
                      <a:pt x="4016" y="0"/>
                    </a:moveTo>
                    <a:lnTo>
                      <a:pt x="4016" y="0"/>
                    </a:lnTo>
                    <a:cubicBezTo>
                      <a:pt x="4016" y="0"/>
                      <a:pt x="7142" y="3331"/>
                      <a:pt x="7866" y="10264"/>
                    </a:cubicBezTo>
                    <a:cubicBezTo>
                      <a:pt x="8075" y="12273"/>
                      <a:pt x="6501" y="14013"/>
                      <a:pt x="4485" y="14013"/>
                    </a:cubicBezTo>
                    <a:cubicBezTo>
                      <a:pt x="4474" y="14013"/>
                      <a:pt x="4464" y="14013"/>
                      <a:pt x="4453" y="14013"/>
                    </a:cubicBezTo>
                    <a:cubicBezTo>
                      <a:pt x="2976" y="14001"/>
                      <a:pt x="1336" y="13755"/>
                      <a:pt x="142" y="13240"/>
                    </a:cubicBezTo>
                    <a:lnTo>
                      <a:pt x="142" y="13240"/>
                    </a:lnTo>
                    <a:cubicBezTo>
                      <a:pt x="321" y="14025"/>
                      <a:pt x="518" y="14828"/>
                      <a:pt x="717" y="15506"/>
                    </a:cubicBezTo>
                    <a:cubicBezTo>
                      <a:pt x="717" y="15506"/>
                      <a:pt x="33" y="16214"/>
                      <a:pt x="17" y="16720"/>
                    </a:cubicBezTo>
                    <a:cubicBezTo>
                      <a:pt x="0" y="17224"/>
                      <a:pt x="398" y="17388"/>
                      <a:pt x="398" y="17388"/>
                    </a:cubicBezTo>
                    <a:cubicBezTo>
                      <a:pt x="401" y="17385"/>
                      <a:pt x="461" y="17312"/>
                      <a:pt x="567" y="17209"/>
                    </a:cubicBezTo>
                    <a:cubicBezTo>
                      <a:pt x="824" y="16956"/>
                      <a:pt x="1363" y="16511"/>
                      <a:pt x="2040" y="16406"/>
                    </a:cubicBezTo>
                    <a:cubicBezTo>
                      <a:pt x="2143" y="16390"/>
                      <a:pt x="2231" y="16383"/>
                      <a:pt x="2306" y="16383"/>
                    </a:cubicBezTo>
                    <a:cubicBezTo>
                      <a:pt x="2915" y="16383"/>
                      <a:pt x="2734" y="16841"/>
                      <a:pt x="3464" y="16841"/>
                    </a:cubicBezTo>
                    <a:cubicBezTo>
                      <a:pt x="3487" y="16841"/>
                      <a:pt x="3512" y="16840"/>
                      <a:pt x="3537" y="16839"/>
                    </a:cubicBezTo>
                    <a:cubicBezTo>
                      <a:pt x="4450" y="16804"/>
                      <a:pt x="4534" y="16433"/>
                      <a:pt x="4534" y="16433"/>
                    </a:cubicBezTo>
                    <a:cubicBezTo>
                      <a:pt x="4534" y="16433"/>
                      <a:pt x="5411" y="16794"/>
                      <a:pt x="6278" y="16794"/>
                    </a:cubicBezTo>
                    <a:cubicBezTo>
                      <a:pt x="6282" y="16794"/>
                      <a:pt x="6286" y="16794"/>
                      <a:pt x="6289" y="16794"/>
                    </a:cubicBezTo>
                    <a:cubicBezTo>
                      <a:pt x="7159" y="16792"/>
                      <a:pt x="7075" y="16450"/>
                      <a:pt x="7628" y="16359"/>
                    </a:cubicBezTo>
                    <a:cubicBezTo>
                      <a:pt x="7817" y="16328"/>
                      <a:pt x="8009" y="16320"/>
                      <a:pt x="8187" y="16320"/>
                    </a:cubicBezTo>
                    <a:cubicBezTo>
                      <a:pt x="8371" y="16320"/>
                      <a:pt x="8540" y="16329"/>
                      <a:pt x="8678" y="16329"/>
                    </a:cubicBezTo>
                    <a:cubicBezTo>
                      <a:pt x="8798" y="16329"/>
                      <a:pt x="8894" y="16322"/>
                      <a:pt x="8955" y="16299"/>
                    </a:cubicBezTo>
                    <a:cubicBezTo>
                      <a:pt x="8981" y="16289"/>
                      <a:pt x="9011" y="16270"/>
                      <a:pt x="9043" y="16246"/>
                    </a:cubicBezTo>
                    <a:lnTo>
                      <a:pt x="9043" y="16244"/>
                    </a:lnTo>
                    <a:cubicBezTo>
                      <a:pt x="9252" y="16077"/>
                      <a:pt x="9550" y="15603"/>
                      <a:pt x="9505" y="15203"/>
                    </a:cubicBezTo>
                    <a:cubicBezTo>
                      <a:pt x="9452" y="14741"/>
                      <a:pt x="8905" y="14133"/>
                      <a:pt x="8905" y="14133"/>
                    </a:cubicBezTo>
                    <a:cubicBezTo>
                      <a:pt x="8905" y="14133"/>
                      <a:pt x="8879" y="12410"/>
                      <a:pt x="8113" y="8242"/>
                    </a:cubicBezTo>
                    <a:cubicBezTo>
                      <a:pt x="7943" y="6891"/>
                      <a:pt x="8077" y="3122"/>
                      <a:pt x="4488" y="199"/>
                    </a:cubicBezTo>
                    <a:cubicBezTo>
                      <a:pt x="4353" y="88"/>
                      <a:pt x="4188" y="20"/>
                      <a:pt x="4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5"/>
              <p:cNvSpPr/>
              <p:nvPr/>
            </p:nvSpPr>
            <p:spPr>
              <a:xfrm>
                <a:off x="2046150" y="2457750"/>
                <a:ext cx="110600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4424" h="2166" extrusionOk="0">
                    <a:moveTo>
                      <a:pt x="4078" y="1"/>
                    </a:moveTo>
                    <a:cubicBezTo>
                      <a:pt x="4007" y="11"/>
                      <a:pt x="3936" y="22"/>
                      <a:pt x="3864" y="33"/>
                    </a:cubicBezTo>
                    <a:cubicBezTo>
                      <a:pt x="2169" y="308"/>
                      <a:pt x="856" y="1013"/>
                      <a:pt x="296" y="1353"/>
                    </a:cubicBezTo>
                    <a:cubicBezTo>
                      <a:pt x="103" y="1470"/>
                      <a:pt x="0" y="1546"/>
                      <a:pt x="0" y="1546"/>
                    </a:cubicBezTo>
                    <a:lnTo>
                      <a:pt x="247" y="2165"/>
                    </a:lnTo>
                    <a:cubicBezTo>
                      <a:pt x="1167" y="1661"/>
                      <a:pt x="3817" y="747"/>
                      <a:pt x="4308" y="573"/>
                    </a:cubicBezTo>
                    <a:cubicBezTo>
                      <a:pt x="4345" y="560"/>
                      <a:pt x="4384" y="549"/>
                      <a:pt x="4423" y="540"/>
                    </a:cubicBezTo>
                    <a:cubicBezTo>
                      <a:pt x="4358" y="437"/>
                      <a:pt x="4251" y="270"/>
                      <a:pt x="40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5"/>
              <p:cNvSpPr/>
              <p:nvPr/>
            </p:nvSpPr>
            <p:spPr>
              <a:xfrm>
                <a:off x="2069925" y="2633600"/>
                <a:ext cx="350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140" h="398" extrusionOk="0">
                    <a:moveTo>
                      <a:pt x="10" y="1"/>
                    </a:moveTo>
                    <a:cubicBezTo>
                      <a:pt x="9" y="1"/>
                      <a:pt x="9" y="1"/>
                      <a:pt x="8" y="1"/>
                    </a:cubicBezTo>
                    <a:cubicBezTo>
                      <a:pt x="4" y="3"/>
                      <a:pt x="1" y="7"/>
                      <a:pt x="2" y="12"/>
                    </a:cubicBezTo>
                    <a:cubicBezTo>
                      <a:pt x="45" y="136"/>
                      <a:pt x="84" y="265"/>
                      <a:pt x="123" y="392"/>
                    </a:cubicBezTo>
                    <a:cubicBezTo>
                      <a:pt x="125" y="395"/>
                      <a:pt x="128" y="398"/>
                      <a:pt x="131" y="398"/>
                    </a:cubicBezTo>
                    <a:lnTo>
                      <a:pt x="134" y="398"/>
                    </a:lnTo>
                    <a:cubicBezTo>
                      <a:pt x="137" y="396"/>
                      <a:pt x="140" y="392"/>
                      <a:pt x="138" y="387"/>
                    </a:cubicBezTo>
                    <a:cubicBezTo>
                      <a:pt x="101" y="260"/>
                      <a:pt x="60" y="131"/>
                      <a:pt x="17" y="7"/>
                    </a:cubicBezTo>
                    <a:cubicBezTo>
                      <a:pt x="17" y="3"/>
                      <a:pt x="13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5"/>
              <p:cNvSpPr/>
              <p:nvPr/>
            </p:nvSpPr>
            <p:spPr>
              <a:xfrm>
                <a:off x="2023950" y="2546150"/>
                <a:ext cx="35775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2382" extrusionOk="0">
                    <a:moveTo>
                      <a:pt x="10" y="1"/>
                    </a:moveTo>
                    <a:cubicBezTo>
                      <a:pt x="8" y="1"/>
                      <a:pt x="6" y="2"/>
                      <a:pt x="4" y="3"/>
                    </a:cubicBezTo>
                    <a:cubicBezTo>
                      <a:pt x="1" y="6"/>
                      <a:pt x="1" y="12"/>
                      <a:pt x="4" y="15"/>
                    </a:cubicBezTo>
                    <a:cubicBezTo>
                      <a:pt x="11" y="21"/>
                      <a:pt x="717" y="750"/>
                      <a:pt x="1414" y="2377"/>
                    </a:cubicBezTo>
                    <a:cubicBezTo>
                      <a:pt x="1415" y="2380"/>
                      <a:pt x="1418" y="2381"/>
                      <a:pt x="1422" y="2381"/>
                    </a:cubicBezTo>
                    <a:lnTo>
                      <a:pt x="1425" y="2381"/>
                    </a:lnTo>
                    <a:cubicBezTo>
                      <a:pt x="1429" y="2380"/>
                      <a:pt x="1431" y="2374"/>
                      <a:pt x="1429" y="2371"/>
                    </a:cubicBezTo>
                    <a:cubicBezTo>
                      <a:pt x="731" y="741"/>
                      <a:pt x="22" y="11"/>
                      <a:pt x="16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5"/>
              <p:cNvSpPr/>
              <p:nvPr/>
            </p:nvSpPr>
            <p:spPr>
              <a:xfrm>
                <a:off x="1971350" y="2629275"/>
                <a:ext cx="6180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2472" h="2213" extrusionOk="0">
                    <a:moveTo>
                      <a:pt x="2463" y="1"/>
                    </a:moveTo>
                    <a:cubicBezTo>
                      <a:pt x="2461" y="1"/>
                      <a:pt x="2459" y="1"/>
                      <a:pt x="2458" y="3"/>
                    </a:cubicBezTo>
                    <a:cubicBezTo>
                      <a:pt x="1511" y="1006"/>
                      <a:pt x="19" y="2187"/>
                      <a:pt x="5" y="2198"/>
                    </a:cubicBezTo>
                    <a:cubicBezTo>
                      <a:pt x="1" y="2201"/>
                      <a:pt x="1" y="2207"/>
                      <a:pt x="4" y="2210"/>
                    </a:cubicBezTo>
                    <a:cubicBezTo>
                      <a:pt x="5" y="2211"/>
                      <a:pt x="7" y="2213"/>
                      <a:pt x="10" y="2213"/>
                    </a:cubicBezTo>
                    <a:cubicBezTo>
                      <a:pt x="11" y="2213"/>
                      <a:pt x="13" y="2211"/>
                      <a:pt x="14" y="2211"/>
                    </a:cubicBezTo>
                    <a:cubicBezTo>
                      <a:pt x="30" y="2199"/>
                      <a:pt x="1522" y="1018"/>
                      <a:pt x="2468" y="13"/>
                    </a:cubicBezTo>
                    <a:cubicBezTo>
                      <a:pt x="2471" y="10"/>
                      <a:pt x="2471" y="6"/>
                      <a:pt x="2468" y="3"/>
                    </a:cubicBezTo>
                    <a:cubicBezTo>
                      <a:pt x="2467" y="1"/>
                      <a:pt x="2465" y="1"/>
                      <a:pt x="24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5"/>
              <p:cNvSpPr/>
              <p:nvPr/>
            </p:nvSpPr>
            <p:spPr>
              <a:xfrm>
                <a:off x="2031500" y="2645300"/>
                <a:ext cx="482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298" extrusionOk="0">
                    <a:moveTo>
                      <a:pt x="184" y="0"/>
                    </a:moveTo>
                    <a:cubicBezTo>
                      <a:pt x="181" y="0"/>
                      <a:pt x="178" y="1"/>
                      <a:pt x="177" y="4"/>
                    </a:cubicBezTo>
                    <a:cubicBezTo>
                      <a:pt x="138" y="71"/>
                      <a:pt x="79" y="165"/>
                      <a:pt x="3" y="286"/>
                    </a:cubicBezTo>
                    <a:cubicBezTo>
                      <a:pt x="0" y="290"/>
                      <a:pt x="2" y="295"/>
                      <a:pt x="6" y="296"/>
                    </a:cubicBezTo>
                    <a:cubicBezTo>
                      <a:pt x="8" y="298"/>
                      <a:pt x="8" y="298"/>
                      <a:pt x="9" y="298"/>
                    </a:cubicBezTo>
                    <a:cubicBezTo>
                      <a:pt x="12" y="298"/>
                      <a:pt x="15" y="296"/>
                      <a:pt x="17" y="295"/>
                    </a:cubicBezTo>
                    <a:cubicBezTo>
                      <a:pt x="93" y="174"/>
                      <a:pt x="150" y="78"/>
                      <a:pt x="191" y="12"/>
                    </a:cubicBezTo>
                    <a:cubicBezTo>
                      <a:pt x="193" y="9"/>
                      <a:pt x="191" y="4"/>
                      <a:pt x="188" y="1"/>
                    </a:cubicBezTo>
                    <a:cubicBezTo>
                      <a:pt x="187" y="1"/>
                      <a:pt x="185" y="0"/>
                      <a:pt x="1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5"/>
              <p:cNvSpPr/>
              <p:nvPr/>
            </p:nvSpPr>
            <p:spPr>
              <a:xfrm>
                <a:off x="1990375" y="2666775"/>
                <a:ext cx="32425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1989" extrusionOk="0">
                    <a:moveTo>
                      <a:pt x="1287" y="0"/>
                    </a:moveTo>
                    <a:cubicBezTo>
                      <a:pt x="1285" y="0"/>
                      <a:pt x="1283" y="1"/>
                      <a:pt x="1282" y="4"/>
                    </a:cubicBezTo>
                    <a:cubicBezTo>
                      <a:pt x="736" y="854"/>
                      <a:pt x="9" y="1964"/>
                      <a:pt x="3" y="1975"/>
                    </a:cubicBezTo>
                    <a:cubicBezTo>
                      <a:pt x="0" y="1979"/>
                      <a:pt x="2" y="1984"/>
                      <a:pt x="5" y="1987"/>
                    </a:cubicBezTo>
                    <a:cubicBezTo>
                      <a:pt x="6" y="1987"/>
                      <a:pt x="8" y="1988"/>
                      <a:pt x="9" y="1988"/>
                    </a:cubicBezTo>
                    <a:lnTo>
                      <a:pt x="9" y="1987"/>
                    </a:lnTo>
                    <a:cubicBezTo>
                      <a:pt x="12" y="1987"/>
                      <a:pt x="14" y="1987"/>
                      <a:pt x="15" y="1984"/>
                    </a:cubicBezTo>
                    <a:cubicBezTo>
                      <a:pt x="23" y="1973"/>
                      <a:pt x="750" y="861"/>
                      <a:pt x="1295" y="12"/>
                    </a:cubicBezTo>
                    <a:cubicBezTo>
                      <a:pt x="1297" y="9"/>
                      <a:pt x="1295" y="4"/>
                      <a:pt x="1292" y="1"/>
                    </a:cubicBezTo>
                    <a:cubicBezTo>
                      <a:pt x="1291" y="0"/>
                      <a:pt x="1289" y="0"/>
                      <a:pt x="1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5"/>
              <p:cNvSpPr/>
              <p:nvPr/>
            </p:nvSpPr>
            <p:spPr>
              <a:xfrm>
                <a:off x="1945450" y="2683000"/>
                <a:ext cx="14600" cy="20275"/>
              </a:xfrm>
              <a:custGeom>
                <a:avLst/>
                <a:gdLst/>
                <a:ahLst/>
                <a:cxnLst/>
                <a:rect l="l" t="t" r="r" b="b"/>
                <a:pathLst>
                  <a:path w="584" h="811" extrusionOk="0">
                    <a:moveTo>
                      <a:pt x="104" y="0"/>
                    </a:moveTo>
                    <a:cubicBezTo>
                      <a:pt x="104" y="0"/>
                      <a:pt x="1" y="380"/>
                      <a:pt x="289" y="811"/>
                    </a:cubicBezTo>
                    <a:lnTo>
                      <a:pt x="317" y="755"/>
                    </a:lnTo>
                    <a:cubicBezTo>
                      <a:pt x="440" y="512"/>
                      <a:pt x="534" y="323"/>
                      <a:pt x="584" y="220"/>
                    </a:cubicBezTo>
                    <a:cubicBezTo>
                      <a:pt x="407" y="105"/>
                      <a:pt x="237" y="23"/>
                      <a:pt x="104" y="0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5"/>
              <p:cNvSpPr/>
              <p:nvPr/>
            </p:nvSpPr>
            <p:spPr>
              <a:xfrm>
                <a:off x="2001425" y="2747100"/>
                <a:ext cx="18850" cy="20775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1" extrusionOk="0">
                    <a:moveTo>
                      <a:pt x="367" y="1"/>
                    </a:moveTo>
                    <a:cubicBezTo>
                      <a:pt x="255" y="169"/>
                      <a:pt x="131" y="338"/>
                      <a:pt x="0" y="508"/>
                    </a:cubicBezTo>
                    <a:cubicBezTo>
                      <a:pt x="313" y="819"/>
                      <a:pt x="691" y="831"/>
                      <a:pt x="746" y="831"/>
                    </a:cubicBezTo>
                    <a:cubicBezTo>
                      <a:pt x="751" y="831"/>
                      <a:pt x="753" y="831"/>
                      <a:pt x="753" y="831"/>
                    </a:cubicBezTo>
                    <a:cubicBezTo>
                      <a:pt x="753" y="831"/>
                      <a:pt x="641" y="422"/>
                      <a:pt x="367" y="1"/>
                    </a:cubicBezTo>
                    <a:close/>
                  </a:path>
                </a:pathLst>
              </a:custGeom>
              <a:solidFill>
                <a:srgbClr val="BC7A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5"/>
              <p:cNvSpPr/>
              <p:nvPr/>
            </p:nvSpPr>
            <p:spPr>
              <a:xfrm>
                <a:off x="2119750" y="2570075"/>
                <a:ext cx="127125" cy="102800"/>
              </a:xfrm>
              <a:custGeom>
                <a:avLst/>
                <a:gdLst/>
                <a:ahLst/>
                <a:cxnLst/>
                <a:rect l="l" t="t" r="r" b="b"/>
                <a:pathLst>
                  <a:path w="5085" h="4112" extrusionOk="0">
                    <a:moveTo>
                      <a:pt x="5075" y="0"/>
                    </a:moveTo>
                    <a:cubicBezTo>
                      <a:pt x="5072" y="0"/>
                      <a:pt x="5070" y="2"/>
                      <a:pt x="5068" y="5"/>
                    </a:cubicBezTo>
                    <a:cubicBezTo>
                      <a:pt x="4503" y="973"/>
                      <a:pt x="3156" y="2033"/>
                      <a:pt x="2128" y="2753"/>
                    </a:cubicBezTo>
                    <a:cubicBezTo>
                      <a:pt x="1011" y="3533"/>
                      <a:pt x="16" y="4092"/>
                      <a:pt x="7" y="4096"/>
                    </a:cubicBezTo>
                    <a:cubicBezTo>
                      <a:pt x="2" y="4099"/>
                      <a:pt x="1" y="4104"/>
                      <a:pt x="4" y="4108"/>
                    </a:cubicBezTo>
                    <a:cubicBezTo>
                      <a:pt x="5" y="4110"/>
                      <a:pt x="7" y="4111"/>
                      <a:pt x="10" y="4111"/>
                    </a:cubicBezTo>
                    <a:lnTo>
                      <a:pt x="15" y="4111"/>
                    </a:lnTo>
                    <a:cubicBezTo>
                      <a:pt x="24" y="4105"/>
                      <a:pt x="1019" y="3546"/>
                      <a:pt x="2135" y="2766"/>
                    </a:cubicBezTo>
                    <a:cubicBezTo>
                      <a:pt x="3167" y="2045"/>
                      <a:pt x="4515" y="982"/>
                      <a:pt x="5081" y="12"/>
                    </a:cubicBezTo>
                    <a:cubicBezTo>
                      <a:pt x="5084" y="9"/>
                      <a:pt x="5083" y="3"/>
                      <a:pt x="5078" y="2"/>
                    </a:cubicBezTo>
                    <a:cubicBezTo>
                      <a:pt x="5077" y="1"/>
                      <a:pt x="5076" y="0"/>
                      <a:pt x="50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5"/>
              <p:cNvSpPr/>
              <p:nvPr/>
            </p:nvSpPr>
            <p:spPr>
              <a:xfrm>
                <a:off x="2170250" y="2580925"/>
                <a:ext cx="78275" cy="12632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5053" extrusionOk="0">
                    <a:moveTo>
                      <a:pt x="3122" y="1"/>
                    </a:moveTo>
                    <a:cubicBezTo>
                      <a:pt x="3119" y="1"/>
                      <a:pt x="3115" y="2"/>
                      <a:pt x="3114" y="6"/>
                    </a:cubicBezTo>
                    <a:cubicBezTo>
                      <a:pt x="3101" y="36"/>
                      <a:pt x="1754" y="3118"/>
                      <a:pt x="3" y="5041"/>
                    </a:cubicBezTo>
                    <a:cubicBezTo>
                      <a:pt x="0" y="5044"/>
                      <a:pt x="0" y="5048"/>
                      <a:pt x="3" y="5051"/>
                    </a:cubicBezTo>
                    <a:cubicBezTo>
                      <a:pt x="5" y="5053"/>
                      <a:pt x="6" y="5053"/>
                      <a:pt x="9" y="5053"/>
                    </a:cubicBezTo>
                    <a:cubicBezTo>
                      <a:pt x="11" y="5053"/>
                      <a:pt x="12" y="5053"/>
                      <a:pt x="14" y="5051"/>
                    </a:cubicBezTo>
                    <a:cubicBezTo>
                      <a:pt x="1768" y="3126"/>
                      <a:pt x="3116" y="42"/>
                      <a:pt x="3129" y="12"/>
                    </a:cubicBezTo>
                    <a:cubicBezTo>
                      <a:pt x="3131" y="7"/>
                      <a:pt x="3129" y="3"/>
                      <a:pt x="3125" y="1"/>
                    </a:cubicBezTo>
                    <a:cubicBezTo>
                      <a:pt x="3124" y="1"/>
                      <a:pt x="3123" y="1"/>
                      <a:pt x="3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5"/>
              <p:cNvSpPr/>
              <p:nvPr/>
            </p:nvSpPr>
            <p:spPr>
              <a:xfrm>
                <a:off x="2142700" y="2481025"/>
                <a:ext cx="115225" cy="390600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15624" extrusionOk="0">
                    <a:moveTo>
                      <a:pt x="9" y="1"/>
                    </a:moveTo>
                    <a:cubicBezTo>
                      <a:pt x="8" y="1"/>
                      <a:pt x="7" y="1"/>
                      <a:pt x="5" y="1"/>
                    </a:cubicBezTo>
                    <a:cubicBezTo>
                      <a:pt x="2" y="4"/>
                      <a:pt x="1" y="9"/>
                      <a:pt x="4" y="13"/>
                    </a:cubicBezTo>
                    <a:cubicBezTo>
                      <a:pt x="24" y="47"/>
                      <a:pt x="2102" y="3497"/>
                      <a:pt x="3291" y="6521"/>
                    </a:cubicBezTo>
                    <a:cubicBezTo>
                      <a:pt x="3679" y="7507"/>
                      <a:pt x="3922" y="8223"/>
                      <a:pt x="4036" y="8709"/>
                    </a:cubicBezTo>
                    <a:cubicBezTo>
                      <a:pt x="4133" y="9129"/>
                      <a:pt x="4134" y="9386"/>
                      <a:pt x="4041" y="9499"/>
                    </a:cubicBezTo>
                    <a:cubicBezTo>
                      <a:pt x="3995" y="9553"/>
                      <a:pt x="3930" y="9573"/>
                      <a:pt x="3847" y="9573"/>
                    </a:cubicBezTo>
                    <a:cubicBezTo>
                      <a:pt x="3788" y="9573"/>
                      <a:pt x="3720" y="9563"/>
                      <a:pt x="3644" y="9547"/>
                    </a:cubicBezTo>
                    <a:cubicBezTo>
                      <a:pt x="3641" y="9547"/>
                      <a:pt x="3639" y="9547"/>
                      <a:pt x="3636" y="9550"/>
                    </a:cubicBezTo>
                    <a:cubicBezTo>
                      <a:pt x="3635" y="9553"/>
                      <a:pt x="3635" y="9555"/>
                      <a:pt x="3635" y="9558"/>
                    </a:cubicBezTo>
                    <a:cubicBezTo>
                      <a:pt x="3951" y="10429"/>
                      <a:pt x="4556" y="13391"/>
                      <a:pt x="4593" y="15616"/>
                    </a:cubicBezTo>
                    <a:cubicBezTo>
                      <a:pt x="4593" y="15621"/>
                      <a:pt x="4596" y="15624"/>
                      <a:pt x="4601" y="15624"/>
                    </a:cubicBezTo>
                    <a:cubicBezTo>
                      <a:pt x="4606" y="15624"/>
                      <a:pt x="4609" y="15621"/>
                      <a:pt x="4609" y="15616"/>
                    </a:cubicBezTo>
                    <a:cubicBezTo>
                      <a:pt x="4571" y="13400"/>
                      <a:pt x="3972" y="10454"/>
                      <a:pt x="3654" y="9565"/>
                    </a:cubicBezTo>
                    <a:lnTo>
                      <a:pt x="3654" y="9565"/>
                    </a:lnTo>
                    <a:cubicBezTo>
                      <a:pt x="3718" y="9578"/>
                      <a:pt x="3784" y="9589"/>
                      <a:pt x="3846" y="9589"/>
                    </a:cubicBezTo>
                    <a:cubicBezTo>
                      <a:pt x="3928" y="9589"/>
                      <a:pt x="4003" y="9570"/>
                      <a:pt x="4053" y="9509"/>
                    </a:cubicBezTo>
                    <a:cubicBezTo>
                      <a:pt x="4259" y="9265"/>
                      <a:pt x="4035" y="8369"/>
                      <a:pt x="3304" y="6515"/>
                    </a:cubicBezTo>
                    <a:cubicBezTo>
                      <a:pt x="2115" y="3490"/>
                      <a:pt x="37" y="39"/>
                      <a:pt x="18" y="4"/>
                    </a:cubicBezTo>
                    <a:cubicBezTo>
                      <a:pt x="15" y="2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5"/>
              <p:cNvSpPr/>
              <p:nvPr/>
            </p:nvSpPr>
            <p:spPr>
              <a:xfrm>
                <a:off x="2083625" y="2822250"/>
                <a:ext cx="33625" cy="62450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498" extrusionOk="0">
                    <a:moveTo>
                      <a:pt x="1188" y="1"/>
                    </a:moveTo>
                    <a:cubicBezTo>
                      <a:pt x="1187" y="1"/>
                      <a:pt x="1186" y="1"/>
                      <a:pt x="1185" y="1"/>
                    </a:cubicBezTo>
                    <a:cubicBezTo>
                      <a:pt x="1181" y="1"/>
                      <a:pt x="1178" y="6"/>
                      <a:pt x="1179" y="10"/>
                    </a:cubicBezTo>
                    <a:cubicBezTo>
                      <a:pt x="1181" y="18"/>
                      <a:pt x="1328" y="765"/>
                      <a:pt x="679" y="1445"/>
                    </a:cubicBezTo>
                    <a:cubicBezTo>
                      <a:pt x="63" y="2093"/>
                      <a:pt x="2" y="2485"/>
                      <a:pt x="1" y="2488"/>
                    </a:cubicBezTo>
                    <a:cubicBezTo>
                      <a:pt x="1" y="2493"/>
                      <a:pt x="4" y="2498"/>
                      <a:pt x="8" y="2498"/>
                    </a:cubicBezTo>
                    <a:cubicBezTo>
                      <a:pt x="13" y="2498"/>
                      <a:pt x="16" y="2495"/>
                      <a:pt x="18" y="2492"/>
                    </a:cubicBezTo>
                    <a:cubicBezTo>
                      <a:pt x="18" y="2487"/>
                      <a:pt x="80" y="2101"/>
                      <a:pt x="692" y="1455"/>
                    </a:cubicBezTo>
                    <a:cubicBezTo>
                      <a:pt x="1344" y="769"/>
                      <a:pt x="1196" y="15"/>
                      <a:pt x="1194" y="7"/>
                    </a:cubicBezTo>
                    <a:cubicBezTo>
                      <a:pt x="1193" y="4"/>
                      <a:pt x="1191" y="1"/>
                      <a:pt x="11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5"/>
              <p:cNvSpPr/>
              <p:nvPr/>
            </p:nvSpPr>
            <p:spPr>
              <a:xfrm>
                <a:off x="2097000" y="2876950"/>
                <a:ext cx="2180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966" extrusionOk="0">
                    <a:moveTo>
                      <a:pt x="8477" y="1"/>
                    </a:moveTo>
                    <a:cubicBezTo>
                      <a:pt x="8445" y="26"/>
                      <a:pt x="8415" y="44"/>
                      <a:pt x="8389" y="54"/>
                    </a:cubicBezTo>
                    <a:cubicBezTo>
                      <a:pt x="8329" y="77"/>
                      <a:pt x="8233" y="84"/>
                      <a:pt x="8114" y="84"/>
                    </a:cubicBezTo>
                    <a:cubicBezTo>
                      <a:pt x="7974" y="84"/>
                      <a:pt x="7801" y="75"/>
                      <a:pt x="7614" y="75"/>
                    </a:cubicBezTo>
                    <a:cubicBezTo>
                      <a:pt x="7535" y="75"/>
                      <a:pt x="7453" y="76"/>
                      <a:pt x="7370" y="81"/>
                    </a:cubicBezTo>
                    <a:cubicBezTo>
                      <a:pt x="7268" y="87"/>
                      <a:pt x="7165" y="98"/>
                      <a:pt x="7062" y="114"/>
                    </a:cubicBezTo>
                    <a:cubicBezTo>
                      <a:pt x="6509" y="205"/>
                      <a:pt x="6593" y="547"/>
                      <a:pt x="5723" y="549"/>
                    </a:cubicBezTo>
                    <a:cubicBezTo>
                      <a:pt x="5720" y="549"/>
                      <a:pt x="5716" y="549"/>
                      <a:pt x="5712" y="549"/>
                    </a:cubicBezTo>
                    <a:cubicBezTo>
                      <a:pt x="4845" y="549"/>
                      <a:pt x="3968" y="188"/>
                      <a:pt x="3968" y="188"/>
                    </a:cubicBezTo>
                    <a:cubicBezTo>
                      <a:pt x="3968" y="188"/>
                      <a:pt x="3884" y="561"/>
                      <a:pt x="2971" y="594"/>
                    </a:cubicBezTo>
                    <a:cubicBezTo>
                      <a:pt x="2946" y="595"/>
                      <a:pt x="2922" y="596"/>
                      <a:pt x="2898" y="596"/>
                    </a:cubicBezTo>
                    <a:cubicBezTo>
                      <a:pt x="2169" y="596"/>
                      <a:pt x="2349" y="139"/>
                      <a:pt x="1741" y="139"/>
                    </a:cubicBezTo>
                    <a:cubicBezTo>
                      <a:pt x="1725" y="139"/>
                      <a:pt x="1707" y="139"/>
                      <a:pt x="1689" y="140"/>
                    </a:cubicBezTo>
                    <a:cubicBezTo>
                      <a:pt x="1626" y="143"/>
                      <a:pt x="1555" y="149"/>
                      <a:pt x="1474" y="161"/>
                    </a:cubicBezTo>
                    <a:cubicBezTo>
                      <a:pt x="1465" y="163"/>
                      <a:pt x="1458" y="164"/>
                      <a:pt x="1449" y="166"/>
                    </a:cubicBezTo>
                    <a:cubicBezTo>
                      <a:pt x="784" y="278"/>
                      <a:pt x="255" y="714"/>
                      <a:pt x="1" y="965"/>
                    </a:cubicBezTo>
                    <a:cubicBezTo>
                      <a:pt x="1" y="965"/>
                      <a:pt x="567" y="911"/>
                      <a:pt x="1453" y="844"/>
                    </a:cubicBezTo>
                    <a:cubicBezTo>
                      <a:pt x="1535" y="838"/>
                      <a:pt x="1618" y="831"/>
                      <a:pt x="1706" y="825"/>
                    </a:cubicBezTo>
                    <a:cubicBezTo>
                      <a:pt x="3185" y="716"/>
                      <a:pt x="5391" y="581"/>
                      <a:pt x="7364" y="575"/>
                    </a:cubicBezTo>
                    <a:lnTo>
                      <a:pt x="7614" y="575"/>
                    </a:lnTo>
                    <a:cubicBezTo>
                      <a:pt x="7995" y="575"/>
                      <a:pt x="8366" y="581"/>
                      <a:pt x="8719" y="594"/>
                    </a:cubicBezTo>
                    <a:cubicBezTo>
                      <a:pt x="8657" y="304"/>
                      <a:pt x="8534" y="90"/>
                      <a:pt x="84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5"/>
              <p:cNvSpPr/>
              <p:nvPr/>
            </p:nvSpPr>
            <p:spPr>
              <a:xfrm>
                <a:off x="2133200" y="2880425"/>
                <a:ext cx="7825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313" h="706" extrusionOk="0">
                    <a:moveTo>
                      <a:pt x="241" y="1"/>
                    </a:moveTo>
                    <a:cubicBezTo>
                      <a:pt x="178" y="2"/>
                      <a:pt x="107" y="10"/>
                      <a:pt x="26" y="22"/>
                    </a:cubicBezTo>
                    <a:cubicBezTo>
                      <a:pt x="17" y="24"/>
                      <a:pt x="10" y="25"/>
                      <a:pt x="1" y="27"/>
                    </a:cubicBezTo>
                    <a:cubicBezTo>
                      <a:pt x="37" y="190"/>
                      <a:pt x="81" y="480"/>
                      <a:pt x="5" y="705"/>
                    </a:cubicBezTo>
                    <a:cubicBezTo>
                      <a:pt x="87" y="698"/>
                      <a:pt x="170" y="692"/>
                      <a:pt x="258" y="686"/>
                    </a:cubicBezTo>
                    <a:cubicBezTo>
                      <a:pt x="313" y="440"/>
                      <a:pt x="276" y="171"/>
                      <a:pt x="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5"/>
              <p:cNvSpPr/>
              <p:nvPr/>
            </p:nvSpPr>
            <p:spPr>
              <a:xfrm>
                <a:off x="2281075" y="2878800"/>
                <a:ext cx="73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293" h="501" extrusionOk="0">
                    <a:moveTo>
                      <a:pt x="251" y="1"/>
                    </a:moveTo>
                    <a:cubicBezTo>
                      <a:pt x="172" y="1"/>
                      <a:pt x="90" y="2"/>
                      <a:pt x="7" y="7"/>
                    </a:cubicBezTo>
                    <a:cubicBezTo>
                      <a:pt x="38" y="139"/>
                      <a:pt x="57" y="317"/>
                      <a:pt x="1" y="501"/>
                    </a:cubicBezTo>
                    <a:lnTo>
                      <a:pt x="251" y="501"/>
                    </a:lnTo>
                    <a:cubicBezTo>
                      <a:pt x="293" y="316"/>
                      <a:pt x="279" y="142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5"/>
              <p:cNvSpPr/>
              <p:nvPr/>
            </p:nvSpPr>
            <p:spPr>
              <a:xfrm>
                <a:off x="2070800" y="2905325"/>
                <a:ext cx="22250" cy="10145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4058" extrusionOk="0">
                    <a:moveTo>
                      <a:pt x="881" y="1"/>
                    </a:moveTo>
                    <a:cubicBezTo>
                      <a:pt x="879" y="1"/>
                      <a:pt x="877" y="1"/>
                      <a:pt x="876" y="2"/>
                    </a:cubicBezTo>
                    <a:cubicBezTo>
                      <a:pt x="870" y="6"/>
                      <a:pt x="337" y="395"/>
                      <a:pt x="176" y="1483"/>
                    </a:cubicBezTo>
                    <a:cubicBezTo>
                      <a:pt x="176" y="1486"/>
                      <a:pt x="178" y="1488"/>
                      <a:pt x="179" y="1489"/>
                    </a:cubicBezTo>
                    <a:cubicBezTo>
                      <a:pt x="181" y="1492"/>
                      <a:pt x="182" y="1492"/>
                      <a:pt x="185" y="1492"/>
                    </a:cubicBezTo>
                    <a:lnTo>
                      <a:pt x="531" y="1481"/>
                    </a:lnTo>
                    <a:lnTo>
                      <a:pt x="531" y="1481"/>
                    </a:lnTo>
                    <a:cubicBezTo>
                      <a:pt x="488" y="1634"/>
                      <a:pt x="0" y="3395"/>
                      <a:pt x="44" y="4050"/>
                    </a:cubicBezTo>
                    <a:cubicBezTo>
                      <a:pt x="44" y="4055"/>
                      <a:pt x="49" y="4058"/>
                      <a:pt x="52" y="4058"/>
                    </a:cubicBezTo>
                    <a:lnTo>
                      <a:pt x="53" y="4058"/>
                    </a:lnTo>
                    <a:cubicBezTo>
                      <a:pt x="58" y="4058"/>
                      <a:pt x="61" y="4055"/>
                      <a:pt x="61" y="4050"/>
                    </a:cubicBezTo>
                    <a:cubicBezTo>
                      <a:pt x="14" y="3370"/>
                      <a:pt x="544" y="1495"/>
                      <a:pt x="549" y="1475"/>
                    </a:cubicBezTo>
                    <a:cubicBezTo>
                      <a:pt x="550" y="1472"/>
                      <a:pt x="549" y="1471"/>
                      <a:pt x="547" y="1468"/>
                    </a:cubicBezTo>
                    <a:cubicBezTo>
                      <a:pt x="546" y="1466"/>
                      <a:pt x="544" y="1465"/>
                      <a:pt x="541" y="1465"/>
                    </a:cubicBezTo>
                    <a:lnTo>
                      <a:pt x="194" y="1477"/>
                    </a:lnTo>
                    <a:cubicBezTo>
                      <a:pt x="353" y="403"/>
                      <a:pt x="880" y="18"/>
                      <a:pt x="885" y="15"/>
                    </a:cubicBezTo>
                    <a:cubicBezTo>
                      <a:pt x="888" y="12"/>
                      <a:pt x="890" y="8"/>
                      <a:pt x="887" y="3"/>
                    </a:cubicBezTo>
                    <a:cubicBezTo>
                      <a:pt x="886" y="1"/>
                      <a:pt x="883" y="1"/>
                      <a:pt x="8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5"/>
              <p:cNvSpPr/>
              <p:nvPr/>
            </p:nvSpPr>
            <p:spPr>
              <a:xfrm>
                <a:off x="2094350" y="2911975"/>
                <a:ext cx="14825" cy="67475"/>
              </a:xfrm>
              <a:custGeom>
                <a:avLst/>
                <a:gdLst/>
                <a:ahLst/>
                <a:cxnLst/>
                <a:rect l="l" t="t" r="r" b="b"/>
                <a:pathLst>
                  <a:path w="593" h="2699" extrusionOk="0">
                    <a:moveTo>
                      <a:pt x="11" y="0"/>
                    </a:moveTo>
                    <a:cubicBezTo>
                      <a:pt x="11" y="0"/>
                      <a:pt x="10" y="0"/>
                      <a:pt x="10" y="1"/>
                    </a:cubicBezTo>
                    <a:cubicBezTo>
                      <a:pt x="5" y="1"/>
                      <a:pt x="1" y="4"/>
                      <a:pt x="2" y="8"/>
                    </a:cubicBezTo>
                    <a:cubicBezTo>
                      <a:pt x="4" y="25"/>
                      <a:pt x="128" y="1717"/>
                      <a:pt x="578" y="2694"/>
                    </a:cubicBezTo>
                    <a:cubicBezTo>
                      <a:pt x="579" y="2695"/>
                      <a:pt x="582" y="2698"/>
                      <a:pt x="585" y="2698"/>
                    </a:cubicBezTo>
                    <a:cubicBezTo>
                      <a:pt x="585" y="2698"/>
                      <a:pt x="587" y="2698"/>
                      <a:pt x="588" y="2697"/>
                    </a:cubicBezTo>
                    <a:cubicBezTo>
                      <a:pt x="591" y="2695"/>
                      <a:pt x="593" y="2691"/>
                      <a:pt x="591" y="2686"/>
                    </a:cubicBezTo>
                    <a:cubicBezTo>
                      <a:pt x="143" y="1712"/>
                      <a:pt x="19" y="25"/>
                      <a:pt x="17" y="7"/>
                    </a:cubicBezTo>
                    <a:cubicBezTo>
                      <a:pt x="17" y="4"/>
                      <a:pt x="15" y="0"/>
                      <a:pt x="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5"/>
              <p:cNvSpPr/>
              <p:nvPr/>
            </p:nvSpPr>
            <p:spPr>
              <a:xfrm>
                <a:off x="1883475" y="3041350"/>
                <a:ext cx="295075" cy="6750"/>
              </a:xfrm>
              <a:custGeom>
                <a:avLst/>
                <a:gdLst/>
                <a:ahLst/>
                <a:cxnLst/>
                <a:rect l="l" t="t" r="r" b="b"/>
                <a:pathLst>
                  <a:path w="11803" h="270" extrusionOk="0">
                    <a:moveTo>
                      <a:pt x="11106" y="1"/>
                    </a:moveTo>
                    <a:cubicBezTo>
                      <a:pt x="10640" y="1"/>
                      <a:pt x="10162" y="3"/>
                      <a:pt x="9678" y="7"/>
                    </a:cubicBezTo>
                    <a:cubicBezTo>
                      <a:pt x="5133" y="45"/>
                      <a:pt x="67" y="250"/>
                      <a:pt x="8" y="253"/>
                    </a:cubicBezTo>
                    <a:cubicBezTo>
                      <a:pt x="5" y="253"/>
                      <a:pt x="0" y="257"/>
                      <a:pt x="0" y="262"/>
                    </a:cubicBezTo>
                    <a:cubicBezTo>
                      <a:pt x="2" y="267"/>
                      <a:pt x="5" y="270"/>
                      <a:pt x="9" y="270"/>
                    </a:cubicBezTo>
                    <a:cubicBezTo>
                      <a:pt x="74" y="267"/>
                      <a:pt x="6254" y="16"/>
                      <a:pt x="11089" y="16"/>
                    </a:cubicBezTo>
                    <a:cubicBezTo>
                      <a:pt x="11328" y="16"/>
                      <a:pt x="11564" y="17"/>
                      <a:pt x="11795" y="18"/>
                    </a:cubicBezTo>
                    <a:cubicBezTo>
                      <a:pt x="11800" y="18"/>
                      <a:pt x="11803" y="15"/>
                      <a:pt x="11803" y="11"/>
                    </a:cubicBezTo>
                    <a:cubicBezTo>
                      <a:pt x="11803" y="6"/>
                      <a:pt x="11798" y="3"/>
                      <a:pt x="11795" y="3"/>
                    </a:cubicBezTo>
                    <a:cubicBezTo>
                      <a:pt x="11569" y="1"/>
                      <a:pt x="11339" y="1"/>
                      <a:pt x="111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5"/>
              <p:cNvSpPr/>
              <p:nvPr/>
            </p:nvSpPr>
            <p:spPr>
              <a:xfrm>
                <a:off x="1883200" y="3046275"/>
                <a:ext cx="41600" cy="7820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3128" extrusionOk="0">
                    <a:moveTo>
                      <a:pt x="1654" y="1"/>
                    </a:moveTo>
                    <a:cubicBezTo>
                      <a:pt x="1652" y="1"/>
                      <a:pt x="1648" y="3"/>
                      <a:pt x="1647" y="6"/>
                    </a:cubicBezTo>
                    <a:cubicBezTo>
                      <a:pt x="1646" y="9"/>
                      <a:pt x="1564" y="274"/>
                      <a:pt x="1352" y="515"/>
                    </a:cubicBezTo>
                    <a:cubicBezTo>
                      <a:pt x="1185" y="702"/>
                      <a:pt x="908" y="907"/>
                      <a:pt x="491" y="907"/>
                    </a:cubicBezTo>
                    <a:cubicBezTo>
                      <a:pt x="418" y="907"/>
                      <a:pt x="342" y="901"/>
                      <a:pt x="261" y="887"/>
                    </a:cubicBezTo>
                    <a:cubicBezTo>
                      <a:pt x="260" y="887"/>
                      <a:pt x="259" y="887"/>
                      <a:pt x="259" y="887"/>
                    </a:cubicBezTo>
                    <a:cubicBezTo>
                      <a:pt x="257" y="887"/>
                      <a:pt x="255" y="888"/>
                      <a:pt x="253" y="890"/>
                    </a:cubicBezTo>
                    <a:cubicBezTo>
                      <a:pt x="1" y="1362"/>
                      <a:pt x="449" y="3050"/>
                      <a:pt x="469" y="3122"/>
                    </a:cubicBezTo>
                    <a:cubicBezTo>
                      <a:pt x="469" y="3126"/>
                      <a:pt x="472" y="3128"/>
                      <a:pt x="476" y="3128"/>
                    </a:cubicBezTo>
                    <a:lnTo>
                      <a:pt x="478" y="3128"/>
                    </a:lnTo>
                    <a:cubicBezTo>
                      <a:pt x="482" y="3126"/>
                      <a:pt x="484" y="3122"/>
                      <a:pt x="484" y="3117"/>
                    </a:cubicBezTo>
                    <a:cubicBezTo>
                      <a:pt x="479" y="3100"/>
                      <a:pt x="20" y="1375"/>
                      <a:pt x="264" y="904"/>
                    </a:cubicBezTo>
                    <a:lnTo>
                      <a:pt x="264" y="904"/>
                    </a:lnTo>
                    <a:cubicBezTo>
                      <a:pt x="344" y="917"/>
                      <a:pt x="420" y="923"/>
                      <a:pt x="491" y="923"/>
                    </a:cubicBezTo>
                    <a:cubicBezTo>
                      <a:pt x="915" y="923"/>
                      <a:pt x="1195" y="716"/>
                      <a:pt x="1364" y="524"/>
                    </a:cubicBezTo>
                    <a:cubicBezTo>
                      <a:pt x="1577" y="282"/>
                      <a:pt x="1661" y="13"/>
                      <a:pt x="1662" y="10"/>
                    </a:cubicBezTo>
                    <a:cubicBezTo>
                      <a:pt x="1664" y="7"/>
                      <a:pt x="1661" y="3"/>
                      <a:pt x="1656" y="1"/>
                    </a:cubicBezTo>
                    <a:cubicBezTo>
                      <a:pt x="1656" y="1"/>
                      <a:pt x="1655" y="1"/>
                      <a:pt x="16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5"/>
              <p:cNvSpPr/>
              <p:nvPr/>
            </p:nvSpPr>
            <p:spPr>
              <a:xfrm>
                <a:off x="1926075" y="3178250"/>
                <a:ext cx="49175" cy="135725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5429" extrusionOk="0">
                    <a:moveTo>
                      <a:pt x="9" y="1"/>
                    </a:moveTo>
                    <a:cubicBezTo>
                      <a:pt x="8" y="1"/>
                      <a:pt x="7" y="1"/>
                      <a:pt x="6" y="1"/>
                    </a:cubicBezTo>
                    <a:cubicBezTo>
                      <a:pt x="3" y="1"/>
                      <a:pt x="0" y="6"/>
                      <a:pt x="0" y="10"/>
                    </a:cubicBezTo>
                    <a:cubicBezTo>
                      <a:pt x="8" y="42"/>
                      <a:pt x="702" y="3191"/>
                      <a:pt x="1950" y="5424"/>
                    </a:cubicBezTo>
                    <a:cubicBezTo>
                      <a:pt x="1951" y="5427"/>
                      <a:pt x="1954" y="5428"/>
                      <a:pt x="1957" y="5428"/>
                    </a:cubicBezTo>
                    <a:cubicBezTo>
                      <a:pt x="1959" y="5428"/>
                      <a:pt x="1960" y="5427"/>
                      <a:pt x="1962" y="5427"/>
                    </a:cubicBezTo>
                    <a:cubicBezTo>
                      <a:pt x="1965" y="5425"/>
                      <a:pt x="1966" y="5419"/>
                      <a:pt x="1965" y="5416"/>
                    </a:cubicBezTo>
                    <a:cubicBezTo>
                      <a:pt x="717" y="3187"/>
                      <a:pt x="23" y="39"/>
                      <a:pt x="17" y="7"/>
                    </a:cubicBezTo>
                    <a:cubicBezTo>
                      <a:pt x="16" y="3"/>
                      <a:pt x="12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5"/>
              <p:cNvSpPr/>
              <p:nvPr/>
            </p:nvSpPr>
            <p:spPr>
              <a:xfrm>
                <a:off x="1811850" y="3361375"/>
                <a:ext cx="200275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8011" h="3935" extrusionOk="0">
                    <a:moveTo>
                      <a:pt x="7173" y="0"/>
                    </a:moveTo>
                    <a:cubicBezTo>
                      <a:pt x="7116" y="0"/>
                      <a:pt x="7039" y="17"/>
                      <a:pt x="6938" y="72"/>
                    </a:cubicBezTo>
                    <a:cubicBezTo>
                      <a:pt x="6861" y="115"/>
                      <a:pt x="6769" y="180"/>
                      <a:pt x="6661" y="277"/>
                    </a:cubicBezTo>
                    <a:cubicBezTo>
                      <a:pt x="6435" y="480"/>
                      <a:pt x="6168" y="585"/>
                      <a:pt x="5893" y="585"/>
                    </a:cubicBezTo>
                    <a:cubicBezTo>
                      <a:pt x="5585" y="585"/>
                      <a:pt x="5267" y="452"/>
                      <a:pt x="4984" y="177"/>
                    </a:cubicBezTo>
                    <a:cubicBezTo>
                      <a:pt x="4939" y="125"/>
                      <a:pt x="4892" y="98"/>
                      <a:pt x="4846" y="86"/>
                    </a:cubicBezTo>
                    <a:cubicBezTo>
                      <a:pt x="4831" y="83"/>
                      <a:pt x="4816" y="81"/>
                      <a:pt x="4802" y="81"/>
                    </a:cubicBezTo>
                    <a:cubicBezTo>
                      <a:pt x="4641" y="81"/>
                      <a:pt x="4502" y="283"/>
                      <a:pt x="4490" y="462"/>
                    </a:cubicBezTo>
                    <a:cubicBezTo>
                      <a:pt x="4478" y="696"/>
                      <a:pt x="3041" y="2572"/>
                      <a:pt x="442" y="2769"/>
                    </a:cubicBezTo>
                    <a:cubicBezTo>
                      <a:pt x="192" y="2788"/>
                      <a:pt x="1" y="3002"/>
                      <a:pt x="17" y="3252"/>
                    </a:cubicBezTo>
                    <a:cubicBezTo>
                      <a:pt x="27" y="3378"/>
                      <a:pt x="58" y="3515"/>
                      <a:pt x="133" y="3646"/>
                    </a:cubicBezTo>
                    <a:cubicBezTo>
                      <a:pt x="190" y="3744"/>
                      <a:pt x="270" y="3836"/>
                      <a:pt x="386" y="3918"/>
                    </a:cubicBezTo>
                    <a:lnTo>
                      <a:pt x="5430" y="3874"/>
                    </a:lnTo>
                    <a:lnTo>
                      <a:pt x="5816" y="3653"/>
                    </a:lnTo>
                    <a:lnTo>
                      <a:pt x="6391" y="3935"/>
                    </a:lnTo>
                    <a:lnTo>
                      <a:pt x="7718" y="3923"/>
                    </a:lnTo>
                    <a:cubicBezTo>
                      <a:pt x="7718" y="3923"/>
                      <a:pt x="8011" y="3406"/>
                      <a:pt x="8008" y="3006"/>
                    </a:cubicBezTo>
                    <a:cubicBezTo>
                      <a:pt x="8008" y="2950"/>
                      <a:pt x="7992" y="2852"/>
                      <a:pt x="7970" y="2725"/>
                    </a:cubicBezTo>
                    <a:cubicBezTo>
                      <a:pt x="7823" y="1942"/>
                      <a:pt x="7306" y="48"/>
                      <a:pt x="7306" y="48"/>
                    </a:cubicBezTo>
                    <a:cubicBezTo>
                      <a:pt x="7306" y="48"/>
                      <a:pt x="7268" y="0"/>
                      <a:pt x="71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5"/>
              <p:cNvSpPr/>
              <p:nvPr/>
            </p:nvSpPr>
            <p:spPr>
              <a:xfrm>
                <a:off x="1920225" y="3320000"/>
                <a:ext cx="65100" cy="5602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241" extrusionOk="0">
                    <a:moveTo>
                      <a:pt x="2126" y="1"/>
                    </a:moveTo>
                    <a:cubicBezTo>
                      <a:pt x="1622" y="166"/>
                      <a:pt x="902" y="372"/>
                      <a:pt x="213" y="463"/>
                    </a:cubicBezTo>
                    <a:cubicBezTo>
                      <a:pt x="142" y="473"/>
                      <a:pt x="71" y="481"/>
                      <a:pt x="1" y="488"/>
                    </a:cubicBezTo>
                    <a:cubicBezTo>
                      <a:pt x="96" y="723"/>
                      <a:pt x="327" y="1281"/>
                      <a:pt x="511" y="1743"/>
                    </a:cubicBezTo>
                    <a:cubicBezTo>
                      <a:pt x="557" y="1753"/>
                      <a:pt x="604" y="1780"/>
                      <a:pt x="649" y="1832"/>
                    </a:cubicBezTo>
                    <a:cubicBezTo>
                      <a:pt x="932" y="2108"/>
                      <a:pt x="1251" y="2240"/>
                      <a:pt x="1559" y="2240"/>
                    </a:cubicBezTo>
                    <a:cubicBezTo>
                      <a:pt x="1834" y="2240"/>
                      <a:pt x="2101" y="2135"/>
                      <a:pt x="2328" y="1932"/>
                    </a:cubicBezTo>
                    <a:cubicBezTo>
                      <a:pt x="2434" y="1835"/>
                      <a:pt x="2526" y="1771"/>
                      <a:pt x="2603" y="1729"/>
                    </a:cubicBezTo>
                    <a:cubicBezTo>
                      <a:pt x="2603" y="1729"/>
                      <a:pt x="2396" y="970"/>
                      <a:pt x="2234" y="387"/>
                    </a:cubicBezTo>
                    <a:cubicBezTo>
                      <a:pt x="2194" y="243"/>
                      <a:pt x="2156" y="110"/>
                      <a:pt x="2126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1925525" y="3320000"/>
                <a:ext cx="50550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500" extrusionOk="0">
                    <a:moveTo>
                      <a:pt x="1914" y="1"/>
                    </a:moveTo>
                    <a:cubicBezTo>
                      <a:pt x="1410" y="166"/>
                      <a:pt x="690" y="370"/>
                      <a:pt x="1" y="463"/>
                    </a:cubicBezTo>
                    <a:cubicBezTo>
                      <a:pt x="1" y="463"/>
                      <a:pt x="181" y="500"/>
                      <a:pt x="582" y="500"/>
                    </a:cubicBezTo>
                    <a:cubicBezTo>
                      <a:pt x="908" y="500"/>
                      <a:pt x="1381" y="475"/>
                      <a:pt x="2022" y="387"/>
                    </a:cubicBezTo>
                    <a:cubicBezTo>
                      <a:pt x="1982" y="243"/>
                      <a:pt x="1944" y="108"/>
                      <a:pt x="1914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5"/>
              <p:cNvSpPr/>
              <p:nvPr/>
            </p:nvSpPr>
            <p:spPr>
              <a:xfrm>
                <a:off x="1815150" y="3429475"/>
                <a:ext cx="196975" cy="30275"/>
              </a:xfrm>
              <a:custGeom>
                <a:avLst/>
                <a:gdLst/>
                <a:ahLst/>
                <a:cxnLst/>
                <a:rect l="l" t="t" r="r" b="b"/>
                <a:pathLst>
                  <a:path w="7879" h="1211" extrusionOk="0">
                    <a:moveTo>
                      <a:pt x="7838" y="1"/>
                    </a:moveTo>
                    <a:lnTo>
                      <a:pt x="1" y="922"/>
                    </a:lnTo>
                    <a:cubicBezTo>
                      <a:pt x="58" y="1020"/>
                      <a:pt x="138" y="1112"/>
                      <a:pt x="254" y="1194"/>
                    </a:cubicBezTo>
                    <a:lnTo>
                      <a:pt x="5298" y="1150"/>
                    </a:lnTo>
                    <a:lnTo>
                      <a:pt x="5684" y="929"/>
                    </a:lnTo>
                    <a:lnTo>
                      <a:pt x="6259" y="1211"/>
                    </a:lnTo>
                    <a:lnTo>
                      <a:pt x="7586" y="1199"/>
                    </a:lnTo>
                    <a:cubicBezTo>
                      <a:pt x="7586" y="1199"/>
                      <a:pt x="7879" y="682"/>
                      <a:pt x="7876" y="282"/>
                    </a:cubicBezTo>
                    <a:cubicBezTo>
                      <a:pt x="7874" y="226"/>
                      <a:pt x="7860" y="128"/>
                      <a:pt x="7838" y="1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5"/>
              <p:cNvSpPr/>
              <p:nvPr/>
            </p:nvSpPr>
            <p:spPr>
              <a:xfrm>
                <a:off x="1982900" y="3167100"/>
                <a:ext cx="538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2154" h="784" extrusionOk="0">
                    <a:moveTo>
                      <a:pt x="2144" y="0"/>
                    </a:moveTo>
                    <a:cubicBezTo>
                      <a:pt x="2142" y="0"/>
                      <a:pt x="2141" y="1"/>
                      <a:pt x="2140" y="2"/>
                    </a:cubicBezTo>
                    <a:cubicBezTo>
                      <a:pt x="2137" y="3"/>
                      <a:pt x="1850" y="217"/>
                      <a:pt x="1446" y="371"/>
                    </a:cubicBezTo>
                    <a:cubicBezTo>
                      <a:pt x="1226" y="455"/>
                      <a:pt x="945" y="532"/>
                      <a:pt x="646" y="532"/>
                    </a:cubicBezTo>
                    <a:cubicBezTo>
                      <a:pt x="439" y="532"/>
                      <a:pt x="222" y="495"/>
                      <a:pt x="13" y="397"/>
                    </a:cubicBezTo>
                    <a:cubicBezTo>
                      <a:pt x="12" y="397"/>
                      <a:pt x="11" y="397"/>
                      <a:pt x="10" y="397"/>
                    </a:cubicBezTo>
                    <a:cubicBezTo>
                      <a:pt x="8" y="397"/>
                      <a:pt x="6" y="398"/>
                      <a:pt x="4" y="400"/>
                    </a:cubicBezTo>
                    <a:cubicBezTo>
                      <a:pt x="2" y="403"/>
                      <a:pt x="1" y="406"/>
                      <a:pt x="4" y="409"/>
                    </a:cubicBezTo>
                    <a:lnTo>
                      <a:pt x="254" y="780"/>
                    </a:lnTo>
                    <a:cubicBezTo>
                      <a:pt x="255" y="782"/>
                      <a:pt x="258" y="783"/>
                      <a:pt x="260" y="783"/>
                    </a:cubicBezTo>
                    <a:cubicBezTo>
                      <a:pt x="261" y="783"/>
                      <a:pt x="263" y="783"/>
                      <a:pt x="264" y="782"/>
                    </a:cubicBezTo>
                    <a:cubicBezTo>
                      <a:pt x="269" y="779"/>
                      <a:pt x="269" y="774"/>
                      <a:pt x="267" y="771"/>
                    </a:cubicBezTo>
                    <a:lnTo>
                      <a:pt x="33" y="424"/>
                    </a:lnTo>
                    <a:lnTo>
                      <a:pt x="33" y="424"/>
                    </a:lnTo>
                    <a:cubicBezTo>
                      <a:pt x="236" y="514"/>
                      <a:pt x="445" y="548"/>
                      <a:pt x="646" y="548"/>
                    </a:cubicBezTo>
                    <a:cubicBezTo>
                      <a:pt x="947" y="548"/>
                      <a:pt x="1231" y="471"/>
                      <a:pt x="1452" y="387"/>
                    </a:cubicBezTo>
                    <a:cubicBezTo>
                      <a:pt x="1858" y="231"/>
                      <a:pt x="2146" y="17"/>
                      <a:pt x="2149" y="14"/>
                    </a:cubicBezTo>
                    <a:cubicBezTo>
                      <a:pt x="2152" y="11"/>
                      <a:pt x="2153" y="6"/>
                      <a:pt x="2150" y="3"/>
                    </a:cubicBezTo>
                    <a:cubicBezTo>
                      <a:pt x="2148" y="1"/>
                      <a:pt x="2146" y="0"/>
                      <a:pt x="21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5"/>
              <p:cNvSpPr/>
              <p:nvPr/>
            </p:nvSpPr>
            <p:spPr>
              <a:xfrm>
                <a:off x="1731550" y="3258250"/>
                <a:ext cx="121875" cy="119900"/>
              </a:xfrm>
              <a:custGeom>
                <a:avLst/>
                <a:gdLst/>
                <a:ahLst/>
                <a:cxnLst/>
                <a:rect l="l" t="t" r="r" b="b"/>
                <a:pathLst>
                  <a:path w="4875" h="4796" extrusionOk="0">
                    <a:moveTo>
                      <a:pt x="4866" y="0"/>
                    </a:moveTo>
                    <a:cubicBezTo>
                      <a:pt x="4864" y="0"/>
                      <a:pt x="4861" y="1"/>
                      <a:pt x="4859" y="3"/>
                    </a:cubicBezTo>
                    <a:cubicBezTo>
                      <a:pt x="4837" y="32"/>
                      <a:pt x="2489" y="2893"/>
                      <a:pt x="5" y="4782"/>
                    </a:cubicBezTo>
                    <a:cubicBezTo>
                      <a:pt x="2" y="4785"/>
                      <a:pt x="0" y="4790"/>
                      <a:pt x="3" y="4793"/>
                    </a:cubicBezTo>
                    <a:cubicBezTo>
                      <a:pt x="5" y="4796"/>
                      <a:pt x="8" y="4796"/>
                      <a:pt x="9" y="4796"/>
                    </a:cubicBezTo>
                    <a:cubicBezTo>
                      <a:pt x="11" y="4796"/>
                      <a:pt x="12" y="4796"/>
                      <a:pt x="14" y="4794"/>
                    </a:cubicBezTo>
                    <a:cubicBezTo>
                      <a:pt x="2501" y="2904"/>
                      <a:pt x="4849" y="41"/>
                      <a:pt x="4871" y="12"/>
                    </a:cubicBezTo>
                    <a:cubicBezTo>
                      <a:pt x="4874" y="9"/>
                      <a:pt x="4874" y="5"/>
                      <a:pt x="4871" y="2"/>
                    </a:cubicBezTo>
                    <a:cubicBezTo>
                      <a:pt x="4870" y="1"/>
                      <a:pt x="4868" y="0"/>
                      <a:pt x="48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5"/>
              <p:cNvSpPr/>
              <p:nvPr/>
            </p:nvSpPr>
            <p:spPr>
              <a:xfrm>
                <a:off x="1539975" y="3361775"/>
                <a:ext cx="172800" cy="104500"/>
              </a:xfrm>
              <a:custGeom>
                <a:avLst/>
                <a:gdLst/>
                <a:ahLst/>
                <a:cxnLst/>
                <a:rect l="l" t="t" r="r" b="b"/>
                <a:pathLst>
                  <a:path w="6912" h="4180" extrusionOk="0">
                    <a:moveTo>
                      <a:pt x="648" y="0"/>
                    </a:moveTo>
                    <a:cubicBezTo>
                      <a:pt x="452" y="0"/>
                      <a:pt x="264" y="108"/>
                      <a:pt x="168" y="291"/>
                    </a:cubicBezTo>
                    <a:cubicBezTo>
                      <a:pt x="99" y="423"/>
                      <a:pt x="61" y="543"/>
                      <a:pt x="41" y="644"/>
                    </a:cubicBezTo>
                    <a:cubicBezTo>
                      <a:pt x="0" y="855"/>
                      <a:pt x="40" y="986"/>
                      <a:pt x="40" y="986"/>
                    </a:cubicBezTo>
                    <a:lnTo>
                      <a:pt x="4340" y="3309"/>
                    </a:lnTo>
                    <a:lnTo>
                      <a:pt x="4911" y="3399"/>
                    </a:lnTo>
                    <a:lnTo>
                      <a:pt x="4864" y="3589"/>
                    </a:lnTo>
                    <a:lnTo>
                      <a:pt x="5959" y="4179"/>
                    </a:lnTo>
                    <a:cubicBezTo>
                      <a:pt x="5959" y="4179"/>
                      <a:pt x="6364" y="3913"/>
                      <a:pt x="6579" y="3613"/>
                    </a:cubicBezTo>
                    <a:cubicBezTo>
                      <a:pt x="6597" y="3586"/>
                      <a:pt x="6615" y="3558"/>
                      <a:pt x="6630" y="3533"/>
                    </a:cubicBezTo>
                    <a:cubicBezTo>
                      <a:pt x="6824" y="3201"/>
                      <a:pt x="6912" y="2044"/>
                      <a:pt x="6912" y="2044"/>
                    </a:cubicBezTo>
                    <a:cubicBezTo>
                      <a:pt x="6871" y="2038"/>
                      <a:pt x="6832" y="2030"/>
                      <a:pt x="6794" y="2021"/>
                    </a:cubicBezTo>
                    <a:cubicBezTo>
                      <a:pt x="6339" y="1923"/>
                      <a:pt x="6158" y="1726"/>
                      <a:pt x="5945" y="1029"/>
                    </a:cubicBezTo>
                    <a:cubicBezTo>
                      <a:pt x="5889" y="841"/>
                      <a:pt x="5835" y="720"/>
                      <a:pt x="5771" y="647"/>
                    </a:cubicBezTo>
                    <a:cubicBezTo>
                      <a:pt x="5710" y="575"/>
                      <a:pt x="5640" y="548"/>
                      <a:pt x="5550" y="548"/>
                    </a:cubicBezTo>
                    <a:cubicBezTo>
                      <a:pt x="5357" y="548"/>
                      <a:pt x="5072" y="674"/>
                      <a:pt x="4584" y="759"/>
                    </a:cubicBezTo>
                    <a:cubicBezTo>
                      <a:pt x="4475" y="779"/>
                      <a:pt x="4348" y="788"/>
                      <a:pt x="4206" y="788"/>
                    </a:cubicBezTo>
                    <a:cubicBezTo>
                      <a:pt x="3269" y="788"/>
                      <a:pt x="1719" y="393"/>
                      <a:pt x="850" y="40"/>
                    </a:cubicBezTo>
                    <a:cubicBezTo>
                      <a:pt x="784" y="13"/>
                      <a:pt x="715" y="0"/>
                      <a:pt x="6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5"/>
              <p:cNvSpPr/>
              <p:nvPr/>
            </p:nvSpPr>
            <p:spPr>
              <a:xfrm>
                <a:off x="1718775" y="2688475"/>
                <a:ext cx="291850" cy="147275"/>
              </a:xfrm>
              <a:custGeom>
                <a:avLst/>
                <a:gdLst/>
                <a:ahLst/>
                <a:cxnLst/>
                <a:rect l="l" t="t" r="r" b="b"/>
                <a:pathLst>
                  <a:path w="11674" h="5891" extrusionOk="0">
                    <a:moveTo>
                      <a:pt x="9651" y="1"/>
                    </a:moveTo>
                    <a:cubicBezTo>
                      <a:pt x="9630" y="45"/>
                      <a:pt x="9601" y="104"/>
                      <a:pt x="9565" y="175"/>
                    </a:cubicBezTo>
                    <a:cubicBezTo>
                      <a:pt x="9516" y="274"/>
                      <a:pt x="9455" y="396"/>
                      <a:pt x="9384" y="536"/>
                    </a:cubicBezTo>
                    <a:cubicBezTo>
                      <a:pt x="8937" y="1423"/>
                      <a:pt x="8103" y="3029"/>
                      <a:pt x="7574" y="3762"/>
                    </a:cubicBezTo>
                    <a:cubicBezTo>
                      <a:pt x="6291" y="3904"/>
                      <a:pt x="140" y="4348"/>
                      <a:pt x="140" y="4348"/>
                    </a:cubicBezTo>
                    <a:cubicBezTo>
                      <a:pt x="140" y="4348"/>
                      <a:pt x="1" y="5377"/>
                      <a:pt x="337" y="5890"/>
                    </a:cubicBezTo>
                    <a:cubicBezTo>
                      <a:pt x="863" y="5886"/>
                      <a:pt x="8413" y="5822"/>
                      <a:pt x="8413" y="5822"/>
                    </a:cubicBezTo>
                    <a:cubicBezTo>
                      <a:pt x="8413" y="5822"/>
                      <a:pt x="10133" y="4356"/>
                      <a:pt x="11275" y="2892"/>
                    </a:cubicBezTo>
                    <a:cubicBezTo>
                      <a:pt x="11285" y="2879"/>
                      <a:pt x="11296" y="2865"/>
                      <a:pt x="11306" y="2853"/>
                    </a:cubicBezTo>
                    <a:cubicBezTo>
                      <a:pt x="11438" y="2683"/>
                      <a:pt x="11561" y="2514"/>
                      <a:pt x="11673" y="2346"/>
                    </a:cubicBezTo>
                    <a:cubicBezTo>
                      <a:pt x="11599" y="2231"/>
                      <a:pt x="11511" y="2115"/>
                      <a:pt x="11411" y="2006"/>
                    </a:cubicBezTo>
                    <a:cubicBezTo>
                      <a:pt x="11373" y="1965"/>
                      <a:pt x="11334" y="1926"/>
                      <a:pt x="11293" y="1888"/>
                    </a:cubicBezTo>
                    <a:cubicBezTo>
                      <a:pt x="10740" y="1373"/>
                      <a:pt x="10104" y="1214"/>
                      <a:pt x="10128" y="1125"/>
                    </a:cubicBezTo>
                    <a:cubicBezTo>
                      <a:pt x="10132" y="1109"/>
                      <a:pt x="10152" y="1103"/>
                      <a:pt x="10181" y="1103"/>
                    </a:cubicBezTo>
                    <a:cubicBezTo>
                      <a:pt x="10290" y="1103"/>
                      <a:pt x="10536" y="1188"/>
                      <a:pt x="10657" y="1188"/>
                    </a:cubicBezTo>
                    <a:cubicBezTo>
                      <a:pt x="10691" y="1188"/>
                      <a:pt x="10715" y="1181"/>
                      <a:pt x="10723" y="1164"/>
                    </a:cubicBezTo>
                    <a:cubicBezTo>
                      <a:pt x="10798" y="1008"/>
                      <a:pt x="10289" y="455"/>
                      <a:pt x="9789" y="96"/>
                    </a:cubicBezTo>
                    <a:cubicBezTo>
                      <a:pt x="9742" y="63"/>
                      <a:pt x="9696" y="31"/>
                      <a:pt x="9651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>
                <a:off x="1902050" y="2761825"/>
                <a:ext cx="19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213" extrusionOk="0">
                    <a:moveTo>
                      <a:pt x="763" y="1"/>
                    </a:moveTo>
                    <a:cubicBezTo>
                      <a:pt x="760" y="1"/>
                      <a:pt x="758" y="2"/>
                      <a:pt x="757" y="4"/>
                    </a:cubicBezTo>
                    <a:lnTo>
                      <a:pt x="2" y="1200"/>
                    </a:lnTo>
                    <a:cubicBezTo>
                      <a:pt x="1" y="1204"/>
                      <a:pt x="1" y="1208"/>
                      <a:pt x="5" y="1211"/>
                    </a:cubicBezTo>
                    <a:cubicBezTo>
                      <a:pt x="7" y="1211"/>
                      <a:pt x="8" y="1213"/>
                      <a:pt x="10" y="1213"/>
                    </a:cubicBezTo>
                    <a:cubicBezTo>
                      <a:pt x="11" y="1213"/>
                      <a:pt x="14" y="1211"/>
                      <a:pt x="16" y="1208"/>
                    </a:cubicBezTo>
                    <a:lnTo>
                      <a:pt x="770" y="13"/>
                    </a:lnTo>
                    <a:cubicBezTo>
                      <a:pt x="772" y="8"/>
                      <a:pt x="772" y="4"/>
                      <a:pt x="767" y="2"/>
                    </a:cubicBezTo>
                    <a:cubicBezTo>
                      <a:pt x="766" y="1"/>
                      <a:pt x="765" y="1"/>
                      <a:pt x="763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5"/>
              <p:cNvSpPr/>
              <p:nvPr/>
            </p:nvSpPr>
            <p:spPr>
              <a:xfrm>
                <a:off x="1906650" y="2796425"/>
                <a:ext cx="62375" cy="347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1389" extrusionOk="0">
                    <a:moveTo>
                      <a:pt x="2486" y="1"/>
                    </a:moveTo>
                    <a:cubicBezTo>
                      <a:pt x="2484" y="1"/>
                      <a:pt x="2481" y="1"/>
                      <a:pt x="2480" y="3"/>
                    </a:cubicBezTo>
                    <a:cubicBezTo>
                      <a:pt x="2474" y="10"/>
                      <a:pt x="1794" y="669"/>
                      <a:pt x="1215" y="1204"/>
                    </a:cubicBezTo>
                    <a:cubicBezTo>
                      <a:pt x="1093" y="1316"/>
                      <a:pt x="939" y="1374"/>
                      <a:pt x="785" y="1374"/>
                    </a:cubicBezTo>
                    <a:cubicBezTo>
                      <a:pt x="664" y="1374"/>
                      <a:pt x="543" y="1339"/>
                      <a:pt x="436" y="1268"/>
                    </a:cubicBezTo>
                    <a:cubicBezTo>
                      <a:pt x="241" y="1137"/>
                      <a:pt x="100" y="981"/>
                      <a:pt x="15" y="804"/>
                    </a:cubicBezTo>
                    <a:cubicBezTo>
                      <a:pt x="14" y="801"/>
                      <a:pt x="12" y="799"/>
                      <a:pt x="9" y="799"/>
                    </a:cubicBezTo>
                    <a:cubicBezTo>
                      <a:pt x="8" y="799"/>
                      <a:pt x="6" y="800"/>
                      <a:pt x="5" y="801"/>
                    </a:cubicBezTo>
                    <a:cubicBezTo>
                      <a:pt x="2" y="803"/>
                      <a:pt x="0" y="807"/>
                      <a:pt x="2" y="812"/>
                    </a:cubicBezTo>
                    <a:cubicBezTo>
                      <a:pt x="86" y="990"/>
                      <a:pt x="230" y="1148"/>
                      <a:pt x="427" y="1280"/>
                    </a:cubicBezTo>
                    <a:cubicBezTo>
                      <a:pt x="536" y="1352"/>
                      <a:pt x="659" y="1389"/>
                      <a:pt x="782" y="1389"/>
                    </a:cubicBezTo>
                    <a:cubicBezTo>
                      <a:pt x="784" y="1389"/>
                      <a:pt x="787" y="1389"/>
                      <a:pt x="789" y="1389"/>
                    </a:cubicBezTo>
                    <a:cubicBezTo>
                      <a:pt x="947" y="1387"/>
                      <a:pt x="1103" y="1330"/>
                      <a:pt x="1226" y="1215"/>
                    </a:cubicBezTo>
                    <a:cubicBezTo>
                      <a:pt x="1804" y="681"/>
                      <a:pt x="2484" y="21"/>
                      <a:pt x="2492" y="15"/>
                    </a:cubicBezTo>
                    <a:cubicBezTo>
                      <a:pt x="2495" y="12"/>
                      <a:pt x="2495" y="7"/>
                      <a:pt x="2492" y="3"/>
                    </a:cubicBezTo>
                    <a:cubicBezTo>
                      <a:pt x="2490" y="1"/>
                      <a:pt x="2488" y="1"/>
                      <a:pt x="2486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5"/>
              <p:cNvSpPr/>
              <p:nvPr/>
            </p:nvSpPr>
            <p:spPr>
              <a:xfrm>
                <a:off x="1624450" y="2777525"/>
                <a:ext cx="102750" cy="58250"/>
              </a:xfrm>
              <a:custGeom>
                <a:avLst/>
                <a:gdLst/>
                <a:ahLst/>
                <a:cxnLst/>
                <a:rect l="l" t="t" r="r" b="b"/>
                <a:pathLst>
                  <a:path w="4110" h="2330" extrusionOk="0">
                    <a:moveTo>
                      <a:pt x="908" y="1"/>
                    </a:moveTo>
                    <a:cubicBezTo>
                      <a:pt x="804" y="1"/>
                      <a:pt x="704" y="44"/>
                      <a:pt x="631" y="121"/>
                    </a:cubicBezTo>
                    <a:cubicBezTo>
                      <a:pt x="332" y="439"/>
                      <a:pt x="152" y="686"/>
                      <a:pt x="57" y="833"/>
                    </a:cubicBezTo>
                    <a:cubicBezTo>
                      <a:pt x="1" y="919"/>
                      <a:pt x="7" y="1033"/>
                      <a:pt x="73" y="1113"/>
                    </a:cubicBezTo>
                    <a:lnTo>
                      <a:pt x="154" y="1212"/>
                    </a:lnTo>
                    <a:lnTo>
                      <a:pt x="81" y="1277"/>
                    </a:lnTo>
                    <a:cubicBezTo>
                      <a:pt x="19" y="1334"/>
                      <a:pt x="13" y="1431"/>
                      <a:pt x="66" y="1496"/>
                    </a:cubicBezTo>
                    <a:lnTo>
                      <a:pt x="135" y="1578"/>
                    </a:lnTo>
                    <a:cubicBezTo>
                      <a:pt x="167" y="1616"/>
                      <a:pt x="212" y="1636"/>
                      <a:pt x="259" y="1636"/>
                    </a:cubicBezTo>
                    <a:cubicBezTo>
                      <a:pt x="295" y="1636"/>
                      <a:pt x="332" y="1623"/>
                      <a:pt x="363" y="1598"/>
                    </a:cubicBezTo>
                    <a:lnTo>
                      <a:pt x="363" y="1598"/>
                    </a:lnTo>
                    <a:cubicBezTo>
                      <a:pt x="308" y="1660"/>
                      <a:pt x="305" y="1752"/>
                      <a:pt x="356" y="1818"/>
                    </a:cubicBezTo>
                    <a:lnTo>
                      <a:pt x="376" y="1843"/>
                    </a:lnTo>
                    <a:cubicBezTo>
                      <a:pt x="409" y="1886"/>
                      <a:pt x="459" y="1908"/>
                      <a:pt x="511" y="1908"/>
                    </a:cubicBezTo>
                    <a:cubicBezTo>
                      <a:pt x="537" y="1908"/>
                      <a:pt x="563" y="1903"/>
                      <a:pt x="588" y="1890"/>
                    </a:cubicBezTo>
                    <a:lnTo>
                      <a:pt x="602" y="1884"/>
                    </a:lnTo>
                    <a:lnTo>
                      <a:pt x="602" y="1884"/>
                    </a:lnTo>
                    <a:cubicBezTo>
                      <a:pt x="543" y="1936"/>
                      <a:pt x="540" y="2027"/>
                      <a:pt x="596" y="2081"/>
                    </a:cubicBezTo>
                    <a:lnTo>
                      <a:pt x="685" y="2171"/>
                    </a:lnTo>
                    <a:cubicBezTo>
                      <a:pt x="711" y="2197"/>
                      <a:pt x="746" y="2210"/>
                      <a:pt x="781" y="2210"/>
                    </a:cubicBezTo>
                    <a:cubicBezTo>
                      <a:pt x="807" y="2210"/>
                      <a:pt x="833" y="2203"/>
                      <a:pt x="856" y="2187"/>
                    </a:cubicBezTo>
                    <a:lnTo>
                      <a:pt x="1347" y="1855"/>
                    </a:lnTo>
                    <a:cubicBezTo>
                      <a:pt x="1347" y="1855"/>
                      <a:pt x="1588" y="2121"/>
                      <a:pt x="2554" y="2316"/>
                    </a:cubicBezTo>
                    <a:cubicBezTo>
                      <a:pt x="3070" y="2327"/>
                      <a:pt x="3481" y="2330"/>
                      <a:pt x="3751" y="2330"/>
                    </a:cubicBezTo>
                    <a:cubicBezTo>
                      <a:pt x="3982" y="2330"/>
                      <a:pt x="4110" y="2328"/>
                      <a:pt x="4110" y="2328"/>
                    </a:cubicBezTo>
                    <a:cubicBezTo>
                      <a:pt x="3774" y="1815"/>
                      <a:pt x="3913" y="786"/>
                      <a:pt x="3913" y="786"/>
                    </a:cubicBezTo>
                    <a:cubicBezTo>
                      <a:pt x="3913" y="786"/>
                      <a:pt x="2447" y="103"/>
                      <a:pt x="934" y="1"/>
                    </a:cubicBezTo>
                    <a:cubicBezTo>
                      <a:pt x="925" y="1"/>
                      <a:pt x="917" y="1"/>
                      <a:pt x="908" y="1"/>
                    </a:cubicBezTo>
                    <a:close/>
                  </a:path>
                </a:pathLst>
              </a:custGeom>
              <a:solidFill>
                <a:srgbClr val="F7B6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5"/>
              <p:cNvSpPr/>
              <p:nvPr/>
            </p:nvSpPr>
            <p:spPr>
              <a:xfrm>
                <a:off x="1626275" y="2789825"/>
                <a:ext cx="52725" cy="19850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794" extrusionOk="0">
                    <a:moveTo>
                      <a:pt x="953" y="1"/>
                    </a:moveTo>
                    <a:cubicBezTo>
                      <a:pt x="926" y="1"/>
                      <a:pt x="902" y="3"/>
                      <a:pt x="882" y="6"/>
                    </a:cubicBezTo>
                    <a:cubicBezTo>
                      <a:pt x="882" y="8"/>
                      <a:pt x="880" y="8"/>
                      <a:pt x="879" y="8"/>
                    </a:cubicBezTo>
                    <a:cubicBezTo>
                      <a:pt x="662" y="152"/>
                      <a:pt x="9" y="774"/>
                      <a:pt x="3" y="780"/>
                    </a:cubicBezTo>
                    <a:cubicBezTo>
                      <a:pt x="0" y="783"/>
                      <a:pt x="0" y="788"/>
                      <a:pt x="3" y="791"/>
                    </a:cubicBezTo>
                    <a:cubicBezTo>
                      <a:pt x="5" y="792"/>
                      <a:pt x="6" y="794"/>
                      <a:pt x="9" y="794"/>
                    </a:cubicBezTo>
                    <a:cubicBezTo>
                      <a:pt x="11" y="794"/>
                      <a:pt x="12" y="792"/>
                      <a:pt x="14" y="791"/>
                    </a:cubicBezTo>
                    <a:cubicBezTo>
                      <a:pt x="20" y="785"/>
                      <a:pt x="668" y="167"/>
                      <a:pt x="886" y="21"/>
                    </a:cubicBezTo>
                    <a:cubicBezTo>
                      <a:pt x="905" y="18"/>
                      <a:pt x="928" y="16"/>
                      <a:pt x="954" y="16"/>
                    </a:cubicBezTo>
                    <a:cubicBezTo>
                      <a:pt x="1276" y="16"/>
                      <a:pt x="2088" y="259"/>
                      <a:pt x="2097" y="262"/>
                    </a:cubicBezTo>
                    <a:cubicBezTo>
                      <a:pt x="2097" y="263"/>
                      <a:pt x="2098" y="263"/>
                      <a:pt x="2099" y="263"/>
                    </a:cubicBezTo>
                    <a:cubicBezTo>
                      <a:pt x="2103" y="263"/>
                      <a:pt x="2106" y="260"/>
                      <a:pt x="2107" y="258"/>
                    </a:cubicBezTo>
                    <a:cubicBezTo>
                      <a:pt x="2109" y="253"/>
                      <a:pt x="2106" y="249"/>
                      <a:pt x="2101" y="247"/>
                    </a:cubicBezTo>
                    <a:cubicBezTo>
                      <a:pt x="2065" y="236"/>
                      <a:pt x="1276" y="1"/>
                      <a:pt x="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5"/>
              <p:cNvSpPr/>
              <p:nvPr/>
            </p:nvSpPr>
            <p:spPr>
              <a:xfrm>
                <a:off x="1632750" y="2804500"/>
                <a:ext cx="434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542" extrusionOk="0">
                    <a:moveTo>
                      <a:pt x="674" y="0"/>
                    </a:moveTo>
                    <a:cubicBezTo>
                      <a:pt x="653" y="0"/>
                      <a:pt x="633" y="1"/>
                      <a:pt x="615" y="2"/>
                    </a:cubicBezTo>
                    <a:cubicBezTo>
                      <a:pt x="614" y="2"/>
                      <a:pt x="614" y="2"/>
                      <a:pt x="612" y="4"/>
                    </a:cubicBezTo>
                    <a:cubicBezTo>
                      <a:pt x="409" y="128"/>
                      <a:pt x="8" y="525"/>
                      <a:pt x="3" y="528"/>
                    </a:cubicBezTo>
                    <a:cubicBezTo>
                      <a:pt x="0" y="531"/>
                      <a:pt x="0" y="537"/>
                      <a:pt x="3" y="540"/>
                    </a:cubicBezTo>
                    <a:cubicBezTo>
                      <a:pt x="5" y="542"/>
                      <a:pt x="8" y="542"/>
                      <a:pt x="9" y="542"/>
                    </a:cubicBezTo>
                    <a:cubicBezTo>
                      <a:pt x="11" y="542"/>
                      <a:pt x="14" y="542"/>
                      <a:pt x="15" y="540"/>
                    </a:cubicBezTo>
                    <a:cubicBezTo>
                      <a:pt x="18" y="536"/>
                      <a:pt x="417" y="143"/>
                      <a:pt x="618" y="18"/>
                    </a:cubicBezTo>
                    <a:cubicBezTo>
                      <a:pt x="635" y="16"/>
                      <a:pt x="654" y="16"/>
                      <a:pt x="674" y="16"/>
                    </a:cubicBezTo>
                    <a:cubicBezTo>
                      <a:pt x="1012" y="16"/>
                      <a:pt x="1720" y="187"/>
                      <a:pt x="1727" y="190"/>
                    </a:cubicBezTo>
                    <a:cubicBezTo>
                      <a:pt x="1732" y="190"/>
                      <a:pt x="1736" y="189"/>
                      <a:pt x="1736" y="184"/>
                    </a:cubicBezTo>
                    <a:cubicBezTo>
                      <a:pt x="1738" y="180"/>
                      <a:pt x="1735" y="175"/>
                      <a:pt x="1732" y="174"/>
                    </a:cubicBezTo>
                    <a:cubicBezTo>
                      <a:pt x="1723" y="172"/>
                      <a:pt x="1014" y="0"/>
                      <a:pt x="6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5"/>
              <p:cNvSpPr/>
              <p:nvPr/>
            </p:nvSpPr>
            <p:spPr>
              <a:xfrm>
                <a:off x="1638925" y="2814925"/>
                <a:ext cx="394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404" extrusionOk="0">
                    <a:moveTo>
                      <a:pt x="570" y="1"/>
                    </a:moveTo>
                    <a:cubicBezTo>
                      <a:pt x="554" y="1"/>
                      <a:pt x="538" y="1"/>
                      <a:pt x="524" y="2"/>
                    </a:cubicBezTo>
                    <a:cubicBezTo>
                      <a:pt x="523" y="2"/>
                      <a:pt x="521" y="2"/>
                      <a:pt x="520" y="3"/>
                    </a:cubicBezTo>
                    <a:cubicBezTo>
                      <a:pt x="332" y="132"/>
                      <a:pt x="8" y="387"/>
                      <a:pt x="3" y="388"/>
                    </a:cubicBezTo>
                    <a:cubicBezTo>
                      <a:pt x="0" y="391"/>
                      <a:pt x="0" y="396"/>
                      <a:pt x="3" y="400"/>
                    </a:cubicBezTo>
                    <a:cubicBezTo>
                      <a:pt x="5" y="402"/>
                      <a:pt x="6" y="403"/>
                      <a:pt x="9" y="403"/>
                    </a:cubicBezTo>
                    <a:cubicBezTo>
                      <a:pt x="11" y="403"/>
                      <a:pt x="12" y="402"/>
                      <a:pt x="14" y="402"/>
                    </a:cubicBezTo>
                    <a:cubicBezTo>
                      <a:pt x="17" y="399"/>
                      <a:pt x="338" y="147"/>
                      <a:pt x="527" y="17"/>
                    </a:cubicBezTo>
                    <a:cubicBezTo>
                      <a:pt x="540" y="16"/>
                      <a:pt x="555" y="16"/>
                      <a:pt x="570" y="16"/>
                    </a:cubicBezTo>
                    <a:cubicBezTo>
                      <a:pt x="867" y="16"/>
                      <a:pt x="1558" y="163"/>
                      <a:pt x="1565" y="166"/>
                    </a:cubicBezTo>
                    <a:cubicBezTo>
                      <a:pt x="1569" y="166"/>
                      <a:pt x="1572" y="163"/>
                      <a:pt x="1574" y="160"/>
                    </a:cubicBezTo>
                    <a:cubicBezTo>
                      <a:pt x="1575" y="155"/>
                      <a:pt x="1572" y="150"/>
                      <a:pt x="1568" y="149"/>
                    </a:cubicBezTo>
                    <a:cubicBezTo>
                      <a:pt x="1561" y="147"/>
                      <a:pt x="870" y="1"/>
                      <a:pt x="5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5"/>
              <p:cNvSpPr/>
              <p:nvPr/>
            </p:nvSpPr>
            <p:spPr>
              <a:xfrm>
                <a:off x="2007925" y="2677350"/>
                <a:ext cx="90500" cy="131800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5272" extrusionOk="0">
                    <a:moveTo>
                      <a:pt x="2940" y="1"/>
                    </a:moveTo>
                    <a:cubicBezTo>
                      <a:pt x="2359" y="778"/>
                      <a:pt x="596" y="2179"/>
                      <a:pt x="1" y="2641"/>
                    </a:cubicBezTo>
                    <a:cubicBezTo>
                      <a:pt x="39" y="2691"/>
                      <a:pt x="74" y="2741"/>
                      <a:pt x="107" y="2791"/>
                    </a:cubicBezTo>
                    <a:cubicBezTo>
                      <a:pt x="381" y="3212"/>
                      <a:pt x="493" y="3621"/>
                      <a:pt x="493" y="3621"/>
                    </a:cubicBezTo>
                    <a:lnTo>
                      <a:pt x="2434" y="1503"/>
                    </a:lnTo>
                    <a:cubicBezTo>
                      <a:pt x="2434" y="1503"/>
                      <a:pt x="2737" y="3200"/>
                      <a:pt x="3139" y="4979"/>
                    </a:cubicBezTo>
                    <a:cubicBezTo>
                      <a:pt x="3162" y="5078"/>
                      <a:pt x="3183" y="5175"/>
                      <a:pt x="3206" y="5272"/>
                    </a:cubicBezTo>
                    <a:cubicBezTo>
                      <a:pt x="3282" y="5260"/>
                      <a:pt x="3359" y="5240"/>
                      <a:pt x="3439" y="5214"/>
                    </a:cubicBezTo>
                    <a:lnTo>
                      <a:pt x="3438" y="5214"/>
                    </a:lnTo>
                    <a:cubicBezTo>
                      <a:pt x="3620" y="3071"/>
                      <a:pt x="2940" y="1"/>
                      <a:pt x="2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5"/>
              <p:cNvSpPr/>
              <p:nvPr/>
            </p:nvSpPr>
            <p:spPr>
              <a:xfrm>
                <a:off x="2027850" y="2768225"/>
                <a:ext cx="17525" cy="2670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1068" extrusionOk="0">
                    <a:moveTo>
                      <a:pt x="701" y="1"/>
                    </a:moveTo>
                    <a:lnTo>
                      <a:pt x="1" y="1067"/>
                    </a:lnTo>
                    <a:close/>
                  </a:path>
                </a:pathLst>
              </a:custGeom>
              <a:solidFill>
                <a:srgbClr val="F29D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5"/>
              <p:cNvSpPr/>
              <p:nvPr/>
            </p:nvSpPr>
            <p:spPr>
              <a:xfrm>
                <a:off x="2027625" y="2768050"/>
                <a:ext cx="17975" cy="27050"/>
              </a:xfrm>
              <a:custGeom>
                <a:avLst/>
                <a:gdLst/>
                <a:ahLst/>
                <a:cxnLst/>
                <a:rect l="l" t="t" r="r" b="b"/>
                <a:pathLst>
                  <a:path w="719" h="1082" extrusionOk="0">
                    <a:moveTo>
                      <a:pt x="709" y="0"/>
                    </a:moveTo>
                    <a:cubicBezTo>
                      <a:pt x="706" y="0"/>
                      <a:pt x="704" y="1"/>
                      <a:pt x="702" y="3"/>
                    </a:cubicBezTo>
                    <a:lnTo>
                      <a:pt x="4" y="1070"/>
                    </a:lnTo>
                    <a:cubicBezTo>
                      <a:pt x="1" y="1074"/>
                      <a:pt x="2" y="1079"/>
                      <a:pt x="5" y="1082"/>
                    </a:cubicBezTo>
                    <a:lnTo>
                      <a:pt x="10" y="1082"/>
                    </a:lnTo>
                    <a:cubicBezTo>
                      <a:pt x="13" y="1082"/>
                      <a:pt x="14" y="1080"/>
                      <a:pt x="16" y="1079"/>
                    </a:cubicBezTo>
                    <a:lnTo>
                      <a:pt x="716" y="12"/>
                    </a:lnTo>
                    <a:cubicBezTo>
                      <a:pt x="719" y="9"/>
                      <a:pt x="717" y="5"/>
                      <a:pt x="714" y="2"/>
                    </a:cubicBezTo>
                    <a:cubicBezTo>
                      <a:pt x="712" y="1"/>
                      <a:pt x="711" y="0"/>
                      <a:pt x="7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5"/>
              <p:cNvSpPr/>
              <p:nvPr/>
            </p:nvSpPr>
            <p:spPr>
              <a:xfrm>
                <a:off x="2240100" y="2878550"/>
                <a:ext cx="48950" cy="535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14" extrusionOk="0">
                    <a:moveTo>
                      <a:pt x="1824" y="0"/>
                    </a:moveTo>
                    <a:cubicBezTo>
                      <a:pt x="1691" y="0"/>
                      <a:pt x="1472" y="9"/>
                      <a:pt x="1262" y="56"/>
                    </a:cubicBezTo>
                    <a:cubicBezTo>
                      <a:pt x="746" y="191"/>
                      <a:pt x="140" y="197"/>
                      <a:pt x="28" y="197"/>
                    </a:cubicBezTo>
                    <a:cubicBezTo>
                      <a:pt x="17" y="197"/>
                      <a:pt x="10" y="197"/>
                      <a:pt x="10" y="197"/>
                    </a:cubicBezTo>
                    <a:cubicBezTo>
                      <a:pt x="4" y="197"/>
                      <a:pt x="1" y="200"/>
                      <a:pt x="1" y="205"/>
                    </a:cubicBezTo>
                    <a:cubicBezTo>
                      <a:pt x="1" y="209"/>
                      <a:pt x="5" y="212"/>
                      <a:pt x="10" y="212"/>
                    </a:cubicBezTo>
                    <a:cubicBezTo>
                      <a:pt x="10" y="212"/>
                      <a:pt x="19" y="213"/>
                      <a:pt x="34" y="213"/>
                    </a:cubicBezTo>
                    <a:cubicBezTo>
                      <a:pt x="41" y="213"/>
                      <a:pt x="51" y="213"/>
                      <a:pt x="61" y="212"/>
                    </a:cubicBezTo>
                    <a:lnTo>
                      <a:pt x="61" y="214"/>
                    </a:lnTo>
                    <a:cubicBezTo>
                      <a:pt x="232" y="212"/>
                      <a:pt x="787" y="197"/>
                      <a:pt x="1267" y="71"/>
                    </a:cubicBezTo>
                    <a:cubicBezTo>
                      <a:pt x="1469" y="25"/>
                      <a:pt x="1681" y="17"/>
                      <a:pt x="1814" y="17"/>
                    </a:cubicBezTo>
                    <a:cubicBezTo>
                      <a:pt x="1896" y="17"/>
                      <a:pt x="1947" y="20"/>
                      <a:pt x="1949" y="20"/>
                    </a:cubicBezTo>
                    <a:cubicBezTo>
                      <a:pt x="1953" y="20"/>
                      <a:pt x="1956" y="17"/>
                      <a:pt x="1956" y="12"/>
                    </a:cubicBezTo>
                    <a:cubicBezTo>
                      <a:pt x="1958" y="8"/>
                      <a:pt x="1953" y="3"/>
                      <a:pt x="1949" y="3"/>
                    </a:cubicBezTo>
                    <a:cubicBezTo>
                      <a:pt x="1947" y="3"/>
                      <a:pt x="1900" y="0"/>
                      <a:pt x="1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1539975" y="3377875"/>
                <a:ext cx="164475" cy="88400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3536" extrusionOk="0">
                    <a:moveTo>
                      <a:pt x="41" y="0"/>
                    </a:moveTo>
                    <a:cubicBezTo>
                      <a:pt x="0" y="211"/>
                      <a:pt x="40" y="342"/>
                      <a:pt x="40" y="342"/>
                    </a:cubicBezTo>
                    <a:lnTo>
                      <a:pt x="4340" y="2665"/>
                    </a:lnTo>
                    <a:lnTo>
                      <a:pt x="4911" y="2755"/>
                    </a:lnTo>
                    <a:lnTo>
                      <a:pt x="4864" y="2945"/>
                    </a:lnTo>
                    <a:lnTo>
                      <a:pt x="5959" y="3535"/>
                    </a:lnTo>
                    <a:cubicBezTo>
                      <a:pt x="5959" y="3535"/>
                      <a:pt x="6364" y="3269"/>
                      <a:pt x="6579" y="2969"/>
                    </a:cubicBezTo>
                    <a:cubicBezTo>
                      <a:pt x="5597" y="2521"/>
                      <a:pt x="1017" y="429"/>
                      <a:pt x="41" y="0"/>
                    </a:cubicBez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2185625" y="2862150"/>
                <a:ext cx="1445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1104" extrusionOk="0">
                    <a:moveTo>
                      <a:pt x="570" y="0"/>
                    </a:moveTo>
                    <a:cubicBezTo>
                      <a:pt x="565" y="0"/>
                      <a:pt x="560" y="5"/>
                      <a:pt x="560" y="9"/>
                    </a:cubicBezTo>
                    <a:cubicBezTo>
                      <a:pt x="542" y="897"/>
                      <a:pt x="282" y="989"/>
                      <a:pt x="8" y="1088"/>
                    </a:cubicBezTo>
                    <a:cubicBezTo>
                      <a:pt x="3" y="1089"/>
                      <a:pt x="0" y="1094"/>
                      <a:pt x="2" y="1098"/>
                    </a:cubicBezTo>
                    <a:cubicBezTo>
                      <a:pt x="3" y="1102"/>
                      <a:pt x="6" y="1103"/>
                      <a:pt x="9" y="1103"/>
                    </a:cubicBezTo>
                    <a:lnTo>
                      <a:pt x="12" y="1103"/>
                    </a:lnTo>
                    <a:cubicBezTo>
                      <a:pt x="171" y="1047"/>
                      <a:pt x="300" y="991"/>
                      <a:pt x="400" y="842"/>
                    </a:cubicBezTo>
                    <a:cubicBezTo>
                      <a:pt x="512" y="674"/>
                      <a:pt x="568" y="411"/>
                      <a:pt x="577" y="9"/>
                    </a:cubicBezTo>
                    <a:cubicBezTo>
                      <a:pt x="577" y="5"/>
                      <a:pt x="574" y="0"/>
                      <a:pt x="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5"/>
              <p:cNvSpPr/>
              <p:nvPr/>
            </p:nvSpPr>
            <p:spPr>
              <a:xfrm>
                <a:off x="2195950" y="2870925"/>
                <a:ext cx="41575" cy="10925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437" extrusionOk="0">
                    <a:moveTo>
                      <a:pt x="602" y="1"/>
                    </a:moveTo>
                    <a:cubicBezTo>
                      <a:pt x="531" y="1"/>
                      <a:pt x="468" y="9"/>
                      <a:pt x="413" y="31"/>
                    </a:cubicBezTo>
                    <a:cubicBezTo>
                      <a:pt x="163" y="129"/>
                      <a:pt x="4" y="423"/>
                      <a:pt x="2" y="426"/>
                    </a:cubicBezTo>
                    <a:cubicBezTo>
                      <a:pt x="1" y="429"/>
                      <a:pt x="2" y="434"/>
                      <a:pt x="7" y="437"/>
                    </a:cubicBezTo>
                    <a:lnTo>
                      <a:pt x="10" y="437"/>
                    </a:lnTo>
                    <a:cubicBezTo>
                      <a:pt x="13" y="437"/>
                      <a:pt x="16" y="435"/>
                      <a:pt x="17" y="434"/>
                    </a:cubicBezTo>
                    <a:cubicBezTo>
                      <a:pt x="19" y="431"/>
                      <a:pt x="173" y="142"/>
                      <a:pt x="417" y="46"/>
                    </a:cubicBezTo>
                    <a:cubicBezTo>
                      <a:pt x="471" y="25"/>
                      <a:pt x="531" y="17"/>
                      <a:pt x="599" y="17"/>
                    </a:cubicBezTo>
                    <a:cubicBezTo>
                      <a:pt x="689" y="17"/>
                      <a:pt x="791" y="31"/>
                      <a:pt x="908" y="46"/>
                    </a:cubicBezTo>
                    <a:cubicBezTo>
                      <a:pt x="1058" y="65"/>
                      <a:pt x="1235" y="89"/>
                      <a:pt x="1438" y="89"/>
                    </a:cubicBezTo>
                    <a:cubicBezTo>
                      <a:pt x="1507" y="89"/>
                      <a:pt x="1579" y="86"/>
                      <a:pt x="1655" y="79"/>
                    </a:cubicBezTo>
                    <a:cubicBezTo>
                      <a:pt x="1659" y="79"/>
                      <a:pt x="1662" y="75"/>
                      <a:pt x="1662" y="72"/>
                    </a:cubicBezTo>
                    <a:cubicBezTo>
                      <a:pt x="1661" y="67"/>
                      <a:pt x="1658" y="64"/>
                      <a:pt x="1653" y="64"/>
                    </a:cubicBezTo>
                    <a:cubicBezTo>
                      <a:pt x="1579" y="71"/>
                      <a:pt x="1507" y="74"/>
                      <a:pt x="1439" y="74"/>
                    </a:cubicBezTo>
                    <a:cubicBezTo>
                      <a:pt x="1236" y="74"/>
                      <a:pt x="1060" y="50"/>
                      <a:pt x="911" y="30"/>
                    </a:cubicBezTo>
                    <a:cubicBezTo>
                      <a:pt x="795" y="14"/>
                      <a:pt x="692" y="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5"/>
              <p:cNvSpPr/>
              <p:nvPr/>
            </p:nvSpPr>
            <p:spPr>
              <a:xfrm>
                <a:off x="1957875" y="2688475"/>
                <a:ext cx="52750" cy="72325"/>
              </a:xfrm>
              <a:custGeom>
                <a:avLst/>
                <a:gdLst/>
                <a:ahLst/>
                <a:cxnLst/>
                <a:rect l="l" t="t" r="r" b="b"/>
                <a:pathLst>
                  <a:path w="2110" h="2893" extrusionOk="0">
                    <a:moveTo>
                      <a:pt x="87" y="1"/>
                    </a:moveTo>
                    <a:cubicBezTo>
                      <a:pt x="66" y="45"/>
                      <a:pt x="35" y="104"/>
                      <a:pt x="1" y="177"/>
                    </a:cubicBezTo>
                    <a:cubicBezTo>
                      <a:pt x="122" y="274"/>
                      <a:pt x="473" y="578"/>
                      <a:pt x="597" y="907"/>
                    </a:cubicBezTo>
                    <a:cubicBezTo>
                      <a:pt x="655" y="1032"/>
                      <a:pt x="352" y="879"/>
                      <a:pt x="343" y="1066"/>
                    </a:cubicBezTo>
                    <a:cubicBezTo>
                      <a:pt x="332" y="1252"/>
                      <a:pt x="1671" y="1572"/>
                      <a:pt x="1711" y="2892"/>
                    </a:cubicBezTo>
                    <a:cubicBezTo>
                      <a:pt x="1721" y="2879"/>
                      <a:pt x="1732" y="2865"/>
                      <a:pt x="1742" y="2853"/>
                    </a:cubicBezTo>
                    <a:cubicBezTo>
                      <a:pt x="1874" y="2684"/>
                      <a:pt x="1997" y="2514"/>
                      <a:pt x="2109" y="2346"/>
                    </a:cubicBezTo>
                    <a:lnTo>
                      <a:pt x="2109" y="2346"/>
                    </a:lnTo>
                    <a:cubicBezTo>
                      <a:pt x="2109" y="2347"/>
                      <a:pt x="2109" y="2347"/>
                      <a:pt x="2109" y="2347"/>
                    </a:cubicBezTo>
                    <a:lnTo>
                      <a:pt x="2109" y="2346"/>
                    </a:lnTo>
                    <a:cubicBezTo>
                      <a:pt x="2109" y="2346"/>
                      <a:pt x="2109" y="2346"/>
                      <a:pt x="2109" y="2346"/>
                    </a:cubicBezTo>
                    <a:lnTo>
                      <a:pt x="2109" y="2346"/>
                    </a:lnTo>
                    <a:cubicBezTo>
                      <a:pt x="2033" y="2232"/>
                      <a:pt x="1947" y="2115"/>
                      <a:pt x="1847" y="2006"/>
                    </a:cubicBezTo>
                    <a:cubicBezTo>
                      <a:pt x="1809" y="1965"/>
                      <a:pt x="1770" y="1928"/>
                      <a:pt x="1729" y="1888"/>
                    </a:cubicBezTo>
                    <a:cubicBezTo>
                      <a:pt x="1176" y="1373"/>
                      <a:pt x="540" y="1214"/>
                      <a:pt x="564" y="1125"/>
                    </a:cubicBezTo>
                    <a:cubicBezTo>
                      <a:pt x="568" y="1109"/>
                      <a:pt x="588" y="1103"/>
                      <a:pt x="617" y="1103"/>
                    </a:cubicBezTo>
                    <a:cubicBezTo>
                      <a:pt x="726" y="1103"/>
                      <a:pt x="972" y="1188"/>
                      <a:pt x="1092" y="1188"/>
                    </a:cubicBezTo>
                    <a:cubicBezTo>
                      <a:pt x="1126" y="1188"/>
                      <a:pt x="1150" y="1181"/>
                      <a:pt x="1158" y="1164"/>
                    </a:cubicBezTo>
                    <a:cubicBezTo>
                      <a:pt x="1234" y="1008"/>
                      <a:pt x="723" y="455"/>
                      <a:pt x="225" y="96"/>
                    </a:cubicBezTo>
                    <a:cubicBezTo>
                      <a:pt x="178" y="63"/>
                      <a:pt x="132" y="31"/>
                      <a:pt x="87" y="1"/>
                    </a:cubicBezTo>
                    <a:close/>
                  </a:path>
                </a:pathLst>
              </a:custGeom>
              <a:solidFill>
                <a:srgbClr val="F288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5"/>
              <p:cNvSpPr/>
              <p:nvPr/>
            </p:nvSpPr>
            <p:spPr>
              <a:xfrm>
                <a:off x="2020025" y="2700550"/>
                <a:ext cx="62375" cy="67525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01" extrusionOk="0">
                    <a:moveTo>
                      <a:pt x="2487" y="0"/>
                    </a:moveTo>
                    <a:cubicBezTo>
                      <a:pt x="2485" y="0"/>
                      <a:pt x="2483" y="1"/>
                      <a:pt x="2481" y="3"/>
                    </a:cubicBezTo>
                    <a:cubicBezTo>
                      <a:pt x="1724" y="801"/>
                      <a:pt x="20" y="2668"/>
                      <a:pt x="3" y="2688"/>
                    </a:cubicBezTo>
                    <a:cubicBezTo>
                      <a:pt x="0" y="2691"/>
                      <a:pt x="0" y="2696"/>
                      <a:pt x="3" y="2699"/>
                    </a:cubicBezTo>
                    <a:cubicBezTo>
                      <a:pt x="5" y="2700"/>
                      <a:pt x="6" y="2700"/>
                      <a:pt x="9" y="2700"/>
                    </a:cubicBezTo>
                    <a:cubicBezTo>
                      <a:pt x="11" y="2700"/>
                      <a:pt x="12" y="2700"/>
                      <a:pt x="14" y="2699"/>
                    </a:cubicBezTo>
                    <a:cubicBezTo>
                      <a:pt x="32" y="2679"/>
                      <a:pt x="1736" y="811"/>
                      <a:pt x="2492" y="13"/>
                    </a:cubicBezTo>
                    <a:cubicBezTo>
                      <a:pt x="2495" y="10"/>
                      <a:pt x="2495" y="6"/>
                      <a:pt x="2492" y="3"/>
                    </a:cubicBezTo>
                    <a:cubicBezTo>
                      <a:pt x="2490" y="1"/>
                      <a:pt x="2488" y="0"/>
                      <a:pt x="24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5"/>
              <p:cNvSpPr/>
              <p:nvPr/>
            </p:nvSpPr>
            <p:spPr>
              <a:xfrm>
                <a:off x="1947850" y="2682800"/>
                <a:ext cx="72600" cy="8527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3411" extrusionOk="0">
                    <a:moveTo>
                      <a:pt x="9" y="1"/>
                    </a:moveTo>
                    <a:cubicBezTo>
                      <a:pt x="5" y="1"/>
                      <a:pt x="2" y="4"/>
                      <a:pt x="0" y="7"/>
                    </a:cubicBezTo>
                    <a:cubicBezTo>
                      <a:pt x="0" y="11"/>
                      <a:pt x="2" y="16"/>
                      <a:pt x="6" y="16"/>
                    </a:cubicBezTo>
                    <a:cubicBezTo>
                      <a:pt x="129" y="37"/>
                      <a:pt x="294" y="113"/>
                      <a:pt x="483" y="235"/>
                    </a:cubicBezTo>
                    <a:cubicBezTo>
                      <a:pt x="527" y="264"/>
                      <a:pt x="573" y="296"/>
                      <a:pt x="620" y="329"/>
                    </a:cubicBezTo>
                    <a:cubicBezTo>
                      <a:pt x="671" y="366"/>
                      <a:pt x="726" y="407"/>
                      <a:pt x="780" y="451"/>
                    </a:cubicBezTo>
                    <a:cubicBezTo>
                      <a:pt x="1197" y="782"/>
                      <a:pt x="1539" y="1173"/>
                      <a:pt x="1557" y="1341"/>
                    </a:cubicBezTo>
                    <a:cubicBezTo>
                      <a:pt x="1559" y="1359"/>
                      <a:pt x="1557" y="1374"/>
                      <a:pt x="1551" y="1388"/>
                    </a:cubicBezTo>
                    <a:cubicBezTo>
                      <a:pt x="1545" y="1402"/>
                      <a:pt x="1524" y="1407"/>
                      <a:pt x="1495" y="1407"/>
                    </a:cubicBezTo>
                    <a:cubicBezTo>
                      <a:pt x="1433" y="1407"/>
                      <a:pt x="1332" y="1383"/>
                      <a:pt x="1245" y="1362"/>
                    </a:cubicBezTo>
                    <a:cubicBezTo>
                      <a:pt x="1155" y="1341"/>
                      <a:pt x="1072" y="1321"/>
                      <a:pt x="1018" y="1321"/>
                    </a:cubicBezTo>
                    <a:cubicBezTo>
                      <a:pt x="984" y="1321"/>
                      <a:pt x="962" y="1329"/>
                      <a:pt x="956" y="1349"/>
                    </a:cubicBezTo>
                    <a:cubicBezTo>
                      <a:pt x="945" y="1391"/>
                      <a:pt x="1035" y="1435"/>
                      <a:pt x="1195" y="1515"/>
                    </a:cubicBezTo>
                    <a:cubicBezTo>
                      <a:pt x="1433" y="1632"/>
                      <a:pt x="1791" y="1811"/>
                      <a:pt x="2125" y="2121"/>
                    </a:cubicBezTo>
                    <a:cubicBezTo>
                      <a:pt x="2165" y="2159"/>
                      <a:pt x="2204" y="2198"/>
                      <a:pt x="2242" y="2239"/>
                    </a:cubicBezTo>
                    <a:cubicBezTo>
                      <a:pt x="2295" y="2295"/>
                      <a:pt x="2346" y="2358"/>
                      <a:pt x="2395" y="2424"/>
                    </a:cubicBezTo>
                    <a:cubicBezTo>
                      <a:pt x="2433" y="2473"/>
                      <a:pt x="2468" y="2524"/>
                      <a:pt x="2502" y="2577"/>
                    </a:cubicBezTo>
                    <a:cubicBezTo>
                      <a:pt x="2774" y="2992"/>
                      <a:pt x="2887" y="3401"/>
                      <a:pt x="2889" y="3406"/>
                    </a:cubicBezTo>
                    <a:cubicBezTo>
                      <a:pt x="2889" y="3409"/>
                      <a:pt x="2892" y="3410"/>
                      <a:pt x="2896" y="3410"/>
                    </a:cubicBezTo>
                    <a:lnTo>
                      <a:pt x="2898" y="3410"/>
                    </a:lnTo>
                    <a:cubicBezTo>
                      <a:pt x="2902" y="3409"/>
                      <a:pt x="2904" y="3406"/>
                      <a:pt x="2904" y="3401"/>
                    </a:cubicBezTo>
                    <a:cubicBezTo>
                      <a:pt x="2902" y="3397"/>
                      <a:pt x="2787" y="2986"/>
                      <a:pt x="2516" y="2568"/>
                    </a:cubicBezTo>
                    <a:cubicBezTo>
                      <a:pt x="2481" y="2515"/>
                      <a:pt x="2445" y="2464"/>
                      <a:pt x="2409" y="2415"/>
                    </a:cubicBezTo>
                    <a:cubicBezTo>
                      <a:pt x="2359" y="2348"/>
                      <a:pt x="2306" y="2285"/>
                      <a:pt x="2253" y="2227"/>
                    </a:cubicBezTo>
                    <a:cubicBezTo>
                      <a:pt x="2215" y="2186"/>
                      <a:pt x="2175" y="2147"/>
                      <a:pt x="2136" y="2109"/>
                    </a:cubicBezTo>
                    <a:cubicBezTo>
                      <a:pt x="1800" y="1797"/>
                      <a:pt x="1441" y="1618"/>
                      <a:pt x="1203" y="1500"/>
                    </a:cubicBezTo>
                    <a:cubicBezTo>
                      <a:pt x="1070" y="1435"/>
                      <a:pt x="964" y="1382"/>
                      <a:pt x="973" y="1353"/>
                    </a:cubicBezTo>
                    <a:cubicBezTo>
                      <a:pt x="976" y="1342"/>
                      <a:pt x="992" y="1337"/>
                      <a:pt x="1016" y="1337"/>
                    </a:cubicBezTo>
                    <a:cubicBezTo>
                      <a:pt x="1068" y="1337"/>
                      <a:pt x="1159" y="1358"/>
                      <a:pt x="1242" y="1378"/>
                    </a:cubicBezTo>
                    <a:cubicBezTo>
                      <a:pt x="1338" y="1400"/>
                      <a:pt x="1431" y="1422"/>
                      <a:pt x="1493" y="1422"/>
                    </a:cubicBezTo>
                    <a:cubicBezTo>
                      <a:pt x="1530" y="1422"/>
                      <a:pt x="1557" y="1415"/>
                      <a:pt x="1566" y="1394"/>
                    </a:cubicBezTo>
                    <a:cubicBezTo>
                      <a:pt x="1574" y="1379"/>
                      <a:pt x="1575" y="1361"/>
                      <a:pt x="1574" y="1340"/>
                    </a:cubicBezTo>
                    <a:cubicBezTo>
                      <a:pt x="1551" y="1149"/>
                      <a:pt x="1157" y="731"/>
                      <a:pt x="789" y="438"/>
                    </a:cubicBezTo>
                    <a:cubicBezTo>
                      <a:pt x="735" y="394"/>
                      <a:pt x="680" y="354"/>
                      <a:pt x="630" y="316"/>
                    </a:cubicBezTo>
                    <a:cubicBezTo>
                      <a:pt x="582" y="282"/>
                      <a:pt x="536" y="251"/>
                      <a:pt x="491" y="222"/>
                    </a:cubicBezTo>
                    <a:cubicBezTo>
                      <a:pt x="302" y="99"/>
                      <a:pt x="135" y="22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5"/>
              <p:cNvSpPr/>
              <p:nvPr/>
            </p:nvSpPr>
            <p:spPr>
              <a:xfrm>
                <a:off x="2045650" y="2469875"/>
                <a:ext cx="121550" cy="46150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1846" extrusionOk="0">
                    <a:moveTo>
                      <a:pt x="4854" y="0"/>
                    </a:moveTo>
                    <a:cubicBezTo>
                      <a:pt x="4695" y="5"/>
                      <a:pt x="4555" y="20"/>
                      <a:pt x="4442" y="47"/>
                    </a:cubicBezTo>
                    <a:cubicBezTo>
                      <a:pt x="4401" y="56"/>
                      <a:pt x="4361" y="67"/>
                      <a:pt x="4325" y="81"/>
                    </a:cubicBezTo>
                    <a:cubicBezTo>
                      <a:pt x="4277" y="97"/>
                      <a:pt x="4207" y="123"/>
                      <a:pt x="4118" y="153"/>
                    </a:cubicBezTo>
                    <a:cubicBezTo>
                      <a:pt x="3291" y="444"/>
                      <a:pt x="1091" y="1218"/>
                      <a:pt x="264" y="1673"/>
                    </a:cubicBezTo>
                    <a:cubicBezTo>
                      <a:pt x="258" y="1676"/>
                      <a:pt x="254" y="1679"/>
                      <a:pt x="249" y="1682"/>
                    </a:cubicBezTo>
                    <a:cubicBezTo>
                      <a:pt x="166" y="1727"/>
                      <a:pt x="84" y="1777"/>
                      <a:pt x="5" y="1832"/>
                    </a:cubicBezTo>
                    <a:cubicBezTo>
                      <a:pt x="2" y="1833"/>
                      <a:pt x="1" y="1838"/>
                      <a:pt x="4" y="1842"/>
                    </a:cubicBezTo>
                    <a:cubicBezTo>
                      <a:pt x="5" y="1844"/>
                      <a:pt x="8" y="1845"/>
                      <a:pt x="10" y="1845"/>
                    </a:cubicBezTo>
                    <a:cubicBezTo>
                      <a:pt x="11" y="1845"/>
                      <a:pt x="13" y="1845"/>
                      <a:pt x="14" y="1844"/>
                    </a:cubicBezTo>
                    <a:cubicBezTo>
                      <a:pt x="93" y="1791"/>
                      <a:pt x="173" y="1741"/>
                      <a:pt x="257" y="1695"/>
                    </a:cubicBezTo>
                    <a:cubicBezTo>
                      <a:pt x="263" y="1692"/>
                      <a:pt x="267" y="1689"/>
                      <a:pt x="272" y="1686"/>
                    </a:cubicBezTo>
                    <a:cubicBezTo>
                      <a:pt x="1097" y="1233"/>
                      <a:pt x="3297" y="459"/>
                      <a:pt x="4124" y="169"/>
                    </a:cubicBezTo>
                    <a:cubicBezTo>
                      <a:pt x="4212" y="138"/>
                      <a:pt x="4283" y="113"/>
                      <a:pt x="4331" y="96"/>
                    </a:cubicBezTo>
                    <a:cubicBezTo>
                      <a:pt x="4366" y="84"/>
                      <a:pt x="4404" y="72"/>
                      <a:pt x="4446" y="63"/>
                    </a:cubicBezTo>
                    <a:cubicBezTo>
                      <a:pt x="4558" y="35"/>
                      <a:pt x="4696" y="20"/>
                      <a:pt x="4854" y="16"/>
                    </a:cubicBezTo>
                    <a:cubicBezTo>
                      <a:pt x="4858" y="16"/>
                      <a:pt x="4861" y="13"/>
                      <a:pt x="4861" y="8"/>
                    </a:cubicBezTo>
                    <a:cubicBezTo>
                      <a:pt x="4861" y="3"/>
                      <a:pt x="4857" y="0"/>
                      <a:pt x="4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5"/>
              <p:cNvSpPr/>
              <p:nvPr/>
            </p:nvSpPr>
            <p:spPr>
              <a:xfrm>
                <a:off x="2096775" y="2890775"/>
                <a:ext cx="2184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8738" h="421" extrusionOk="0">
                    <a:moveTo>
                      <a:pt x="7661" y="0"/>
                    </a:moveTo>
                    <a:cubicBezTo>
                      <a:pt x="4976" y="0"/>
                      <a:pt x="66" y="399"/>
                      <a:pt x="8" y="403"/>
                    </a:cubicBezTo>
                    <a:cubicBezTo>
                      <a:pt x="4" y="405"/>
                      <a:pt x="1" y="408"/>
                      <a:pt x="1" y="412"/>
                    </a:cubicBezTo>
                    <a:cubicBezTo>
                      <a:pt x="2" y="417"/>
                      <a:pt x="5" y="420"/>
                      <a:pt x="10" y="420"/>
                    </a:cubicBezTo>
                    <a:cubicBezTo>
                      <a:pt x="67" y="415"/>
                      <a:pt x="4964" y="16"/>
                      <a:pt x="7651" y="16"/>
                    </a:cubicBezTo>
                    <a:cubicBezTo>
                      <a:pt x="8074" y="16"/>
                      <a:pt x="8442" y="26"/>
                      <a:pt x="8728" y="49"/>
                    </a:cubicBezTo>
                    <a:cubicBezTo>
                      <a:pt x="8733" y="49"/>
                      <a:pt x="8736" y="46"/>
                      <a:pt x="8736" y="41"/>
                    </a:cubicBezTo>
                    <a:cubicBezTo>
                      <a:pt x="8737" y="37"/>
                      <a:pt x="8733" y="34"/>
                      <a:pt x="8730" y="32"/>
                    </a:cubicBezTo>
                    <a:cubicBezTo>
                      <a:pt x="8446" y="10"/>
                      <a:pt x="8081" y="0"/>
                      <a:pt x="76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5"/>
              <p:cNvSpPr/>
              <p:nvPr/>
            </p:nvSpPr>
            <p:spPr>
              <a:xfrm>
                <a:off x="2092575" y="2876725"/>
                <a:ext cx="216550" cy="29025"/>
              </a:xfrm>
              <a:custGeom>
                <a:avLst/>
                <a:gdLst/>
                <a:ahLst/>
                <a:cxnLst/>
                <a:rect l="l" t="t" r="r" b="b"/>
                <a:pathLst>
                  <a:path w="8662" h="1161" extrusionOk="0">
                    <a:moveTo>
                      <a:pt x="8653" y="1"/>
                    </a:moveTo>
                    <a:cubicBezTo>
                      <a:pt x="8651" y="1"/>
                      <a:pt x="8649" y="1"/>
                      <a:pt x="8648" y="2"/>
                    </a:cubicBezTo>
                    <a:cubicBezTo>
                      <a:pt x="8618" y="28"/>
                      <a:pt x="8589" y="46"/>
                      <a:pt x="8563" y="55"/>
                    </a:cubicBezTo>
                    <a:cubicBezTo>
                      <a:pt x="8503" y="78"/>
                      <a:pt x="8411" y="85"/>
                      <a:pt x="8293" y="85"/>
                    </a:cubicBezTo>
                    <a:cubicBezTo>
                      <a:pt x="8229" y="85"/>
                      <a:pt x="8156" y="83"/>
                      <a:pt x="8078" y="81"/>
                    </a:cubicBezTo>
                    <a:cubicBezTo>
                      <a:pt x="7993" y="79"/>
                      <a:pt x="7899" y="76"/>
                      <a:pt x="7802" y="76"/>
                    </a:cubicBezTo>
                    <a:cubicBezTo>
                      <a:pt x="7622" y="76"/>
                      <a:pt x="7428" y="84"/>
                      <a:pt x="7238" y="116"/>
                    </a:cubicBezTo>
                    <a:cubicBezTo>
                      <a:pt x="7010" y="152"/>
                      <a:pt x="6892" y="231"/>
                      <a:pt x="6767" y="314"/>
                    </a:cubicBezTo>
                    <a:cubicBezTo>
                      <a:pt x="6592" y="429"/>
                      <a:pt x="6411" y="549"/>
                      <a:pt x="5899" y="550"/>
                    </a:cubicBezTo>
                    <a:cubicBezTo>
                      <a:pt x="5895" y="550"/>
                      <a:pt x="5891" y="550"/>
                      <a:pt x="5888" y="550"/>
                    </a:cubicBezTo>
                    <a:cubicBezTo>
                      <a:pt x="5032" y="550"/>
                      <a:pt x="4157" y="194"/>
                      <a:pt x="4148" y="190"/>
                    </a:cubicBezTo>
                    <a:lnTo>
                      <a:pt x="4140" y="190"/>
                    </a:lnTo>
                    <a:cubicBezTo>
                      <a:pt x="4139" y="191"/>
                      <a:pt x="4137" y="193"/>
                      <a:pt x="4137" y="196"/>
                    </a:cubicBezTo>
                    <a:cubicBezTo>
                      <a:pt x="4136" y="199"/>
                      <a:pt x="4043" y="562"/>
                      <a:pt x="3148" y="596"/>
                    </a:cubicBezTo>
                    <a:cubicBezTo>
                      <a:pt x="3123" y="597"/>
                      <a:pt x="3098" y="597"/>
                      <a:pt x="3075" y="597"/>
                    </a:cubicBezTo>
                    <a:cubicBezTo>
                      <a:pt x="2697" y="597"/>
                      <a:pt x="2566" y="475"/>
                      <a:pt x="2439" y="355"/>
                    </a:cubicBezTo>
                    <a:cubicBezTo>
                      <a:pt x="2322" y="244"/>
                      <a:pt x="2211" y="139"/>
                      <a:pt x="1918" y="139"/>
                    </a:cubicBezTo>
                    <a:cubicBezTo>
                      <a:pt x="1842" y="139"/>
                      <a:pt x="1754" y="147"/>
                      <a:pt x="1650" y="163"/>
                    </a:cubicBezTo>
                    <a:cubicBezTo>
                      <a:pt x="971" y="267"/>
                      <a:pt x="432" y="712"/>
                      <a:pt x="172" y="968"/>
                    </a:cubicBezTo>
                    <a:cubicBezTo>
                      <a:pt x="64" y="1073"/>
                      <a:pt x="6" y="1144"/>
                      <a:pt x="3" y="1147"/>
                    </a:cubicBezTo>
                    <a:cubicBezTo>
                      <a:pt x="0" y="1150"/>
                      <a:pt x="2" y="1155"/>
                      <a:pt x="5" y="1158"/>
                    </a:cubicBezTo>
                    <a:cubicBezTo>
                      <a:pt x="6" y="1159"/>
                      <a:pt x="8" y="1161"/>
                      <a:pt x="9" y="1161"/>
                    </a:cubicBezTo>
                    <a:lnTo>
                      <a:pt x="9" y="1159"/>
                    </a:lnTo>
                    <a:cubicBezTo>
                      <a:pt x="12" y="1159"/>
                      <a:pt x="14" y="1159"/>
                      <a:pt x="16" y="1156"/>
                    </a:cubicBezTo>
                    <a:cubicBezTo>
                      <a:pt x="19" y="1153"/>
                      <a:pt x="76" y="1083"/>
                      <a:pt x="182" y="979"/>
                    </a:cubicBezTo>
                    <a:cubicBezTo>
                      <a:pt x="441" y="725"/>
                      <a:pt x="977" y="282"/>
                      <a:pt x="1651" y="178"/>
                    </a:cubicBezTo>
                    <a:cubicBezTo>
                      <a:pt x="1754" y="162"/>
                      <a:pt x="1840" y="155"/>
                      <a:pt x="1915" y="155"/>
                    </a:cubicBezTo>
                    <a:cubicBezTo>
                      <a:pt x="2205" y="155"/>
                      <a:pt x="2314" y="259"/>
                      <a:pt x="2428" y="367"/>
                    </a:cubicBezTo>
                    <a:cubicBezTo>
                      <a:pt x="2558" y="488"/>
                      <a:pt x="2691" y="612"/>
                      <a:pt x="3074" y="612"/>
                    </a:cubicBezTo>
                    <a:cubicBezTo>
                      <a:pt x="3098" y="612"/>
                      <a:pt x="3122" y="612"/>
                      <a:pt x="3148" y="611"/>
                    </a:cubicBezTo>
                    <a:cubicBezTo>
                      <a:pt x="3990" y="579"/>
                      <a:pt x="4131" y="267"/>
                      <a:pt x="4149" y="208"/>
                    </a:cubicBezTo>
                    <a:cubicBezTo>
                      <a:pt x="4241" y="244"/>
                      <a:pt x="5078" y="567"/>
                      <a:pt x="5894" y="567"/>
                    </a:cubicBezTo>
                    <a:cubicBezTo>
                      <a:pt x="5896" y="567"/>
                      <a:pt x="5898" y="567"/>
                      <a:pt x="5900" y="567"/>
                    </a:cubicBezTo>
                    <a:cubicBezTo>
                      <a:pt x="6417" y="565"/>
                      <a:pt x="6598" y="444"/>
                      <a:pt x="6776" y="326"/>
                    </a:cubicBezTo>
                    <a:cubicBezTo>
                      <a:pt x="6898" y="244"/>
                      <a:pt x="7017" y="167"/>
                      <a:pt x="7241" y="131"/>
                    </a:cubicBezTo>
                    <a:cubicBezTo>
                      <a:pt x="7430" y="99"/>
                      <a:pt x="7624" y="91"/>
                      <a:pt x="7803" y="91"/>
                    </a:cubicBezTo>
                    <a:cubicBezTo>
                      <a:pt x="7900" y="91"/>
                      <a:pt x="7993" y="94"/>
                      <a:pt x="8078" y="96"/>
                    </a:cubicBezTo>
                    <a:cubicBezTo>
                      <a:pt x="8157" y="98"/>
                      <a:pt x="8230" y="100"/>
                      <a:pt x="8295" y="100"/>
                    </a:cubicBezTo>
                    <a:cubicBezTo>
                      <a:pt x="8413" y="100"/>
                      <a:pt x="8508" y="94"/>
                      <a:pt x="8569" y="70"/>
                    </a:cubicBezTo>
                    <a:cubicBezTo>
                      <a:pt x="8595" y="60"/>
                      <a:pt x="8625" y="41"/>
                      <a:pt x="8658" y="16"/>
                    </a:cubicBezTo>
                    <a:cubicBezTo>
                      <a:pt x="8661" y="13"/>
                      <a:pt x="8661" y="7"/>
                      <a:pt x="8660" y="4"/>
                    </a:cubicBezTo>
                    <a:cubicBezTo>
                      <a:pt x="8658" y="2"/>
                      <a:pt x="8655" y="1"/>
                      <a:pt x="86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5"/>
              <p:cNvSpPr/>
              <p:nvPr/>
            </p:nvSpPr>
            <p:spPr>
              <a:xfrm>
                <a:off x="1695425" y="3367325"/>
                <a:ext cx="30150" cy="34150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366" extrusionOk="0">
                    <a:moveTo>
                      <a:pt x="10" y="0"/>
                    </a:moveTo>
                    <a:cubicBezTo>
                      <a:pt x="9" y="0"/>
                      <a:pt x="8" y="1"/>
                      <a:pt x="8" y="1"/>
                    </a:cubicBezTo>
                    <a:cubicBezTo>
                      <a:pt x="3" y="1"/>
                      <a:pt x="0" y="6"/>
                      <a:pt x="2" y="10"/>
                    </a:cubicBezTo>
                    <a:cubicBezTo>
                      <a:pt x="3" y="15"/>
                      <a:pt x="133" y="427"/>
                      <a:pt x="326" y="663"/>
                    </a:cubicBezTo>
                    <a:cubicBezTo>
                      <a:pt x="401" y="757"/>
                      <a:pt x="453" y="783"/>
                      <a:pt x="524" y="819"/>
                    </a:cubicBezTo>
                    <a:cubicBezTo>
                      <a:pt x="632" y="874"/>
                      <a:pt x="797" y="957"/>
                      <a:pt x="1192" y="1363"/>
                    </a:cubicBezTo>
                    <a:cubicBezTo>
                      <a:pt x="1194" y="1364"/>
                      <a:pt x="1195" y="1366"/>
                      <a:pt x="1198" y="1366"/>
                    </a:cubicBezTo>
                    <a:cubicBezTo>
                      <a:pt x="1200" y="1366"/>
                      <a:pt x="1201" y="1364"/>
                      <a:pt x="1203" y="1363"/>
                    </a:cubicBezTo>
                    <a:cubicBezTo>
                      <a:pt x="1206" y="1360"/>
                      <a:pt x="1206" y="1355"/>
                      <a:pt x="1203" y="1352"/>
                    </a:cubicBezTo>
                    <a:cubicBezTo>
                      <a:pt x="806" y="943"/>
                      <a:pt x="641" y="860"/>
                      <a:pt x="530" y="804"/>
                    </a:cubicBezTo>
                    <a:cubicBezTo>
                      <a:pt x="459" y="767"/>
                      <a:pt x="412" y="745"/>
                      <a:pt x="338" y="652"/>
                    </a:cubicBezTo>
                    <a:cubicBezTo>
                      <a:pt x="149" y="419"/>
                      <a:pt x="18" y="10"/>
                      <a:pt x="17" y="6"/>
                    </a:cubicBezTo>
                    <a:cubicBezTo>
                      <a:pt x="16" y="2"/>
                      <a:pt x="13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5"/>
              <p:cNvSpPr/>
              <p:nvPr/>
            </p:nvSpPr>
            <p:spPr>
              <a:xfrm>
                <a:off x="1920000" y="3319800"/>
                <a:ext cx="53625" cy="12600"/>
              </a:xfrm>
              <a:custGeom>
                <a:avLst/>
                <a:gdLst/>
                <a:ahLst/>
                <a:cxnLst/>
                <a:rect l="l" t="t" r="r" b="b"/>
                <a:pathLst>
                  <a:path w="2145" h="504" extrusionOk="0">
                    <a:moveTo>
                      <a:pt x="2136" y="1"/>
                    </a:moveTo>
                    <a:cubicBezTo>
                      <a:pt x="2135" y="1"/>
                      <a:pt x="2134" y="1"/>
                      <a:pt x="2134" y="1"/>
                    </a:cubicBezTo>
                    <a:cubicBezTo>
                      <a:pt x="1034" y="383"/>
                      <a:pt x="19" y="487"/>
                      <a:pt x="8" y="487"/>
                    </a:cubicBezTo>
                    <a:cubicBezTo>
                      <a:pt x="4" y="489"/>
                      <a:pt x="1" y="492"/>
                      <a:pt x="1" y="496"/>
                    </a:cubicBezTo>
                    <a:cubicBezTo>
                      <a:pt x="2" y="501"/>
                      <a:pt x="5" y="504"/>
                      <a:pt x="10" y="504"/>
                    </a:cubicBezTo>
                    <a:cubicBezTo>
                      <a:pt x="21" y="502"/>
                      <a:pt x="1037" y="398"/>
                      <a:pt x="2138" y="16"/>
                    </a:cubicBezTo>
                    <a:cubicBezTo>
                      <a:pt x="2143" y="15"/>
                      <a:pt x="2144" y="10"/>
                      <a:pt x="2143" y="6"/>
                    </a:cubicBezTo>
                    <a:cubicBezTo>
                      <a:pt x="2142" y="2"/>
                      <a:pt x="2139" y="1"/>
                      <a:pt x="2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5"/>
              <p:cNvSpPr/>
              <p:nvPr/>
            </p:nvSpPr>
            <p:spPr>
              <a:xfrm>
                <a:off x="1932775" y="3363000"/>
                <a:ext cx="527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531" extrusionOk="0">
                    <a:moveTo>
                      <a:pt x="2100" y="1"/>
                    </a:moveTo>
                    <a:cubicBezTo>
                      <a:pt x="2099" y="1"/>
                      <a:pt x="2098" y="1"/>
                      <a:pt x="2097" y="1"/>
                    </a:cubicBezTo>
                    <a:cubicBezTo>
                      <a:pt x="2028" y="42"/>
                      <a:pt x="1957" y="97"/>
                      <a:pt x="1883" y="154"/>
                    </a:cubicBezTo>
                    <a:cubicBezTo>
                      <a:pt x="1680" y="310"/>
                      <a:pt x="1451" y="488"/>
                      <a:pt x="1118" y="512"/>
                    </a:cubicBezTo>
                    <a:cubicBezTo>
                      <a:pt x="1094" y="513"/>
                      <a:pt x="1070" y="514"/>
                      <a:pt x="1044" y="514"/>
                    </a:cubicBezTo>
                    <a:cubicBezTo>
                      <a:pt x="808" y="514"/>
                      <a:pt x="484" y="437"/>
                      <a:pt x="158" y="110"/>
                    </a:cubicBezTo>
                    <a:cubicBezTo>
                      <a:pt x="152" y="104"/>
                      <a:pt x="147" y="100"/>
                      <a:pt x="144" y="97"/>
                    </a:cubicBezTo>
                    <a:cubicBezTo>
                      <a:pt x="64" y="21"/>
                      <a:pt x="12" y="15"/>
                      <a:pt x="9" y="13"/>
                    </a:cubicBezTo>
                    <a:cubicBezTo>
                      <a:pt x="6" y="13"/>
                      <a:pt x="2" y="17"/>
                      <a:pt x="2" y="21"/>
                    </a:cubicBezTo>
                    <a:cubicBezTo>
                      <a:pt x="0" y="26"/>
                      <a:pt x="3" y="29"/>
                      <a:pt x="8" y="30"/>
                    </a:cubicBezTo>
                    <a:cubicBezTo>
                      <a:pt x="9" y="30"/>
                      <a:pt x="58" y="38"/>
                      <a:pt x="134" y="109"/>
                    </a:cubicBezTo>
                    <a:cubicBezTo>
                      <a:pt x="137" y="112"/>
                      <a:pt x="141" y="116"/>
                      <a:pt x="147" y="123"/>
                    </a:cubicBezTo>
                    <a:cubicBezTo>
                      <a:pt x="477" y="453"/>
                      <a:pt x="807" y="530"/>
                      <a:pt x="1046" y="530"/>
                    </a:cubicBezTo>
                    <a:cubicBezTo>
                      <a:pt x="1048" y="530"/>
                      <a:pt x="1051" y="530"/>
                      <a:pt x="1053" y="530"/>
                    </a:cubicBezTo>
                    <a:lnTo>
                      <a:pt x="1052" y="530"/>
                    </a:lnTo>
                    <a:cubicBezTo>
                      <a:pt x="1076" y="530"/>
                      <a:pt x="1097" y="528"/>
                      <a:pt x="1118" y="527"/>
                    </a:cubicBezTo>
                    <a:cubicBezTo>
                      <a:pt x="1457" y="503"/>
                      <a:pt x="1689" y="324"/>
                      <a:pt x="1892" y="166"/>
                    </a:cubicBezTo>
                    <a:cubicBezTo>
                      <a:pt x="1966" y="109"/>
                      <a:pt x="2038" y="56"/>
                      <a:pt x="2106" y="15"/>
                    </a:cubicBezTo>
                    <a:cubicBezTo>
                      <a:pt x="2109" y="13"/>
                      <a:pt x="2110" y="9"/>
                      <a:pt x="2109" y="4"/>
                    </a:cubicBezTo>
                    <a:cubicBezTo>
                      <a:pt x="2107" y="2"/>
                      <a:pt x="2104" y="1"/>
                      <a:pt x="2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5"/>
              <p:cNvSpPr/>
              <p:nvPr/>
            </p:nvSpPr>
            <p:spPr>
              <a:xfrm>
                <a:off x="1684025" y="3377750"/>
                <a:ext cx="26025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1392" extrusionOk="0">
                    <a:moveTo>
                      <a:pt x="10" y="0"/>
                    </a:moveTo>
                    <a:cubicBezTo>
                      <a:pt x="8" y="0"/>
                      <a:pt x="5" y="2"/>
                      <a:pt x="3" y="4"/>
                    </a:cubicBezTo>
                    <a:cubicBezTo>
                      <a:pt x="0" y="7"/>
                      <a:pt x="2" y="13"/>
                      <a:pt x="5" y="14"/>
                    </a:cubicBezTo>
                    <a:cubicBezTo>
                      <a:pt x="9" y="17"/>
                      <a:pt x="90" y="79"/>
                      <a:pt x="246" y="603"/>
                    </a:cubicBezTo>
                    <a:cubicBezTo>
                      <a:pt x="385" y="1078"/>
                      <a:pt x="620" y="1312"/>
                      <a:pt x="1030" y="1391"/>
                    </a:cubicBezTo>
                    <a:lnTo>
                      <a:pt x="1032" y="1391"/>
                    </a:lnTo>
                    <a:cubicBezTo>
                      <a:pt x="1036" y="1391"/>
                      <a:pt x="1039" y="1388"/>
                      <a:pt x="1039" y="1385"/>
                    </a:cubicBezTo>
                    <a:cubicBezTo>
                      <a:pt x="1041" y="1381"/>
                      <a:pt x="1038" y="1376"/>
                      <a:pt x="1033" y="1376"/>
                    </a:cubicBezTo>
                    <a:cubicBezTo>
                      <a:pt x="748" y="1321"/>
                      <a:pt x="433" y="1187"/>
                      <a:pt x="261" y="599"/>
                    </a:cubicBezTo>
                    <a:cubicBezTo>
                      <a:pt x="102" y="63"/>
                      <a:pt x="18" y="4"/>
                      <a:pt x="14" y="2"/>
                    </a:cubicBezTo>
                    <a:cubicBezTo>
                      <a:pt x="13" y="1"/>
                      <a:pt x="11" y="0"/>
                      <a:pt x="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5"/>
              <p:cNvSpPr/>
              <p:nvPr/>
            </p:nvSpPr>
            <p:spPr>
              <a:xfrm>
                <a:off x="2045925" y="2457550"/>
                <a:ext cx="102375" cy="39050"/>
              </a:xfrm>
              <a:custGeom>
                <a:avLst/>
                <a:gdLst/>
                <a:ahLst/>
                <a:cxnLst/>
                <a:rect l="l" t="t" r="r" b="b"/>
                <a:pathLst>
                  <a:path w="4095" h="1562" extrusionOk="0">
                    <a:moveTo>
                      <a:pt x="4088" y="1"/>
                    </a:moveTo>
                    <a:cubicBezTo>
                      <a:pt x="4087" y="1"/>
                      <a:pt x="4086" y="1"/>
                      <a:pt x="4085" y="1"/>
                    </a:cubicBezTo>
                    <a:cubicBezTo>
                      <a:pt x="2915" y="153"/>
                      <a:pt x="1868" y="565"/>
                      <a:pt x="1195" y="883"/>
                    </a:cubicBezTo>
                    <a:cubicBezTo>
                      <a:pt x="467" y="1230"/>
                      <a:pt x="9" y="1543"/>
                      <a:pt x="5" y="1546"/>
                    </a:cubicBezTo>
                    <a:cubicBezTo>
                      <a:pt x="2" y="1549"/>
                      <a:pt x="0" y="1554"/>
                      <a:pt x="3" y="1558"/>
                    </a:cubicBezTo>
                    <a:cubicBezTo>
                      <a:pt x="5" y="1560"/>
                      <a:pt x="6" y="1561"/>
                      <a:pt x="9" y="1561"/>
                    </a:cubicBezTo>
                    <a:cubicBezTo>
                      <a:pt x="11" y="1561"/>
                      <a:pt x="12" y="1560"/>
                      <a:pt x="14" y="1560"/>
                    </a:cubicBezTo>
                    <a:cubicBezTo>
                      <a:pt x="18" y="1557"/>
                      <a:pt x="474" y="1243"/>
                      <a:pt x="1203" y="898"/>
                    </a:cubicBezTo>
                    <a:cubicBezTo>
                      <a:pt x="1874" y="578"/>
                      <a:pt x="2919" y="168"/>
                      <a:pt x="4088" y="16"/>
                    </a:cubicBezTo>
                    <a:cubicBezTo>
                      <a:pt x="4091" y="16"/>
                      <a:pt x="4095" y="12"/>
                      <a:pt x="4095" y="7"/>
                    </a:cubicBezTo>
                    <a:cubicBezTo>
                      <a:pt x="4095" y="3"/>
                      <a:pt x="4091" y="1"/>
                      <a:pt x="40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5"/>
              <p:cNvSpPr/>
              <p:nvPr/>
            </p:nvSpPr>
            <p:spPr>
              <a:xfrm>
                <a:off x="2079275" y="2666275"/>
                <a:ext cx="14450" cy="9835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3934" extrusionOk="0">
                    <a:moveTo>
                      <a:pt x="11" y="1"/>
                    </a:moveTo>
                    <a:cubicBezTo>
                      <a:pt x="10" y="1"/>
                      <a:pt x="9" y="1"/>
                      <a:pt x="8" y="1"/>
                    </a:cubicBezTo>
                    <a:cubicBezTo>
                      <a:pt x="4" y="3"/>
                      <a:pt x="1" y="6"/>
                      <a:pt x="2" y="10"/>
                    </a:cubicBezTo>
                    <a:cubicBezTo>
                      <a:pt x="295" y="1215"/>
                      <a:pt x="484" y="2532"/>
                      <a:pt x="563" y="3926"/>
                    </a:cubicBezTo>
                    <a:cubicBezTo>
                      <a:pt x="563" y="3929"/>
                      <a:pt x="566" y="3933"/>
                      <a:pt x="570" y="3933"/>
                    </a:cubicBezTo>
                    <a:cubicBezTo>
                      <a:pt x="575" y="3933"/>
                      <a:pt x="578" y="3929"/>
                      <a:pt x="578" y="3924"/>
                    </a:cubicBezTo>
                    <a:cubicBezTo>
                      <a:pt x="499" y="2529"/>
                      <a:pt x="311" y="1211"/>
                      <a:pt x="17" y="7"/>
                    </a:cubicBezTo>
                    <a:cubicBezTo>
                      <a:pt x="16" y="4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5"/>
              <p:cNvSpPr/>
              <p:nvPr/>
            </p:nvSpPr>
            <p:spPr>
              <a:xfrm>
                <a:off x="1839150" y="3201550"/>
                <a:ext cx="47550" cy="116050"/>
              </a:xfrm>
              <a:custGeom>
                <a:avLst/>
                <a:gdLst/>
                <a:ahLst/>
                <a:cxnLst/>
                <a:rect l="l" t="t" r="r" b="b"/>
                <a:pathLst>
                  <a:path w="1902" h="4642" extrusionOk="0">
                    <a:moveTo>
                      <a:pt x="11" y="1"/>
                    </a:moveTo>
                    <a:cubicBezTo>
                      <a:pt x="10" y="1"/>
                      <a:pt x="8" y="1"/>
                      <a:pt x="7" y="2"/>
                    </a:cubicBezTo>
                    <a:cubicBezTo>
                      <a:pt x="2" y="4"/>
                      <a:pt x="1" y="8"/>
                      <a:pt x="2" y="11"/>
                    </a:cubicBezTo>
                    <a:cubicBezTo>
                      <a:pt x="18" y="49"/>
                      <a:pt x="1519" y="3719"/>
                      <a:pt x="1885" y="4637"/>
                    </a:cubicBezTo>
                    <a:cubicBezTo>
                      <a:pt x="1887" y="4640"/>
                      <a:pt x="1890" y="4642"/>
                      <a:pt x="1893" y="4642"/>
                    </a:cubicBezTo>
                    <a:lnTo>
                      <a:pt x="1896" y="4642"/>
                    </a:lnTo>
                    <a:cubicBezTo>
                      <a:pt x="1900" y="4640"/>
                      <a:pt x="1902" y="4636"/>
                      <a:pt x="1900" y="4631"/>
                    </a:cubicBezTo>
                    <a:cubicBezTo>
                      <a:pt x="1534" y="3713"/>
                      <a:pt x="33" y="43"/>
                      <a:pt x="18" y="5"/>
                    </a:cubicBezTo>
                    <a:cubicBezTo>
                      <a:pt x="17" y="3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5"/>
              <p:cNvSpPr/>
              <p:nvPr/>
            </p:nvSpPr>
            <p:spPr>
              <a:xfrm>
                <a:off x="1936775" y="3097625"/>
                <a:ext cx="29600" cy="136475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5459" extrusionOk="0">
                    <a:moveTo>
                      <a:pt x="9" y="1"/>
                    </a:moveTo>
                    <a:cubicBezTo>
                      <a:pt x="9" y="1"/>
                      <a:pt x="8" y="1"/>
                      <a:pt x="7" y="1"/>
                    </a:cubicBezTo>
                    <a:cubicBezTo>
                      <a:pt x="4" y="1"/>
                      <a:pt x="1" y="6"/>
                      <a:pt x="1" y="10"/>
                    </a:cubicBezTo>
                    <a:cubicBezTo>
                      <a:pt x="7" y="45"/>
                      <a:pt x="584" y="3588"/>
                      <a:pt x="1167" y="5453"/>
                    </a:cubicBezTo>
                    <a:cubicBezTo>
                      <a:pt x="1169" y="5456"/>
                      <a:pt x="1172" y="5459"/>
                      <a:pt x="1175" y="5459"/>
                    </a:cubicBezTo>
                    <a:cubicBezTo>
                      <a:pt x="1176" y="5459"/>
                      <a:pt x="1176" y="5459"/>
                      <a:pt x="1178" y="5457"/>
                    </a:cubicBezTo>
                    <a:cubicBezTo>
                      <a:pt x="1181" y="5457"/>
                      <a:pt x="1184" y="5453"/>
                      <a:pt x="1182" y="5448"/>
                    </a:cubicBezTo>
                    <a:cubicBezTo>
                      <a:pt x="599" y="3585"/>
                      <a:pt x="22" y="44"/>
                      <a:pt x="16" y="7"/>
                    </a:cubicBezTo>
                    <a:cubicBezTo>
                      <a:pt x="16" y="4"/>
                      <a:pt x="13" y="1"/>
                      <a:pt x="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5"/>
              <p:cNvSpPr/>
              <p:nvPr/>
            </p:nvSpPr>
            <p:spPr>
              <a:xfrm>
                <a:off x="1322875" y="2856800"/>
                <a:ext cx="23775" cy="608575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3" extrusionOk="0">
                    <a:moveTo>
                      <a:pt x="743" y="1"/>
                    </a:moveTo>
                    <a:lnTo>
                      <a:pt x="0" y="7"/>
                    </a:lnTo>
                    <a:lnTo>
                      <a:pt x="208" y="24342"/>
                    </a:lnTo>
                    <a:lnTo>
                      <a:pt x="950" y="24335"/>
                    </a:lnTo>
                    <a:lnTo>
                      <a:pt x="74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5"/>
              <p:cNvSpPr/>
              <p:nvPr/>
            </p:nvSpPr>
            <p:spPr>
              <a:xfrm>
                <a:off x="1876524" y="2852070"/>
                <a:ext cx="23773" cy="61421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24342" extrusionOk="0">
                    <a:moveTo>
                      <a:pt x="743" y="0"/>
                    </a:moveTo>
                    <a:lnTo>
                      <a:pt x="1" y="8"/>
                    </a:lnTo>
                    <a:lnTo>
                      <a:pt x="208" y="24342"/>
                    </a:lnTo>
                    <a:lnTo>
                      <a:pt x="951" y="24336"/>
                    </a:lnTo>
                    <a:lnTo>
                      <a:pt x="74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5"/>
              <p:cNvSpPr/>
              <p:nvPr/>
            </p:nvSpPr>
            <p:spPr>
              <a:xfrm>
                <a:off x="2056775" y="34154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7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5"/>
              <p:cNvSpPr/>
              <p:nvPr/>
            </p:nvSpPr>
            <p:spPr>
              <a:xfrm>
                <a:off x="2066225" y="3424775"/>
                <a:ext cx="2482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3" h="989" extrusionOk="0">
                    <a:moveTo>
                      <a:pt x="496" y="1"/>
                    </a:moveTo>
                    <a:cubicBezTo>
                      <a:pt x="495" y="1"/>
                      <a:pt x="493" y="1"/>
                      <a:pt x="491" y="1"/>
                    </a:cubicBezTo>
                    <a:cubicBezTo>
                      <a:pt x="218" y="2"/>
                      <a:pt x="0" y="225"/>
                      <a:pt x="2" y="498"/>
                    </a:cubicBezTo>
                    <a:cubicBezTo>
                      <a:pt x="5" y="771"/>
                      <a:pt x="226" y="988"/>
                      <a:pt x="497" y="988"/>
                    </a:cubicBezTo>
                    <a:cubicBezTo>
                      <a:pt x="498" y="988"/>
                      <a:pt x="499" y="988"/>
                      <a:pt x="500" y="988"/>
                    </a:cubicBezTo>
                    <a:cubicBezTo>
                      <a:pt x="773" y="985"/>
                      <a:pt x="992" y="763"/>
                      <a:pt x="989" y="490"/>
                    </a:cubicBezTo>
                    <a:cubicBezTo>
                      <a:pt x="988" y="219"/>
                      <a:pt x="767" y="1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5"/>
              <p:cNvSpPr/>
              <p:nvPr/>
            </p:nvSpPr>
            <p:spPr>
              <a:xfrm>
                <a:off x="2191825" y="3194775"/>
                <a:ext cx="27200" cy="20977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8391" extrusionOk="0">
                    <a:moveTo>
                      <a:pt x="1015" y="1"/>
                    </a:moveTo>
                    <a:lnTo>
                      <a:pt x="0" y="10"/>
                    </a:lnTo>
                    <a:lnTo>
                      <a:pt x="72" y="8390"/>
                    </a:lnTo>
                    <a:lnTo>
                      <a:pt x="1088" y="8381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5"/>
              <p:cNvSpPr/>
              <p:nvPr/>
            </p:nvSpPr>
            <p:spPr>
              <a:xfrm>
                <a:off x="2170125" y="3081050"/>
                <a:ext cx="66925" cy="11395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4558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449" y="4430"/>
                    </a:lnTo>
                    <a:cubicBezTo>
                      <a:pt x="456" y="4503"/>
                      <a:pt x="519" y="4557"/>
                      <a:pt x="591" y="4557"/>
                    </a:cubicBezTo>
                    <a:lnTo>
                      <a:pt x="2165" y="4543"/>
                    </a:lnTo>
                    <a:cubicBezTo>
                      <a:pt x="2238" y="4543"/>
                      <a:pt x="2298" y="4486"/>
                      <a:pt x="2304" y="4413"/>
                    </a:cubicBez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5"/>
              <p:cNvSpPr/>
              <p:nvPr/>
            </p:nvSpPr>
            <p:spPr>
              <a:xfrm>
                <a:off x="2170125" y="3081050"/>
                <a:ext cx="66925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369" extrusionOk="0">
                    <a:moveTo>
                      <a:pt x="2677" y="1"/>
                    </a:moveTo>
                    <a:lnTo>
                      <a:pt x="0" y="24"/>
                    </a:lnTo>
                    <a:lnTo>
                      <a:pt x="35" y="369"/>
                    </a:lnTo>
                    <a:lnTo>
                      <a:pt x="2648" y="346"/>
                    </a:lnTo>
                    <a:lnTo>
                      <a:pt x="2677" y="1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5"/>
              <p:cNvSpPr/>
              <p:nvPr/>
            </p:nvSpPr>
            <p:spPr>
              <a:xfrm>
                <a:off x="2069100" y="3392175"/>
                <a:ext cx="274975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10999" h="1786" extrusionOk="0">
                    <a:moveTo>
                      <a:pt x="8818" y="1"/>
                    </a:moveTo>
                    <a:cubicBezTo>
                      <a:pt x="8812" y="1"/>
                      <a:pt x="8807" y="1"/>
                      <a:pt x="8801" y="1"/>
                    </a:cubicBezTo>
                    <a:lnTo>
                      <a:pt x="5488" y="29"/>
                    </a:lnTo>
                    <a:lnTo>
                      <a:pt x="2174" y="58"/>
                    </a:lnTo>
                    <a:cubicBezTo>
                      <a:pt x="1600" y="64"/>
                      <a:pt x="1061" y="292"/>
                      <a:pt x="658" y="702"/>
                    </a:cubicBezTo>
                    <a:lnTo>
                      <a:pt x="123" y="1246"/>
                    </a:lnTo>
                    <a:cubicBezTo>
                      <a:pt x="0" y="1372"/>
                      <a:pt x="2" y="1571"/>
                      <a:pt x="126" y="1694"/>
                    </a:cubicBezTo>
                    <a:cubicBezTo>
                      <a:pt x="188" y="1755"/>
                      <a:pt x="266" y="1785"/>
                      <a:pt x="346" y="1785"/>
                    </a:cubicBezTo>
                    <a:cubicBezTo>
                      <a:pt x="348" y="1785"/>
                      <a:pt x="350" y="1785"/>
                      <a:pt x="352" y="1785"/>
                    </a:cubicBezTo>
                    <a:cubicBezTo>
                      <a:pt x="433" y="1785"/>
                      <a:pt x="514" y="1753"/>
                      <a:pt x="574" y="1691"/>
                    </a:cubicBezTo>
                    <a:lnTo>
                      <a:pt x="1111" y="1146"/>
                    </a:lnTo>
                    <a:cubicBezTo>
                      <a:pt x="1395" y="857"/>
                      <a:pt x="1774" y="696"/>
                      <a:pt x="2178" y="693"/>
                    </a:cubicBezTo>
                    <a:lnTo>
                      <a:pt x="5493" y="664"/>
                    </a:lnTo>
                    <a:lnTo>
                      <a:pt x="8807" y="635"/>
                    </a:lnTo>
                    <a:cubicBezTo>
                      <a:pt x="8811" y="635"/>
                      <a:pt x="8815" y="635"/>
                      <a:pt x="8818" y="635"/>
                    </a:cubicBezTo>
                    <a:cubicBezTo>
                      <a:pt x="9219" y="635"/>
                      <a:pt x="9597" y="790"/>
                      <a:pt x="9882" y="1070"/>
                    </a:cubicBezTo>
                    <a:lnTo>
                      <a:pt x="10428" y="1606"/>
                    </a:lnTo>
                    <a:cubicBezTo>
                      <a:pt x="10490" y="1667"/>
                      <a:pt x="10571" y="1697"/>
                      <a:pt x="10653" y="1697"/>
                    </a:cubicBezTo>
                    <a:cubicBezTo>
                      <a:pt x="10733" y="1696"/>
                      <a:pt x="10815" y="1664"/>
                      <a:pt x="10876" y="1602"/>
                    </a:cubicBezTo>
                    <a:cubicBezTo>
                      <a:pt x="10999" y="1478"/>
                      <a:pt x="10997" y="1276"/>
                      <a:pt x="10873" y="1153"/>
                    </a:cubicBezTo>
                    <a:lnTo>
                      <a:pt x="10871" y="1153"/>
                    </a:lnTo>
                    <a:lnTo>
                      <a:pt x="10328" y="619"/>
                    </a:lnTo>
                    <a:cubicBezTo>
                      <a:pt x="9921" y="220"/>
                      <a:pt x="9387" y="1"/>
                      <a:pt x="88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5"/>
              <p:cNvSpPr/>
              <p:nvPr/>
            </p:nvSpPr>
            <p:spPr>
              <a:xfrm>
                <a:off x="2311700" y="3413200"/>
                <a:ext cx="436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738" extrusionOk="0">
                    <a:moveTo>
                      <a:pt x="872" y="0"/>
                    </a:moveTo>
                    <a:cubicBezTo>
                      <a:pt x="870" y="0"/>
                      <a:pt x="868" y="0"/>
                      <a:pt x="866" y="0"/>
                    </a:cubicBezTo>
                    <a:cubicBezTo>
                      <a:pt x="386" y="5"/>
                      <a:pt x="1" y="397"/>
                      <a:pt x="6" y="877"/>
                    </a:cubicBezTo>
                    <a:cubicBezTo>
                      <a:pt x="9" y="1353"/>
                      <a:pt x="396" y="1738"/>
                      <a:pt x="873" y="1738"/>
                    </a:cubicBezTo>
                    <a:cubicBezTo>
                      <a:pt x="875" y="1738"/>
                      <a:pt x="878" y="1738"/>
                      <a:pt x="881" y="1738"/>
                    </a:cubicBezTo>
                    <a:cubicBezTo>
                      <a:pt x="1361" y="1733"/>
                      <a:pt x="1746" y="1342"/>
                      <a:pt x="1743" y="862"/>
                    </a:cubicBezTo>
                    <a:cubicBezTo>
                      <a:pt x="1738" y="384"/>
                      <a:pt x="1349" y="0"/>
                      <a:pt x="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5"/>
              <p:cNvSpPr/>
              <p:nvPr/>
            </p:nvSpPr>
            <p:spPr>
              <a:xfrm>
                <a:off x="2321100" y="3422575"/>
                <a:ext cx="24875" cy="2472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989" extrusionOk="0">
                    <a:moveTo>
                      <a:pt x="499" y="1"/>
                    </a:moveTo>
                    <a:cubicBezTo>
                      <a:pt x="497" y="1"/>
                      <a:pt x="495" y="1"/>
                      <a:pt x="493" y="1"/>
                    </a:cubicBezTo>
                    <a:cubicBezTo>
                      <a:pt x="220" y="3"/>
                      <a:pt x="1" y="225"/>
                      <a:pt x="4" y="499"/>
                    </a:cubicBezTo>
                    <a:cubicBezTo>
                      <a:pt x="7" y="771"/>
                      <a:pt x="228" y="989"/>
                      <a:pt x="499" y="989"/>
                    </a:cubicBezTo>
                    <a:cubicBezTo>
                      <a:pt x="500" y="989"/>
                      <a:pt x="501" y="989"/>
                      <a:pt x="502" y="989"/>
                    </a:cubicBezTo>
                    <a:cubicBezTo>
                      <a:pt x="775" y="986"/>
                      <a:pt x="994" y="763"/>
                      <a:pt x="991" y="490"/>
                    </a:cubicBezTo>
                    <a:cubicBezTo>
                      <a:pt x="990" y="219"/>
                      <a:pt x="770" y="1"/>
                      <a:pt x="4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5"/>
              <p:cNvSpPr/>
              <p:nvPr/>
            </p:nvSpPr>
            <p:spPr>
              <a:xfrm>
                <a:off x="2222000" y="3076425"/>
                <a:ext cx="96300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3852" h="1348" extrusionOk="0">
                    <a:moveTo>
                      <a:pt x="81" y="1"/>
                    </a:moveTo>
                    <a:cubicBezTo>
                      <a:pt x="66" y="1"/>
                      <a:pt x="50" y="6"/>
                      <a:pt x="37" y="16"/>
                    </a:cubicBezTo>
                    <a:cubicBezTo>
                      <a:pt x="5" y="40"/>
                      <a:pt x="1" y="86"/>
                      <a:pt x="25" y="116"/>
                    </a:cubicBezTo>
                    <a:lnTo>
                      <a:pt x="684" y="930"/>
                    </a:lnTo>
                    <a:cubicBezTo>
                      <a:pt x="900" y="1195"/>
                      <a:pt x="1218" y="1348"/>
                      <a:pt x="1560" y="1348"/>
                    </a:cubicBezTo>
                    <a:cubicBezTo>
                      <a:pt x="1563" y="1348"/>
                      <a:pt x="1567" y="1348"/>
                      <a:pt x="1570" y="1348"/>
                    </a:cubicBezTo>
                    <a:lnTo>
                      <a:pt x="3780" y="1328"/>
                    </a:lnTo>
                    <a:cubicBezTo>
                      <a:pt x="3819" y="1328"/>
                      <a:pt x="3851" y="1296"/>
                      <a:pt x="3851" y="1257"/>
                    </a:cubicBezTo>
                    <a:cubicBezTo>
                      <a:pt x="3851" y="1217"/>
                      <a:pt x="3818" y="1186"/>
                      <a:pt x="3778" y="1186"/>
                    </a:cubicBezTo>
                    <a:lnTo>
                      <a:pt x="1568" y="1204"/>
                    </a:lnTo>
                    <a:cubicBezTo>
                      <a:pt x="1565" y="1204"/>
                      <a:pt x="1562" y="1204"/>
                      <a:pt x="1558" y="1204"/>
                    </a:cubicBezTo>
                    <a:cubicBezTo>
                      <a:pt x="1261" y="1204"/>
                      <a:pt x="983" y="1071"/>
                      <a:pt x="794" y="839"/>
                    </a:cubicBezTo>
                    <a:lnTo>
                      <a:pt x="137" y="27"/>
                    </a:lnTo>
                    <a:cubicBezTo>
                      <a:pt x="122" y="10"/>
                      <a:pt x="102" y="1"/>
                      <a:pt x="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5"/>
              <p:cNvSpPr/>
              <p:nvPr/>
            </p:nvSpPr>
            <p:spPr>
              <a:xfrm>
                <a:off x="2311325" y="3104350"/>
                <a:ext cx="189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78" extrusionOk="0">
                    <a:moveTo>
                      <a:pt x="699" y="0"/>
                    </a:moveTo>
                    <a:lnTo>
                      <a:pt x="57" y="5"/>
                    </a:lnTo>
                    <a:cubicBezTo>
                      <a:pt x="27" y="6"/>
                      <a:pt x="1" y="31"/>
                      <a:pt x="2" y="61"/>
                    </a:cubicBezTo>
                    <a:lnTo>
                      <a:pt x="2" y="223"/>
                    </a:lnTo>
                    <a:cubicBezTo>
                      <a:pt x="4" y="253"/>
                      <a:pt x="28" y="278"/>
                      <a:pt x="58" y="278"/>
                    </a:cubicBezTo>
                    <a:lnTo>
                      <a:pt x="702" y="273"/>
                    </a:lnTo>
                    <a:cubicBezTo>
                      <a:pt x="732" y="273"/>
                      <a:pt x="757" y="247"/>
                      <a:pt x="757" y="217"/>
                    </a:cubicBezTo>
                    <a:lnTo>
                      <a:pt x="755" y="55"/>
                    </a:lnTo>
                    <a:cubicBezTo>
                      <a:pt x="755" y="25"/>
                      <a:pt x="729" y="0"/>
                      <a:pt x="6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5"/>
              <p:cNvSpPr/>
              <p:nvPr/>
            </p:nvSpPr>
            <p:spPr>
              <a:xfrm>
                <a:off x="2043950" y="3039100"/>
                <a:ext cx="318975" cy="43525"/>
              </a:xfrm>
              <a:custGeom>
                <a:avLst/>
                <a:gdLst/>
                <a:ahLst/>
                <a:cxnLst/>
                <a:rect l="l" t="t" r="r" b="b"/>
                <a:pathLst>
                  <a:path w="12759" h="1741" extrusionOk="0">
                    <a:moveTo>
                      <a:pt x="12263" y="1"/>
                    </a:moveTo>
                    <a:cubicBezTo>
                      <a:pt x="12262" y="1"/>
                      <a:pt x="12260" y="1"/>
                      <a:pt x="12259" y="1"/>
                    </a:cubicBezTo>
                    <a:lnTo>
                      <a:pt x="485" y="102"/>
                    </a:lnTo>
                    <a:cubicBezTo>
                      <a:pt x="291" y="104"/>
                      <a:pt x="125" y="219"/>
                      <a:pt x="47" y="382"/>
                    </a:cubicBezTo>
                    <a:cubicBezTo>
                      <a:pt x="17" y="447"/>
                      <a:pt x="0" y="519"/>
                      <a:pt x="0" y="596"/>
                    </a:cubicBezTo>
                    <a:lnTo>
                      <a:pt x="7" y="1256"/>
                    </a:lnTo>
                    <a:cubicBezTo>
                      <a:pt x="10" y="1525"/>
                      <a:pt x="228" y="1741"/>
                      <a:pt x="496" y="1741"/>
                    </a:cubicBezTo>
                    <a:cubicBezTo>
                      <a:pt x="497" y="1741"/>
                      <a:pt x="498" y="1741"/>
                      <a:pt x="499" y="1741"/>
                    </a:cubicBezTo>
                    <a:lnTo>
                      <a:pt x="12273" y="1639"/>
                    </a:lnTo>
                    <a:cubicBezTo>
                      <a:pt x="12542" y="1636"/>
                      <a:pt x="12759" y="1417"/>
                      <a:pt x="12757" y="1147"/>
                    </a:cubicBezTo>
                    <a:lnTo>
                      <a:pt x="12751" y="485"/>
                    </a:lnTo>
                    <a:cubicBezTo>
                      <a:pt x="12750" y="410"/>
                      <a:pt x="12732" y="337"/>
                      <a:pt x="12700" y="273"/>
                    </a:cubicBezTo>
                    <a:cubicBezTo>
                      <a:pt x="12620" y="112"/>
                      <a:pt x="12454" y="1"/>
                      <a:pt x="1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5"/>
              <p:cNvSpPr/>
              <p:nvPr/>
            </p:nvSpPr>
            <p:spPr>
              <a:xfrm>
                <a:off x="2045125" y="3039100"/>
                <a:ext cx="316375" cy="9575"/>
              </a:xfrm>
              <a:custGeom>
                <a:avLst/>
                <a:gdLst/>
                <a:ahLst/>
                <a:cxnLst/>
                <a:rect l="l" t="t" r="r" b="b"/>
                <a:pathLst>
                  <a:path w="12655" h="383" extrusionOk="0">
                    <a:moveTo>
                      <a:pt x="12216" y="1"/>
                    </a:moveTo>
                    <a:cubicBezTo>
                      <a:pt x="12215" y="1"/>
                      <a:pt x="12213" y="1"/>
                      <a:pt x="12212" y="1"/>
                    </a:cubicBezTo>
                    <a:lnTo>
                      <a:pt x="438" y="102"/>
                    </a:lnTo>
                    <a:cubicBezTo>
                      <a:pt x="244" y="104"/>
                      <a:pt x="79" y="219"/>
                      <a:pt x="0" y="382"/>
                    </a:cubicBezTo>
                    <a:lnTo>
                      <a:pt x="12654" y="273"/>
                    </a:lnTo>
                    <a:cubicBezTo>
                      <a:pt x="12575" y="112"/>
                      <a:pt x="12408" y="1"/>
                      <a:pt x="122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5"/>
              <p:cNvSpPr/>
              <p:nvPr/>
            </p:nvSpPr>
            <p:spPr>
              <a:xfrm>
                <a:off x="2190425" y="3329625"/>
                <a:ext cx="31525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2090" extrusionOk="0">
                    <a:moveTo>
                      <a:pt x="1120" y="0"/>
                    </a:moveTo>
                    <a:lnTo>
                      <a:pt x="105" y="9"/>
                    </a:lnTo>
                    <a:cubicBezTo>
                      <a:pt x="87" y="9"/>
                      <a:pt x="73" y="23"/>
                      <a:pt x="72" y="41"/>
                    </a:cubicBezTo>
                    <a:lnTo>
                      <a:pt x="0" y="2089"/>
                    </a:lnTo>
                    <a:lnTo>
                      <a:pt x="1261" y="2079"/>
                    </a:lnTo>
                    <a:lnTo>
                      <a:pt x="1155" y="32"/>
                    </a:lnTo>
                    <a:cubicBezTo>
                      <a:pt x="1153" y="14"/>
                      <a:pt x="1138" y="0"/>
                      <a:pt x="11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5"/>
              <p:cNvSpPr/>
              <p:nvPr/>
            </p:nvSpPr>
            <p:spPr>
              <a:xfrm>
                <a:off x="2186325" y="3381550"/>
                <a:ext cx="39800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463" extrusionOk="0">
                    <a:moveTo>
                      <a:pt x="1520" y="0"/>
                    </a:moveTo>
                    <a:lnTo>
                      <a:pt x="67" y="14"/>
                    </a:lnTo>
                    <a:cubicBezTo>
                      <a:pt x="31" y="14"/>
                      <a:pt x="1" y="44"/>
                      <a:pt x="1" y="82"/>
                    </a:cubicBezTo>
                    <a:lnTo>
                      <a:pt x="5" y="462"/>
                    </a:lnTo>
                    <a:lnTo>
                      <a:pt x="1591" y="448"/>
                    </a:lnTo>
                    <a:lnTo>
                      <a:pt x="1588" y="68"/>
                    </a:lnTo>
                    <a:cubicBezTo>
                      <a:pt x="1588" y="30"/>
                      <a:pt x="1558" y="0"/>
                      <a:pt x="15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5"/>
              <p:cNvSpPr/>
              <p:nvPr/>
            </p:nvSpPr>
            <p:spPr>
              <a:xfrm>
                <a:off x="2166800" y="26847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0"/>
                    </a:moveTo>
                    <a:cubicBezTo>
                      <a:pt x="9433" y="0"/>
                      <a:pt x="9431" y="0"/>
                      <a:pt x="9429" y="0"/>
                    </a:cubicBezTo>
                    <a:lnTo>
                      <a:pt x="697" y="76"/>
                    </a:lnTo>
                    <a:cubicBezTo>
                      <a:pt x="311" y="79"/>
                      <a:pt x="0" y="394"/>
                      <a:pt x="3" y="780"/>
                    </a:cubicBezTo>
                    <a:lnTo>
                      <a:pt x="52" y="6344"/>
                    </a:lnTo>
                    <a:cubicBezTo>
                      <a:pt x="55" y="6727"/>
                      <a:pt x="368" y="7036"/>
                      <a:pt x="750" y="7036"/>
                    </a:cubicBezTo>
                    <a:cubicBezTo>
                      <a:pt x="752" y="7036"/>
                      <a:pt x="754" y="7036"/>
                      <a:pt x="756" y="7036"/>
                    </a:cubicBezTo>
                    <a:lnTo>
                      <a:pt x="9488" y="6960"/>
                    </a:lnTo>
                    <a:lnTo>
                      <a:pt x="9488" y="6962"/>
                    </a:lnTo>
                    <a:cubicBezTo>
                      <a:pt x="9875" y="6957"/>
                      <a:pt x="10185" y="6642"/>
                      <a:pt x="10182" y="6256"/>
                    </a:cubicBezTo>
                    <a:lnTo>
                      <a:pt x="10134" y="693"/>
                    </a:lnTo>
                    <a:cubicBezTo>
                      <a:pt x="10131" y="310"/>
                      <a:pt x="9817" y="0"/>
                      <a:pt x="94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5"/>
              <p:cNvSpPr/>
              <p:nvPr/>
            </p:nvSpPr>
            <p:spPr>
              <a:xfrm>
                <a:off x="2187725" y="2684500"/>
                <a:ext cx="254650" cy="175925"/>
              </a:xfrm>
              <a:custGeom>
                <a:avLst/>
                <a:gdLst/>
                <a:ahLst/>
                <a:cxnLst/>
                <a:rect l="l" t="t" r="r" b="b"/>
                <a:pathLst>
                  <a:path w="10186" h="7037" extrusionOk="0">
                    <a:moveTo>
                      <a:pt x="9435" y="1"/>
                    </a:moveTo>
                    <a:cubicBezTo>
                      <a:pt x="9434" y="1"/>
                      <a:pt x="9432" y="1"/>
                      <a:pt x="9430" y="1"/>
                    </a:cubicBezTo>
                    <a:lnTo>
                      <a:pt x="698" y="77"/>
                    </a:lnTo>
                    <a:cubicBezTo>
                      <a:pt x="311" y="80"/>
                      <a:pt x="1" y="395"/>
                      <a:pt x="4" y="781"/>
                    </a:cubicBezTo>
                    <a:lnTo>
                      <a:pt x="52" y="6344"/>
                    </a:lnTo>
                    <a:cubicBezTo>
                      <a:pt x="55" y="6729"/>
                      <a:pt x="367" y="7037"/>
                      <a:pt x="751" y="7037"/>
                    </a:cubicBezTo>
                    <a:cubicBezTo>
                      <a:pt x="753" y="7037"/>
                      <a:pt x="755" y="7037"/>
                      <a:pt x="757" y="7037"/>
                    </a:cubicBezTo>
                    <a:lnTo>
                      <a:pt x="9489" y="6962"/>
                    </a:lnTo>
                    <a:cubicBezTo>
                      <a:pt x="9875" y="6959"/>
                      <a:pt x="10186" y="6643"/>
                      <a:pt x="10183" y="6257"/>
                    </a:cubicBezTo>
                    <a:lnTo>
                      <a:pt x="10134" y="695"/>
                    </a:lnTo>
                    <a:cubicBezTo>
                      <a:pt x="10131" y="310"/>
                      <a:pt x="9818" y="1"/>
                      <a:pt x="94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5"/>
              <p:cNvSpPr/>
              <p:nvPr/>
            </p:nvSpPr>
            <p:spPr>
              <a:xfrm>
                <a:off x="2187550" y="2684325"/>
                <a:ext cx="255025" cy="176325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7053" extrusionOk="0">
                    <a:moveTo>
                      <a:pt x="9442" y="15"/>
                    </a:moveTo>
                    <a:cubicBezTo>
                      <a:pt x="9820" y="15"/>
                      <a:pt x="10131" y="322"/>
                      <a:pt x="10134" y="700"/>
                    </a:cubicBezTo>
                    <a:lnTo>
                      <a:pt x="10181" y="6264"/>
                    </a:lnTo>
                    <a:cubicBezTo>
                      <a:pt x="10185" y="6645"/>
                      <a:pt x="9878" y="6957"/>
                      <a:pt x="9496" y="6960"/>
                    </a:cubicBezTo>
                    <a:lnTo>
                      <a:pt x="765" y="7036"/>
                    </a:lnTo>
                    <a:cubicBezTo>
                      <a:pt x="763" y="7036"/>
                      <a:pt x="761" y="7036"/>
                      <a:pt x="760" y="7036"/>
                    </a:cubicBezTo>
                    <a:cubicBezTo>
                      <a:pt x="380" y="7036"/>
                      <a:pt x="71" y="6730"/>
                      <a:pt x="67" y="6351"/>
                    </a:cubicBezTo>
                    <a:lnTo>
                      <a:pt x="20" y="788"/>
                    </a:lnTo>
                    <a:cubicBezTo>
                      <a:pt x="17" y="406"/>
                      <a:pt x="324" y="94"/>
                      <a:pt x="705" y="91"/>
                    </a:cubicBezTo>
                    <a:lnTo>
                      <a:pt x="9437" y="15"/>
                    </a:lnTo>
                    <a:cubicBezTo>
                      <a:pt x="9439" y="15"/>
                      <a:pt x="9441" y="15"/>
                      <a:pt x="9442" y="15"/>
                    </a:cubicBezTo>
                    <a:close/>
                    <a:moveTo>
                      <a:pt x="9441" y="0"/>
                    </a:moveTo>
                    <a:cubicBezTo>
                      <a:pt x="9439" y="0"/>
                      <a:pt x="9437" y="0"/>
                      <a:pt x="9435" y="0"/>
                    </a:cubicBezTo>
                    <a:lnTo>
                      <a:pt x="705" y="74"/>
                    </a:lnTo>
                    <a:cubicBezTo>
                      <a:pt x="315" y="79"/>
                      <a:pt x="0" y="399"/>
                      <a:pt x="3" y="788"/>
                    </a:cubicBezTo>
                    <a:lnTo>
                      <a:pt x="52" y="6351"/>
                    </a:lnTo>
                    <a:cubicBezTo>
                      <a:pt x="55" y="6739"/>
                      <a:pt x="371" y="7053"/>
                      <a:pt x="760" y="7053"/>
                    </a:cubicBezTo>
                    <a:cubicBezTo>
                      <a:pt x="761" y="7053"/>
                      <a:pt x="763" y="7053"/>
                      <a:pt x="765" y="7053"/>
                    </a:cubicBezTo>
                    <a:lnTo>
                      <a:pt x="9496" y="6977"/>
                    </a:lnTo>
                    <a:cubicBezTo>
                      <a:pt x="9885" y="6974"/>
                      <a:pt x="10200" y="6654"/>
                      <a:pt x="10197" y="6264"/>
                    </a:cubicBezTo>
                    <a:lnTo>
                      <a:pt x="10149" y="702"/>
                    </a:lnTo>
                    <a:cubicBezTo>
                      <a:pt x="10146" y="313"/>
                      <a:pt x="9829" y="0"/>
                      <a:pt x="94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5"/>
              <p:cNvSpPr/>
              <p:nvPr/>
            </p:nvSpPr>
            <p:spPr>
              <a:xfrm>
                <a:off x="2269950" y="2768200"/>
                <a:ext cx="61525" cy="295800"/>
              </a:xfrm>
              <a:custGeom>
                <a:avLst/>
                <a:gdLst/>
                <a:ahLst/>
                <a:cxnLst/>
                <a:rect l="l" t="t" r="r" b="b"/>
                <a:pathLst>
                  <a:path w="2461" h="11832" extrusionOk="0">
                    <a:moveTo>
                      <a:pt x="2460" y="0"/>
                    </a:moveTo>
                    <a:lnTo>
                      <a:pt x="1550" y="8"/>
                    </a:lnTo>
                    <a:cubicBezTo>
                      <a:pt x="1327" y="9"/>
                      <a:pt x="1148" y="193"/>
                      <a:pt x="1150" y="415"/>
                    </a:cubicBezTo>
                    <a:lnTo>
                      <a:pt x="1235" y="10266"/>
                    </a:lnTo>
                    <a:cubicBezTo>
                      <a:pt x="1241" y="10905"/>
                      <a:pt x="764" y="11435"/>
                      <a:pt x="144" y="11512"/>
                    </a:cubicBezTo>
                    <a:cubicBezTo>
                      <a:pt x="103" y="11517"/>
                      <a:pt x="67" y="11536"/>
                      <a:pt x="41" y="11565"/>
                    </a:cubicBezTo>
                    <a:cubicBezTo>
                      <a:pt x="15" y="11595"/>
                      <a:pt x="0" y="11633"/>
                      <a:pt x="2" y="11676"/>
                    </a:cubicBezTo>
                    <a:cubicBezTo>
                      <a:pt x="3" y="11764"/>
                      <a:pt x="81" y="11832"/>
                      <a:pt x="168" y="11832"/>
                    </a:cubicBezTo>
                    <a:lnTo>
                      <a:pt x="406" y="11829"/>
                    </a:lnTo>
                    <a:cubicBezTo>
                      <a:pt x="750" y="11826"/>
                      <a:pt x="1061" y="11685"/>
                      <a:pt x="1283" y="11456"/>
                    </a:cubicBezTo>
                    <a:cubicBezTo>
                      <a:pt x="1507" y="11229"/>
                      <a:pt x="1644" y="10917"/>
                      <a:pt x="1641" y="10573"/>
                    </a:cubicBezTo>
                    <a:lnTo>
                      <a:pt x="1557" y="865"/>
                    </a:lnTo>
                    <a:lnTo>
                      <a:pt x="2254" y="836"/>
                    </a:lnTo>
                    <a:lnTo>
                      <a:pt x="2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5"/>
              <p:cNvSpPr/>
              <p:nvPr/>
            </p:nvSpPr>
            <p:spPr>
              <a:xfrm>
                <a:off x="2280050" y="2768125"/>
                <a:ext cx="75550" cy="295850"/>
              </a:xfrm>
              <a:custGeom>
                <a:avLst/>
                <a:gdLst/>
                <a:ahLst/>
                <a:cxnLst/>
                <a:rect l="l" t="t" r="r" b="b"/>
                <a:pathLst>
                  <a:path w="3022" h="11834" extrusionOk="0">
                    <a:moveTo>
                      <a:pt x="2336" y="0"/>
                    </a:moveTo>
                    <a:cubicBezTo>
                      <a:pt x="2335" y="0"/>
                      <a:pt x="2334" y="0"/>
                      <a:pt x="2333" y="0"/>
                    </a:cubicBezTo>
                    <a:lnTo>
                      <a:pt x="1737" y="6"/>
                    </a:lnTo>
                    <a:cubicBezTo>
                      <a:pt x="1411" y="9"/>
                      <a:pt x="1149" y="276"/>
                      <a:pt x="1150" y="602"/>
                    </a:cubicBezTo>
                    <a:lnTo>
                      <a:pt x="1237" y="10576"/>
                    </a:lnTo>
                    <a:cubicBezTo>
                      <a:pt x="1240" y="10920"/>
                      <a:pt x="1103" y="11232"/>
                      <a:pt x="879" y="11461"/>
                    </a:cubicBezTo>
                    <a:cubicBezTo>
                      <a:pt x="655" y="11687"/>
                      <a:pt x="347" y="11830"/>
                      <a:pt x="2" y="11833"/>
                    </a:cubicBezTo>
                    <a:lnTo>
                      <a:pt x="2" y="11833"/>
                    </a:lnTo>
                    <a:lnTo>
                      <a:pt x="1779" y="11817"/>
                    </a:lnTo>
                    <a:cubicBezTo>
                      <a:pt x="2468" y="11810"/>
                      <a:pt x="3021" y="11249"/>
                      <a:pt x="3015" y="10561"/>
                    </a:cubicBezTo>
                    <a:lnTo>
                      <a:pt x="2929" y="586"/>
                    </a:lnTo>
                    <a:cubicBezTo>
                      <a:pt x="2926" y="260"/>
                      <a:pt x="2661" y="0"/>
                      <a:pt x="2336" y="0"/>
                    </a:cubicBezTo>
                    <a:close/>
                    <a:moveTo>
                      <a:pt x="2" y="11833"/>
                    </a:moveTo>
                    <a:lnTo>
                      <a:pt x="1" y="11833"/>
                    </a:lnTo>
                    <a:cubicBezTo>
                      <a:pt x="1" y="11833"/>
                      <a:pt x="2" y="11833"/>
                      <a:pt x="2" y="1183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5"/>
              <p:cNvSpPr/>
              <p:nvPr/>
            </p:nvSpPr>
            <p:spPr>
              <a:xfrm>
                <a:off x="2269725" y="2767925"/>
                <a:ext cx="86050" cy="296275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11851" extrusionOk="0">
                    <a:moveTo>
                      <a:pt x="2752" y="17"/>
                    </a:moveTo>
                    <a:cubicBezTo>
                      <a:pt x="3071" y="17"/>
                      <a:pt x="3331" y="275"/>
                      <a:pt x="3334" y="594"/>
                    </a:cubicBezTo>
                    <a:lnTo>
                      <a:pt x="3420" y="10569"/>
                    </a:lnTo>
                    <a:cubicBezTo>
                      <a:pt x="3425" y="11250"/>
                      <a:pt x="2875" y="11811"/>
                      <a:pt x="2192" y="11817"/>
                    </a:cubicBezTo>
                    <a:lnTo>
                      <a:pt x="177" y="11835"/>
                    </a:lnTo>
                    <a:cubicBezTo>
                      <a:pt x="93" y="11835"/>
                      <a:pt x="20" y="11768"/>
                      <a:pt x="18" y="11687"/>
                    </a:cubicBezTo>
                    <a:cubicBezTo>
                      <a:pt x="17" y="11649"/>
                      <a:pt x="30" y="11611"/>
                      <a:pt x="56" y="11582"/>
                    </a:cubicBezTo>
                    <a:cubicBezTo>
                      <a:pt x="82" y="11553"/>
                      <a:pt x="117" y="11535"/>
                      <a:pt x="153" y="11531"/>
                    </a:cubicBezTo>
                    <a:cubicBezTo>
                      <a:pt x="785" y="11453"/>
                      <a:pt x="1257" y="10914"/>
                      <a:pt x="1251" y="10277"/>
                    </a:cubicBezTo>
                    <a:lnTo>
                      <a:pt x="1167" y="426"/>
                    </a:lnTo>
                    <a:cubicBezTo>
                      <a:pt x="1165" y="208"/>
                      <a:pt x="1341" y="29"/>
                      <a:pt x="1559" y="28"/>
                    </a:cubicBezTo>
                    <a:lnTo>
                      <a:pt x="1559" y="26"/>
                    </a:lnTo>
                    <a:lnTo>
                      <a:pt x="2746" y="17"/>
                    </a:lnTo>
                    <a:cubicBezTo>
                      <a:pt x="2748" y="17"/>
                      <a:pt x="2750" y="17"/>
                      <a:pt x="2752" y="17"/>
                    </a:cubicBezTo>
                    <a:close/>
                    <a:moveTo>
                      <a:pt x="2752" y="1"/>
                    </a:moveTo>
                    <a:cubicBezTo>
                      <a:pt x="2750" y="1"/>
                      <a:pt x="2748" y="1"/>
                      <a:pt x="2746" y="1"/>
                    </a:cubicBezTo>
                    <a:lnTo>
                      <a:pt x="1559" y="11"/>
                    </a:lnTo>
                    <a:cubicBezTo>
                      <a:pt x="1332" y="13"/>
                      <a:pt x="1148" y="199"/>
                      <a:pt x="1151" y="426"/>
                    </a:cubicBezTo>
                    <a:lnTo>
                      <a:pt x="1236" y="10277"/>
                    </a:lnTo>
                    <a:cubicBezTo>
                      <a:pt x="1241" y="10905"/>
                      <a:pt x="774" y="11438"/>
                      <a:pt x="152" y="11516"/>
                    </a:cubicBezTo>
                    <a:cubicBezTo>
                      <a:pt x="111" y="11520"/>
                      <a:pt x="71" y="11540"/>
                      <a:pt x="44" y="11572"/>
                    </a:cubicBezTo>
                    <a:cubicBezTo>
                      <a:pt x="15" y="11603"/>
                      <a:pt x="0" y="11644"/>
                      <a:pt x="2" y="11688"/>
                    </a:cubicBezTo>
                    <a:cubicBezTo>
                      <a:pt x="5" y="11778"/>
                      <a:pt x="82" y="11850"/>
                      <a:pt x="175" y="11850"/>
                    </a:cubicBezTo>
                    <a:cubicBezTo>
                      <a:pt x="175" y="11850"/>
                      <a:pt x="176" y="11850"/>
                      <a:pt x="177" y="11850"/>
                    </a:cubicBezTo>
                    <a:lnTo>
                      <a:pt x="2192" y="11834"/>
                    </a:lnTo>
                    <a:cubicBezTo>
                      <a:pt x="2884" y="11828"/>
                      <a:pt x="3442" y="11260"/>
                      <a:pt x="3436" y="10569"/>
                    </a:cubicBezTo>
                    <a:lnTo>
                      <a:pt x="3349" y="594"/>
                    </a:lnTo>
                    <a:cubicBezTo>
                      <a:pt x="3346" y="266"/>
                      <a:pt x="3080" y="1"/>
                      <a:pt x="27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5"/>
              <p:cNvSpPr/>
              <p:nvPr/>
            </p:nvSpPr>
            <p:spPr>
              <a:xfrm>
                <a:off x="2317950" y="2776875"/>
                <a:ext cx="24075" cy="32475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299" extrusionOk="0">
                    <a:moveTo>
                      <a:pt x="810" y="0"/>
                    </a:moveTo>
                    <a:lnTo>
                      <a:pt x="477" y="3"/>
                    </a:lnTo>
                    <a:cubicBezTo>
                      <a:pt x="213" y="5"/>
                      <a:pt x="1" y="297"/>
                      <a:pt x="4" y="655"/>
                    </a:cubicBezTo>
                    <a:cubicBezTo>
                      <a:pt x="7" y="1012"/>
                      <a:pt x="221" y="1298"/>
                      <a:pt x="485" y="1298"/>
                    </a:cubicBezTo>
                    <a:cubicBezTo>
                      <a:pt x="486" y="1298"/>
                      <a:pt x="487" y="1298"/>
                      <a:pt x="489" y="1298"/>
                    </a:cubicBezTo>
                    <a:lnTo>
                      <a:pt x="822" y="1297"/>
                    </a:lnTo>
                    <a:lnTo>
                      <a:pt x="820" y="1113"/>
                    </a:lnTo>
                    <a:cubicBezTo>
                      <a:pt x="908" y="994"/>
                      <a:pt x="963" y="829"/>
                      <a:pt x="961" y="647"/>
                    </a:cubicBezTo>
                    <a:cubicBezTo>
                      <a:pt x="960" y="464"/>
                      <a:pt x="902" y="300"/>
                      <a:pt x="811" y="183"/>
                    </a:cubicBezTo>
                    <a:lnTo>
                      <a:pt x="810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>
                <a:off x="2326300" y="2776875"/>
                <a:ext cx="24100" cy="3242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297" extrusionOk="0">
                    <a:moveTo>
                      <a:pt x="480" y="0"/>
                    </a:moveTo>
                    <a:cubicBezTo>
                      <a:pt x="479" y="0"/>
                      <a:pt x="477" y="0"/>
                      <a:pt x="476" y="0"/>
                    </a:cubicBezTo>
                    <a:cubicBezTo>
                      <a:pt x="212" y="2"/>
                      <a:pt x="0" y="294"/>
                      <a:pt x="3" y="653"/>
                    </a:cubicBezTo>
                    <a:cubicBezTo>
                      <a:pt x="6" y="1010"/>
                      <a:pt x="222" y="1297"/>
                      <a:pt x="486" y="1297"/>
                    </a:cubicBezTo>
                    <a:cubicBezTo>
                      <a:pt x="487" y="1297"/>
                      <a:pt x="487" y="1297"/>
                      <a:pt x="488" y="1297"/>
                    </a:cubicBezTo>
                    <a:cubicBezTo>
                      <a:pt x="751" y="1294"/>
                      <a:pt x="964" y="1001"/>
                      <a:pt x="960" y="644"/>
                    </a:cubicBezTo>
                    <a:cubicBezTo>
                      <a:pt x="957" y="288"/>
                      <a:pt x="743" y="0"/>
                      <a:pt x="4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5"/>
              <p:cNvSpPr/>
              <p:nvPr/>
            </p:nvSpPr>
            <p:spPr>
              <a:xfrm>
                <a:off x="2317775" y="2776675"/>
                <a:ext cx="32825" cy="32900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1316" extrusionOk="0">
                    <a:moveTo>
                      <a:pt x="819" y="16"/>
                    </a:moveTo>
                    <a:cubicBezTo>
                      <a:pt x="1078" y="16"/>
                      <a:pt x="1291" y="300"/>
                      <a:pt x="1294" y="652"/>
                    </a:cubicBezTo>
                    <a:cubicBezTo>
                      <a:pt x="1297" y="1005"/>
                      <a:pt x="1088" y="1294"/>
                      <a:pt x="829" y="1296"/>
                    </a:cubicBezTo>
                    <a:lnTo>
                      <a:pt x="496" y="1299"/>
                    </a:lnTo>
                    <a:cubicBezTo>
                      <a:pt x="494" y="1299"/>
                      <a:pt x="493" y="1299"/>
                      <a:pt x="492" y="1299"/>
                    </a:cubicBezTo>
                    <a:cubicBezTo>
                      <a:pt x="233" y="1299"/>
                      <a:pt x="22" y="1014"/>
                      <a:pt x="19" y="663"/>
                    </a:cubicBezTo>
                    <a:cubicBezTo>
                      <a:pt x="15" y="310"/>
                      <a:pt x="225" y="22"/>
                      <a:pt x="484" y="19"/>
                    </a:cubicBezTo>
                    <a:lnTo>
                      <a:pt x="817" y="16"/>
                    </a:lnTo>
                    <a:cubicBezTo>
                      <a:pt x="817" y="16"/>
                      <a:pt x="818" y="16"/>
                      <a:pt x="819" y="16"/>
                    </a:cubicBezTo>
                    <a:close/>
                    <a:moveTo>
                      <a:pt x="821" y="1"/>
                    </a:moveTo>
                    <a:cubicBezTo>
                      <a:pt x="820" y="1"/>
                      <a:pt x="818" y="1"/>
                      <a:pt x="817" y="1"/>
                    </a:cubicBezTo>
                    <a:lnTo>
                      <a:pt x="484" y="4"/>
                    </a:lnTo>
                    <a:cubicBezTo>
                      <a:pt x="215" y="5"/>
                      <a:pt x="0" y="302"/>
                      <a:pt x="3" y="663"/>
                    </a:cubicBezTo>
                    <a:cubicBezTo>
                      <a:pt x="6" y="1024"/>
                      <a:pt x="226" y="1315"/>
                      <a:pt x="494" y="1315"/>
                    </a:cubicBezTo>
                    <a:cubicBezTo>
                      <a:pt x="494" y="1315"/>
                      <a:pt x="495" y="1315"/>
                      <a:pt x="496" y="1315"/>
                    </a:cubicBezTo>
                    <a:lnTo>
                      <a:pt x="829" y="1312"/>
                    </a:lnTo>
                    <a:cubicBezTo>
                      <a:pt x="1097" y="1309"/>
                      <a:pt x="1312" y="1014"/>
                      <a:pt x="1309" y="652"/>
                    </a:cubicBezTo>
                    <a:cubicBezTo>
                      <a:pt x="1306" y="292"/>
                      <a:pt x="1087" y="1"/>
                      <a:pt x="8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5"/>
              <p:cNvSpPr/>
              <p:nvPr/>
            </p:nvSpPr>
            <p:spPr>
              <a:xfrm>
                <a:off x="2191850" y="3194700"/>
                <a:ext cx="2657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5399" extrusionOk="0">
                    <a:moveTo>
                      <a:pt x="1017" y="0"/>
                    </a:moveTo>
                    <a:lnTo>
                      <a:pt x="1" y="8"/>
                    </a:lnTo>
                    <a:lnTo>
                      <a:pt x="4" y="270"/>
                    </a:lnTo>
                    <a:lnTo>
                      <a:pt x="4" y="272"/>
                    </a:lnTo>
                    <a:lnTo>
                      <a:pt x="62" y="270"/>
                    </a:lnTo>
                    <a:cubicBezTo>
                      <a:pt x="63" y="270"/>
                      <a:pt x="65" y="270"/>
                      <a:pt x="67" y="270"/>
                    </a:cubicBezTo>
                    <a:cubicBezTo>
                      <a:pt x="451" y="270"/>
                      <a:pt x="764" y="579"/>
                      <a:pt x="767" y="964"/>
                    </a:cubicBezTo>
                    <a:lnTo>
                      <a:pt x="805" y="5399"/>
                    </a:lnTo>
                    <a:lnTo>
                      <a:pt x="1063" y="5397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rgbClr val="333746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5"/>
              <p:cNvSpPr/>
              <p:nvPr/>
            </p:nvSpPr>
            <p:spPr>
              <a:xfrm>
                <a:off x="2043675" y="2684325"/>
                <a:ext cx="398900" cy="774725"/>
              </a:xfrm>
              <a:custGeom>
                <a:avLst/>
                <a:gdLst/>
                <a:ahLst/>
                <a:cxnLst/>
                <a:rect l="l" t="t" r="r" b="b"/>
                <a:pathLst>
                  <a:path w="15956" h="30989" extrusionOk="0">
                    <a:moveTo>
                      <a:pt x="15200" y="15"/>
                    </a:moveTo>
                    <a:cubicBezTo>
                      <a:pt x="15577" y="15"/>
                      <a:pt x="15886" y="321"/>
                      <a:pt x="15889" y="700"/>
                    </a:cubicBezTo>
                    <a:lnTo>
                      <a:pt x="15937" y="6264"/>
                    </a:lnTo>
                    <a:cubicBezTo>
                      <a:pt x="15940" y="6644"/>
                      <a:pt x="15633" y="6957"/>
                      <a:pt x="15251" y="6960"/>
                    </a:cubicBezTo>
                    <a:lnTo>
                      <a:pt x="12411" y="6985"/>
                    </a:lnTo>
                    <a:cubicBezTo>
                      <a:pt x="12406" y="6985"/>
                      <a:pt x="12403" y="6988"/>
                      <a:pt x="12403" y="6992"/>
                    </a:cubicBezTo>
                    <a:lnTo>
                      <a:pt x="12462" y="13911"/>
                    </a:lnTo>
                    <a:cubicBezTo>
                      <a:pt x="12462" y="14014"/>
                      <a:pt x="12450" y="14117"/>
                      <a:pt x="12426" y="14217"/>
                    </a:cubicBezTo>
                    <a:cubicBezTo>
                      <a:pt x="12426" y="14220"/>
                      <a:pt x="12428" y="14225"/>
                      <a:pt x="12432" y="14226"/>
                    </a:cubicBezTo>
                    <a:cubicBezTo>
                      <a:pt x="12623" y="14293"/>
                      <a:pt x="12753" y="14473"/>
                      <a:pt x="12755" y="14676"/>
                    </a:cubicBezTo>
                    <a:lnTo>
                      <a:pt x="12759" y="15337"/>
                    </a:lnTo>
                    <a:cubicBezTo>
                      <a:pt x="12762" y="15602"/>
                      <a:pt x="12549" y="15820"/>
                      <a:pt x="12284" y="15821"/>
                    </a:cubicBezTo>
                    <a:lnTo>
                      <a:pt x="7735" y="15861"/>
                    </a:lnTo>
                    <a:cubicBezTo>
                      <a:pt x="7732" y="15861"/>
                      <a:pt x="7727" y="15864"/>
                      <a:pt x="7727" y="15868"/>
                    </a:cubicBezTo>
                    <a:lnTo>
                      <a:pt x="7696" y="16245"/>
                    </a:lnTo>
                    <a:cubicBezTo>
                      <a:pt x="7696" y="16247"/>
                      <a:pt x="7696" y="16249"/>
                      <a:pt x="7697" y="16252"/>
                    </a:cubicBezTo>
                    <a:lnTo>
                      <a:pt x="7921" y="16527"/>
                    </a:lnTo>
                    <a:cubicBezTo>
                      <a:pt x="8112" y="16761"/>
                      <a:pt x="8392" y="16895"/>
                      <a:pt x="8693" y="16895"/>
                    </a:cubicBezTo>
                    <a:cubicBezTo>
                      <a:pt x="8696" y="16895"/>
                      <a:pt x="8700" y="16895"/>
                      <a:pt x="8703" y="16895"/>
                    </a:cubicBezTo>
                    <a:lnTo>
                      <a:pt x="10708" y="16879"/>
                    </a:lnTo>
                    <a:cubicBezTo>
                      <a:pt x="10713" y="16879"/>
                      <a:pt x="10716" y="16876"/>
                      <a:pt x="10716" y="16871"/>
                    </a:cubicBezTo>
                    <a:lnTo>
                      <a:pt x="10716" y="16862"/>
                    </a:lnTo>
                    <a:cubicBezTo>
                      <a:pt x="10716" y="16836"/>
                      <a:pt x="10737" y="16815"/>
                      <a:pt x="10763" y="16814"/>
                    </a:cubicBezTo>
                    <a:lnTo>
                      <a:pt x="11405" y="16809"/>
                    </a:lnTo>
                    <a:cubicBezTo>
                      <a:pt x="11432" y="16809"/>
                      <a:pt x="11454" y="16830"/>
                      <a:pt x="11454" y="16856"/>
                    </a:cubicBezTo>
                    <a:lnTo>
                      <a:pt x="11455" y="17016"/>
                    </a:lnTo>
                    <a:cubicBezTo>
                      <a:pt x="11455" y="17044"/>
                      <a:pt x="11434" y="17065"/>
                      <a:pt x="11408" y="17065"/>
                    </a:cubicBezTo>
                    <a:lnTo>
                      <a:pt x="10764" y="17071"/>
                    </a:lnTo>
                    <a:cubicBezTo>
                      <a:pt x="10739" y="17071"/>
                      <a:pt x="10717" y="17050"/>
                      <a:pt x="10717" y="17024"/>
                    </a:cubicBezTo>
                    <a:lnTo>
                      <a:pt x="10717" y="17013"/>
                    </a:lnTo>
                    <a:cubicBezTo>
                      <a:pt x="10717" y="17009"/>
                      <a:pt x="10713" y="17004"/>
                      <a:pt x="10710" y="17004"/>
                    </a:cubicBezTo>
                    <a:lnTo>
                      <a:pt x="8703" y="17023"/>
                    </a:lnTo>
                    <a:cubicBezTo>
                      <a:pt x="8700" y="17023"/>
                      <a:pt x="8696" y="17023"/>
                      <a:pt x="8693" y="17023"/>
                    </a:cubicBezTo>
                    <a:cubicBezTo>
                      <a:pt x="8354" y="17023"/>
                      <a:pt x="8037" y="16871"/>
                      <a:pt x="7823" y="16608"/>
                    </a:cubicBezTo>
                    <a:lnTo>
                      <a:pt x="7693" y="16445"/>
                    </a:lnTo>
                    <a:cubicBezTo>
                      <a:pt x="7692" y="16444"/>
                      <a:pt x="7690" y="16443"/>
                      <a:pt x="7688" y="16443"/>
                    </a:cubicBezTo>
                    <a:cubicBezTo>
                      <a:pt x="7687" y="16443"/>
                      <a:pt x="7686" y="16443"/>
                      <a:pt x="7685" y="16444"/>
                    </a:cubicBezTo>
                    <a:cubicBezTo>
                      <a:pt x="7680" y="16444"/>
                      <a:pt x="7679" y="16447"/>
                      <a:pt x="7679" y="16450"/>
                    </a:cubicBezTo>
                    <a:lnTo>
                      <a:pt x="7355" y="20281"/>
                    </a:lnTo>
                    <a:cubicBezTo>
                      <a:pt x="7349" y="20350"/>
                      <a:pt x="7293" y="20403"/>
                      <a:pt x="7223" y="20403"/>
                    </a:cubicBezTo>
                    <a:lnTo>
                      <a:pt x="6944" y="20406"/>
                    </a:lnTo>
                    <a:cubicBezTo>
                      <a:pt x="6940" y="20406"/>
                      <a:pt x="6937" y="20409"/>
                      <a:pt x="6937" y="20414"/>
                    </a:cubicBezTo>
                    <a:lnTo>
                      <a:pt x="6982" y="25812"/>
                    </a:lnTo>
                    <a:cubicBezTo>
                      <a:pt x="6982" y="25815"/>
                      <a:pt x="6987" y="25820"/>
                      <a:pt x="6990" y="25820"/>
                    </a:cubicBezTo>
                    <a:cubicBezTo>
                      <a:pt x="7003" y="25820"/>
                      <a:pt x="7016" y="25831"/>
                      <a:pt x="7017" y="25844"/>
                    </a:cubicBezTo>
                    <a:lnTo>
                      <a:pt x="7123" y="27891"/>
                    </a:lnTo>
                    <a:cubicBezTo>
                      <a:pt x="7123" y="27895"/>
                      <a:pt x="7126" y="27898"/>
                      <a:pt x="7131" y="27898"/>
                    </a:cubicBezTo>
                    <a:lnTo>
                      <a:pt x="7226" y="27897"/>
                    </a:lnTo>
                    <a:cubicBezTo>
                      <a:pt x="7259" y="27897"/>
                      <a:pt x="7287" y="27924"/>
                      <a:pt x="7287" y="27956"/>
                    </a:cubicBezTo>
                    <a:lnTo>
                      <a:pt x="7290" y="28336"/>
                    </a:lnTo>
                    <a:cubicBezTo>
                      <a:pt x="7290" y="28342"/>
                      <a:pt x="7294" y="28345"/>
                      <a:pt x="7297" y="28345"/>
                    </a:cubicBezTo>
                    <a:lnTo>
                      <a:pt x="9818" y="28324"/>
                    </a:lnTo>
                    <a:cubicBezTo>
                      <a:pt x="9825" y="28324"/>
                      <a:pt x="9833" y="28324"/>
                      <a:pt x="9841" y="28324"/>
                    </a:cubicBezTo>
                    <a:cubicBezTo>
                      <a:pt x="10405" y="28324"/>
                      <a:pt x="10937" y="28541"/>
                      <a:pt x="11338" y="28937"/>
                    </a:cubicBezTo>
                    <a:lnTo>
                      <a:pt x="11567" y="29161"/>
                    </a:lnTo>
                    <a:cubicBezTo>
                      <a:pt x="11569" y="29163"/>
                      <a:pt x="11570" y="29164"/>
                      <a:pt x="11572" y="29164"/>
                    </a:cubicBezTo>
                    <a:lnTo>
                      <a:pt x="11579" y="29164"/>
                    </a:lnTo>
                    <a:cubicBezTo>
                      <a:pt x="11582" y="29163"/>
                      <a:pt x="11584" y="29163"/>
                      <a:pt x="11587" y="29163"/>
                    </a:cubicBezTo>
                    <a:cubicBezTo>
                      <a:pt x="11589" y="29163"/>
                      <a:pt x="11591" y="29163"/>
                      <a:pt x="11593" y="29163"/>
                    </a:cubicBezTo>
                    <a:cubicBezTo>
                      <a:pt x="12066" y="29163"/>
                      <a:pt x="12452" y="29543"/>
                      <a:pt x="12455" y="30017"/>
                    </a:cubicBezTo>
                    <a:cubicBezTo>
                      <a:pt x="12459" y="30491"/>
                      <a:pt x="12076" y="30881"/>
                      <a:pt x="11602" y="30885"/>
                    </a:cubicBezTo>
                    <a:cubicBezTo>
                      <a:pt x="11599" y="30885"/>
                      <a:pt x="11596" y="30885"/>
                      <a:pt x="11594" y="30885"/>
                    </a:cubicBezTo>
                    <a:cubicBezTo>
                      <a:pt x="11123" y="30885"/>
                      <a:pt x="10739" y="30504"/>
                      <a:pt x="10734" y="30031"/>
                    </a:cubicBezTo>
                    <a:cubicBezTo>
                      <a:pt x="10733" y="29813"/>
                      <a:pt x="10813" y="29604"/>
                      <a:pt x="10960" y="29443"/>
                    </a:cubicBezTo>
                    <a:cubicBezTo>
                      <a:pt x="10963" y="29440"/>
                      <a:pt x="10963" y="29436"/>
                      <a:pt x="10960" y="29433"/>
                    </a:cubicBezTo>
                    <a:lnTo>
                      <a:pt x="10905" y="29378"/>
                    </a:lnTo>
                    <a:cubicBezTo>
                      <a:pt x="10617" y="29096"/>
                      <a:pt x="10239" y="28942"/>
                      <a:pt x="9836" y="28942"/>
                    </a:cubicBezTo>
                    <a:cubicBezTo>
                      <a:pt x="9832" y="28942"/>
                      <a:pt x="9828" y="28942"/>
                      <a:pt x="9824" y="28942"/>
                    </a:cubicBezTo>
                    <a:lnTo>
                      <a:pt x="3195" y="28999"/>
                    </a:lnTo>
                    <a:lnTo>
                      <a:pt x="3195" y="28998"/>
                    </a:lnTo>
                    <a:cubicBezTo>
                      <a:pt x="2789" y="29001"/>
                      <a:pt x="2408" y="29163"/>
                      <a:pt x="2121" y="29454"/>
                    </a:cubicBezTo>
                    <a:lnTo>
                      <a:pt x="2044" y="29533"/>
                    </a:lnTo>
                    <a:cubicBezTo>
                      <a:pt x="2041" y="29536"/>
                      <a:pt x="2041" y="29540"/>
                      <a:pt x="2044" y="29543"/>
                    </a:cubicBezTo>
                    <a:cubicBezTo>
                      <a:pt x="2181" y="29698"/>
                      <a:pt x="2256" y="29898"/>
                      <a:pt x="2259" y="30104"/>
                    </a:cubicBezTo>
                    <a:cubicBezTo>
                      <a:pt x="2262" y="30578"/>
                      <a:pt x="1881" y="30967"/>
                      <a:pt x="1405" y="30972"/>
                    </a:cubicBezTo>
                    <a:cubicBezTo>
                      <a:pt x="1402" y="30972"/>
                      <a:pt x="1399" y="30972"/>
                      <a:pt x="1397" y="30972"/>
                    </a:cubicBezTo>
                    <a:cubicBezTo>
                      <a:pt x="926" y="30972"/>
                      <a:pt x="542" y="30590"/>
                      <a:pt x="537" y="30119"/>
                    </a:cubicBezTo>
                    <a:cubicBezTo>
                      <a:pt x="533" y="29645"/>
                      <a:pt x="916" y="29255"/>
                      <a:pt x="1390" y="29251"/>
                    </a:cubicBezTo>
                    <a:cubicBezTo>
                      <a:pt x="1408" y="29251"/>
                      <a:pt x="1426" y="29251"/>
                      <a:pt x="1449" y="29252"/>
                    </a:cubicBezTo>
                    <a:cubicBezTo>
                      <a:pt x="1452" y="29252"/>
                      <a:pt x="1453" y="29251"/>
                      <a:pt x="1455" y="29249"/>
                    </a:cubicBezTo>
                    <a:lnTo>
                      <a:pt x="1681" y="29021"/>
                    </a:lnTo>
                    <a:cubicBezTo>
                      <a:pt x="2082" y="28612"/>
                      <a:pt x="2618" y="28384"/>
                      <a:pt x="3191" y="28380"/>
                    </a:cubicBezTo>
                    <a:lnTo>
                      <a:pt x="5711" y="28357"/>
                    </a:lnTo>
                    <a:cubicBezTo>
                      <a:pt x="5716" y="28357"/>
                      <a:pt x="5719" y="28354"/>
                      <a:pt x="5719" y="28350"/>
                    </a:cubicBezTo>
                    <a:lnTo>
                      <a:pt x="5716" y="27969"/>
                    </a:lnTo>
                    <a:cubicBezTo>
                      <a:pt x="5716" y="27936"/>
                      <a:pt x="5742" y="27909"/>
                      <a:pt x="5775" y="27909"/>
                    </a:cubicBezTo>
                    <a:lnTo>
                      <a:pt x="5870" y="27909"/>
                    </a:lnTo>
                    <a:cubicBezTo>
                      <a:pt x="5875" y="27909"/>
                      <a:pt x="5879" y="27904"/>
                      <a:pt x="5879" y="27901"/>
                    </a:cubicBezTo>
                    <a:lnTo>
                      <a:pt x="5949" y="25853"/>
                    </a:lnTo>
                    <a:cubicBezTo>
                      <a:pt x="5951" y="25840"/>
                      <a:pt x="5961" y="25829"/>
                      <a:pt x="5975" y="25828"/>
                    </a:cubicBezTo>
                    <a:cubicBezTo>
                      <a:pt x="5979" y="25828"/>
                      <a:pt x="5982" y="25825"/>
                      <a:pt x="5982" y="25820"/>
                    </a:cubicBezTo>
                    <a:lnTo>
                      <a:pt x="5937" y="20423"/>
                    </a:lnTo>
                    <a:cubicBezTo>
                      <a:pt x="5937" y="20419"/>
                      <a:pt x="5932" y="20415"/>
                      <a:pt x="5929" y="20415"/>
                    </a:cubicBezTo>
                    <a:lnTo>
                      <a:pt x="5651" y="20417"/>
                    </a:lnTo>
                    <a:cubicBezTo>
                      <a:pt x="5650" y="20417"/>
                      <a:pt x="5649" y="20417"/>
                      <a:pt x="5648" y="20417"/>
                    </a:cubicBezTo>
                    <a:cubicBezTo>
                      <a:pt x="5579" y="20417"/>
                      <a:pt x="5523" y="20365"/>
                      <a:pt x="5516" y="20297"/>
                    </a:cubicBezTo>
                    <a:lnTo>
                      <a:pt x="5068" y="15891"/>
                    </a:lnTo>
                    <a:cubicBezTo>
                      <a:pt x="5066" y="15887"/>
                      <a:pt x="5063" y="15883"/>
                      <a:pt x="5058" y="15883"/>
                    </a:cubicBezTo>
                    <a:lnTo>
                      <a:pt x="511" y="15923"/>
                    </a:lnTo>
                    <a:cubicBezTo>
                      <a:pt x="510" y="15923"/>
                      <a:pt x="509" y="15923"/>
                      <a:pt x="509" y="15923"/>
                    </a:cubicBezTo>
                    <a:cubicBezTo>
                      <a:pt x="245" y="15923"/>
                      <a:pt x="28" y="15710"/>
                      <a:pt x="27" y="15447"/>
                    </a:cubicBezTo>
                    <a:lnTo>
                      <a:pt x="21" y="14785"/>
                    </a:lnTo>
                    <a:cubicBezTo>
                      <a:pt x="18" y="14520"/>
                      <a:pt x="231" y="14302"/>
                      <a:pt x="496" y="14301"/>
                    </a:cubicBezTo>
                    <a:lnTo>
                      <a:pt x="10143" y="14217"/>
                    </a:lnTo>
                    <a:cubicBezTo>
                      <a:pt x="10146" y="14217"/>
                      <a:pt x="10149" y="14216"/>
                      <a:pt x="10149" y="14213"/>
                    </a:cubicBezTo>
                    <a:cubicBezTo>
                      <a:pt x="10246" y="14031"/>
                      <a:pt x="10296" y="13825"/>
                      <a:pt x="10295" y="13619"/>
                    </a:cubicBezTo>
                    <a:lnTo>
                      <a:pt x="10237" y="7010"/>
                    </a:lnTo>
                    <a:cubicBezTo>
                      <a:pt x="10237" y="7007"/>
                      <a:pt x="10234" y="7003"/>
                      <a:pt x="10230" y="7003"/>
                    </a:cubicBezTo>
                    <a:lnTo>
                      <a:pt x="5683" y="7042"/>
                    </a:lnTo>
                    <a:cubicBezTo>
                      <a:pt x="5681" y="7042"/>
                      <a:pt x="5679" y="7042"/>
                      <a:pt x="5677" y="7042"/>
                    </a:cubicBezTo>
                    <a:cubicBezTo>
                      <a:pt x="5298" y="7042"/>
                      <a:pt x="4989" y="6736"/>
                      <a:pt x="4986" y="6357"/>
                    </a:cubicBezTo>
                    <a:lnTo>
                      <a:pt x="4937" y="794"/>
                    </a:lnTo>
                    <a:cubicBezTo>
                      <a:pt x="4934" y="414"/>
                      <a:pt x="5242" y="100"/>
                      <a:pt x="5622" y="97"/>
                    </a:cubicBezTo>
                    <a:lnTo>
                      <a:pt x="15192" y="15"/>
                    </a:lnTo>
                    <a:cubicBezTo>
                      <a:pt x="15195" y="15"/>
                      <a:pt x="15197" y="15"/>
                      <a:pt x="15200" y="15"/>
                    </a:cubicBezTo>
                    <a:close/>
                    <a:moveTo>
                      <a:pt x="15199" y="0"/>
                    </a:moveTo>
                    <a:cubicBezTo>
                      <a:pt x="15196" y="0"/>
                      <a:pt x="15193" y="0"/>
                      <a:pt x="15190" y="0"/>
                    </a:cubicBezTo>
                    <a:lnTo>
                      <a:pt x="5620" y="82"/>
                    </a:lnTo>
                    <a:cubicBezTo>
                      <a:pt x="5231" y="85"/>
                      <a:pt x="4916" y="405"/>
                      <a:pt x="4921" y="795"/>
                    </a:cubicBezTo>
                    <a:lnTo>
                      <a:pt x="4968" y="6359"/>
                    </a:lnTo>
                    <a:cubicBezTo>
                      <a:pt x="4972" y="6746"/>
                      <a:pt x="5289" y="7059"/>
                      <a:pt x="5675" y="7059"/>
                    </a:cubicBezTo>
                    <a:cubicBezTo>
                      <a:pt x="5677" y="7059"/>
                      <a:pt x="5679" y="7059"/>
                      <a:pt x="5681" y="7059"/>
                    </a:cubicBezTo>
                    <a:lnTo>
                      <a:pt x="10221" y="7019"/>
                    </a:lnTo>
                    <a:lnTo>
                      <a:pt x="10277" y="13621"/>
                    </a:lnTo>
                    <a:cubicBezTo>
                      <a:pt x="10280" y="13822"/>
                      <a:pt x="10231" y="14023"/>
                      <a:pt x="10137" y="14202"/>
                    </a:cubicBezTo>
                    <a:lnTo>
                      <a:pt x="496" y="14285"/>
                    </a:lnTo>
                    <a:cubicBezTo>
                      <a:pt x="222" y="14288"/>
                      <a:pt x="1" y="14513"/>
                      <a:pt x="4" y="14785"/>
                    </a:cubicBezTo>
                    <a:lnTo>
                      <a:pt x="10" y="15447"/>
                    </a:lnTo>
                    <a:cubicBezTo>
                      <a:pt x="11" y="15720"/>
                      <a:pt x="234" y="15940"/>
                      <a:pt x="507" y="15940"/>
                    </a:cubicBezTo>
                    <a:cubicBezTo>
                      <a:pt x="508" y="15940"/>
                      <a:pt x="509" y="15940"/>
                      <a:pt x="510" y="15940"/>
                    </a:cubicBezTo>
                    <a:lnTo>
                      <a:pt x="5051" y="15900"/>
                    </a:lnTo>
                    <a:lnTo>
                      <a:pt x="5499" y="20299"/>
                    </a:lnTo>
                    <a:cubicBezTo>
                      <a:pt x="5507" y="20375"/>
                      <a:pt x="5570" y="20434"/>
                      <a:pt x="5646" y="20434"/>
                    </a:cubicBezTo>
                    <a:cubicBezTo>
                      <a:pt x="5647" y="20434"/>
                      <a:pt x="5648" y="20434"/>
                      <a:pt x="5649" y="20434"/>
                    </a:cubicBezTo>
                    <a:lnTo>
                      <a:pt x="5920" y="20432"/>
                    </a:lnTo>
                    <a:lnTo>
                      <a:pt x="5966" y="25814"/>
                    </a:lnTo>
                    <a:cubicBezTo>
                      <a:pt x="5948" y="25818"/>
                      <a:pt x="5934" y="25834"/>
                      <a:pt x="5934" y="25853"/>
                    </a:cubicBezTo>
                    <a:lnTo>
                      <a:pt x="5863" y="27894"/>
                    </a:lnTo>
                    <a:lnTo>
                      <a:pt x="5773" y="27894"/>
                    </a:lnTo>
                    <a:cubicBezTo>
                      <a:pt x="5733" y="27895"/>
                      <a:pt x="5699" y="27928"/>
                      <a:pt x="5699" y="27971"/>
                    </a:cubicBezTo>
                    <a:lnTo>
                      <a:pt x="5702" y="28343"/>
                    </a:lnTo>
                    <a:lnTo>
                      <a:pt x="3189" y="28365"/>
                    </a:lnTo>
                    <a:cubicBezTo>
                      <a:pt x="2614" y="28369"/>
                      <a:pt x="2073" y="28599"/>
                      <a:pt x="1669" y="29010"/>
                    </a:cubicBezTo>
                    <a:lnTo>
                      <a:pt x="1446" y="29237"/>
                    </a:lnTo>
                    <a:cubicBezTo>
                      <a:pt x="1425" y="29236"/>
                      <a:pt x="1407" y="29236"/>
                      <a:pt x="1390" y="29236"/>
                    </a:cubicBezTo>
                    <a:cubicBezTo>
                      <a:pt x="907" y="29240"/>
                      <a:pt x="517" y="29637"/>
                      <a:pt x="520" y="30120"/>
                    </a:cubicBezTo>
                    <a:cubicBezTo>
                      <a:pt x="525" y="30601"/>
                      <a:pt x="917" y="30988"/>
                      <a:pt x="1397" y="30988"/>
                    </a:cubicBezTo>
                    <a:cubicBezTo>
                      <a:pt x="1399" y="30988"/>
                      <a:pt x="1402" y="30988"/>
                      <a:pt x="1405" y="30988"/>
                    </a:cubicBezTo>
                    <a:cubicBezTo>
                      <a:pt x="1888" y="30985"/>
                      <a:pt x="2279" y="30588"/>
                      <a:pt x="2274" y="30105"/>
                    </a:cubicBezTo>
                    <a:cubicBezTo>
                      <a:pt x="2273" y="29896"/>
                      <a:pt x="2197" y="29696"/>
                      <a:pt x="2061" y="29539"/>
                    </a:cubicBezTo>
                    <a:lnTo>
                      <a:pt x="2134" y="29466"/>
                    </a:lnTo>
                    <a:cubicBezTo>
                      <a:pt x="2415" y="29178"/>
                      <a:pt x="2792" y="29018"/>
                      <a:pt x="3195" y="29015"/>
                    </a:cubicBezTo>
                    <a:lnTo>
                      <a:pt x="9824" y="28957"/>
                    </a:lnTo>
                    <a:cubicBezTo>
                      <a:pt x="9828" y="28957"/>
                      <a:pt x="9832" y="28957"/>
                      <a:pt x="9835" y="28957"/>
                    </a:cubicBezTo>
                    <a:cubicBezTo>
                      <a:pt x="10234" y="28957"/>
                      <a:pt x="10610" y="29111"/>
                      <a:pt x="10895" y="29390"/>
                    </a:cubicBezTo>
                    <a:lnTo>
                      <a:pt x="10943" y="29439"/>
                    </a:lnTo>
                    <a:cubicBezTo>
                      <a:pt x="10796" y="29602"/>
                      <a:pt x="10716" y="29813"/>
                      <a:pt x="10719" y="30032"/>
                    </a:cubicBezTo>
                    <a:cubicBezTo>
                      <a:pt x="10722" y="30513"/>
                      <a:pt x="11114" y="30900"/>
                      <a:pt x="11594" y="30900"/>
                    </a:cubicBezTo>
                    <a:cubicBezTo>
                      <a:pt x="11596" y="30900"/>
                      <a:pt x="11599" y="30900"/>
                      <a:pt x="11602" y="30900"/>
                    </a:cubicBezTo>
                    <a:cubicBezTo>
                      <a:pt x="12085" y="30897"/>
                      <a:pt x="12475" y="30500"/>
                      <a:pt x="12470" y="30017"/>
                    </a:cubicBezTo>
                    <a:cubicBezTo>
                      <a:pt x="12467" y="29537"/>
                      <a:pt x="12075" y="29148"/>
                      <a:pt x="11595" y="29148"/>
                    </a:cubicBezTo>
                    <a:cubicBezTo>
                      <a:pt x="11592" y="29148"/>
                      <a:pt x="11590" y="29148"/>
                      <a:pt x="11587" y="29148"/>
                    </a:cubicBezTo>
                    <a:lnTo>
                      <a:pt x="11575" y="29148"/>
                    </a:lnTo>
                    <a:lnTo>
                      <a:pt x="11349" y="28927"/>
                    </a:lnTo>
                    <a:cubicBezTo>
                      <a:pt x="10943" y="28526"/>
                      <a:pt x="10404" y="28307"/>
                      <a:pt x="9835" y="28307"/>
                    </a:cubicBezTo>
                    <a:cubicBezTo>
                      <a:pt x="9829" y="28307"/>
                      <a:pt x="9824" y="28307"/>
                      <a:pt x="9818" y="28307"/>
                    </a:cubicBezTo>
                    <a:lnTo>
                      <a:pt x="7305" y="28328"/>
                    </a:lnTo>
                    <a:lnTo>
                      <a:pt x="7302" y="27957"/>
                    </a:lnTo>
                    <a:cubicBezTo>
                      <a:pt x="7302" y="27915"/>
                      <a:pt x="7267" y="27881"/>
                      <a:pt x="7226" y="27881"/>
                    </a:cubicBezTo>
                    <a:lnTo>
                      <a:pt x="7137" y="27883"/>
                    </a:lnTo>
                    <a:lnTo>
                      <a:pt x="7031" y="25844"/>
                    </a:lnTo>
                    <a:cubicBezTo>
                      <a:pt x="7031" y="25825"/>
                      <a:pt x="7016" y="25809"/>
                      <a:pt x="6997" y="25805"/>
                    </a:cubicBezTo>
                    <a:lnTo>
                      <a:pt x="6952" y="20423"/>
                    </a:lnTo>
                    <a:lnTo>
                      <a:pt x="7222" y="20420"/>
                    </a:lnTo>
                    <a:cubicBezTo>
                      <a:pt x="7299" y="20420"/>
                      <a:pt x="7362" y="20361"/>
                      <a:pt x="7370" y="20284"/>
                    </a:cubicBezTo>
                    <a:lnTo>
                      <a:pt x="7691" y="16471"/>
                    </a:lnTo>
                    <a:lnTo>
                      <a:pt x="7811" y="16618"/>
                    </a:lnTo>
                    <a:cubicBezTo>
                      <a:pt x="8027" y="16887"/>
                      <a:pt x="8348" y="17039"/>
                      <a:pt x="8693" y="17039"/>
                    </a:cubicBezTo>
                    <a:cubicBezTo>
                      <a:pt x="8696" y="17039"/>
                      <a:pt x="8700" y="17039"/>
                      <a:pt x="8703" y="17039"/>
                    </a:cubicBezTo>
                    <a:lnTo>
                      <a:pt x="10701" y="17021"/>
                    </a:lnTo>
                    <a:lnTo>
                      <a:pt x="10701" y="17024"/>
                    </a:lnTo>
                    <a:cubicBezTo>
                      <a:pt x="10701" y="17059"/>
                      <a:pt x="10730" y="17088"/>
                      <a:pt x="10764" y="17088"/>
                    </a:cubicBezTo>
                    <a:lnTo>
                      <a:pt x="11407" y="17082"/>
                    </a:lnTo>
                    <a:cubicBezTo>
                      <a:pt x="11441" y="17082"/>
                      <a:pt x="11470" y="17053"/>
                      <a:pt x="11470" y="17018"/>
                    </a:cubicBezTo>
                    <a:lnTo>
                      <a:pt x="11469" y="16856"/>
                    </a:lnTo>
                    <a:cubicBezTo>
                      <a:pt x="11469" y="16821"/>
                      <a:pt x="11440" y="16794"/>
                      <a:pt x="11405" y="16794"/>
                    </a:cubicBezTo>
                    <a:lnTo>
                      <a:pt x="10761" y="16798"/>
                    </a:lnTo>
                    <a:cubicBezTo>
                      <a:pt x="10727" y="16800"/>
                      <a:pt x="10699" y="16829"/>
                      <a:pt x="10699" y="16863"/>
                    </a:cubicBezTo>
                    <a:lnTo>
                      <a:pt x="8701" y="16880"/>
                    </a:lnTo>
                    <a:cubicBezTo>
                      <a:pt x="8698" y="16880"/>
                      <a:pt x="8695" y="16880"/>
                      <a:pt x="8691" y="16880"/>
                    </a:cubicBezTo>
                    <a:cubicBezTo>
                      <a:pt x="8395" y="16880"/>
                      <a:pt x="8121" y="16749"/>
                      <a:pt x="7933" y="16518"/>
                    </a:cubicBezTo>
                    <a:lnTo>
                      <a:pt x="7711" y="16244"/>
                    </a:lnTo>
                    <a:lnTo>
                      <a:pt x="7743" y="15877"/>
                    </a:lnTo>
                    <a:lnTo>
                      <a:pt x="12284" y="15838"/>
                    </a:lnTo>
                    <a:cubicBezTo>
                      <a:pt x="12556" y="15837"/>
                      <a:pt x="12777" y="15611"/>
                      <a:pt x="12774" y="15338"/>
                    </a:cubicBezTo>
                    <a:lnTo>
                      <a:pt x="12770" y="14676"/>
                    </a:lnTo>
                    <a:cubicBezTo>
                      <a:pt x="12767" y="14470"/>
                      <a:pt x="12637" y="14285"/>
                      <a:pt x="12443" y="14214"/>
                    </a:cubicBezTo>
                    <a:cubicBezTo>
                      <a:pt x="12467" y="14116"/>
                      <a:pt x="12478" y="14014"/>
                      <a:pt x="12478" y="13913"/>
                    </a:cubicBezTo>
                    <a:lnTo>
                      <a:pt x="12417" y="7001"/>
                    </a:lnTo>
                    <a:lnTo>
                      <a:pt x="15251" y="6977"/>
                    </a:lnTo>
                    <a:cubicBezTo>
                      <a:pt x="15640" y="6974"/>
                      <a:pt x="15955" y="6653"/>
                      <a:pt x="15951" y="6264"/>
                    </a:cubicBezTo>
                    <a:lnTo>
                      <a:pt x="15904" y="700"/>
                    </a:lnTo>
                    <a:cubicBezTo>
                      <a:pt x="15899" y="314"/>
                      <a:pt x="15584" y="0"/>
                      <a:pt x="15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5"/>
              <p:cNvSpPr/>
              <p:nvPr/>
            </p:nvSpPr>
            <p:spPr>
              <a:xfrm>
                <a:off x="2191675" y="3194475"/>
                <a:ext cx="25800" cy="67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27" extrusionOk="0">
                    <a:moveTo>
                      <a:pt x="1023" y="0"/>
                    </a:moveTo>
                    <a:lnTo>
                      <a:pt x="8" y="9"/>
                    </a:lnTo>
                    <a:cubicBezTo>
                      <a:pt x="3" y="9"/>
                      <a:pt x="0" y="14"/>
                      <a:pt x="0" y="17"/>
                    </a:cubicBezTo>
                    <a:cubicBezTo>
                      <a:pt x="0" y="22"/>
                      <a:pt x="3" y="26"/>
                      <a:pt x="8" y="26"/>
                    </a:cubicBezTo>
                    <a:lnTo>
                      <a:pt x="1024" y="17"/>
                    </a:lnTo>
                    <a:lnTo>
                      <a:pt x="1023" y="17"/>
                    </a:lnTo>
                    <a:cubicBezTo>
                      <a:pt x="1027" y="17"/>
                      <a:pt x="1032" y="13"/>
                      <a:pt x="1032" y="8"/>
                    </a:cubicBezTo>
                    <a:cubicBezTo>
                      <a:pt x="1032" y="5"/>
                      <a:pt x="1027" y="0"/>
                      <a:pt x="1023" y="0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5"/>
              <p:cNvSpPr/>
              <p:nvPr/>
            </p:nvSpPr>
            <p:spPr>
              <a:xfrm>
                <a:off x="2192850" y="3329425"/>
                <a:ext cx="2577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6" extrusionOk="0">
                    <a:moveTo>
                      <a:pt x="1023" y="1"/>
                    </a:moveTo>
                    <a:lnTo>
                      <a:pt x="8" y="10"/>
                    </a:lnTo>
                    <a:cubicBezTo>
                      <a:pt x="3" y="10"/>
                      <a:pt x="0" y="13"/>
                      <a:pt x="0" y="17"/>
                    </a:cubicBezTo>
                    <a:cubicBezTo>
                      <a:pt x="0" y="22"/>
                      <a:pt x="3" y="25"/>
                      <a:pt x="8" y="25"/>
                    </a:cubicBezTo>
                    <a:lnTo>
                      <a:pt x="1023" y="16"/>
                    </a:lnTo>
                    <a:cubicBezTo>
                      <a:pt x="1027" y="16"/>
                      <a:pt x="1030" y="13"/>
                      <a:pt x="1030" y="8"/>
                    </a:cubicBezTo>
                    <a:cubicBezTo>
                      <a:pt x="1030" y="4"/>
                      <a:pt x="1027" y="1"/>
                      <a:pt x="1023" y="1"/>
                    </a:cubicBezTo>
                    <a:close/>
                  </a:path>
                </a:pathLst>
              </a:custGeom>
              <a:solidFill>
                <a:srgbClr val="312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5"/>
              <p:cNvSpPr/>
              <p:nvPr/>
            </p:nvSpPr>
            <p:spPr>
              <a:xfrm>
                <a:off x="2190225" y="3381400"/>
                <a:ext cx="31925" cy="650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26" extrusionOk="0">
                    <a:moveTo>
                      <a:pt x="1269" y="0"/>
                    </a:moveTo>
                    <a:lnTo>
                      <a:pt x="8" y="11"/>
                    </a:lnTo>
                    <a:cubicBezTo>
                      <a:pt x="4" y="11"/>
                      <a:pt x="1" y="14"/>
                      <a:pt x="1" y="18"/>
                    </a:cubicBezTo>
                    <a:cubicBezTo>
                      <a:pt x="1" y="23"/>
                      <a:pt x="4" y="26"/>
                      <a:pt x="8" y="26"/>
                    </a:cubicBezTo>
                    <a:lnTo>
                      <a:pt x="1269" y="15"/>
                    </a:lnTo>
                    <a:cubicBezTo>
                      <a:pt x="1273" y="15"/>
                      <a:pt x="1276" y="12"/>
                      <a:pt x="1276" y="8"/>
                    </a:cubicBezTo>
                    <a:cubicBezTo>
                      <a:pt x="1276" y="3"/>
                      <a:pt x="1273" y="0"/>
                      <a:pt x="1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5"/>
              <p:cNvSpPr/>
              <p:nvPr/>
            </p:nvSpPr>
            <p:spPr>
              <a:xfrm>
                <a:off x="2186225" y="3392525"/>
                <a:ext cx="401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31" extrusionOk="0">
                    <a:moveTo>
                      <a:pt x="1595" y="0"/>
                    </a:moveTo>
                    <a:lnTo>
                      <a:pt x="9" y="14"/>
                    </a:lnTo>
                    <a:cubicBezTo>
                      <a:pt x="5" y="14"/>
                      <a:pt x="0" y="19"/>
                      <a:pt x="0" y="23"/>
                    </a:cubicBezTo>
                    <a:cubicBezTo>
                      <a:pt x="0" y="28"/>
                      <a:pt x="5" y="31"/>
                      <a:pt x="9" y="31"/>
                    </a:cubicBezTo>
                    <a:lnTo>
                      <a:pt x="1595" y="17"/>
                    </a:lnTo>
                    <a:lnTo>
                      <a:pt x="1597" y="17"/>
                    </a:lnTo>
                    <a:cubicBezTo>
                      <a:pt x="1600" y="17"/>
                      <a:pt x="1604" y="14"/>
                      <a:pt x="1604" y="9"/>
                    </a:cubicBezTo>
                    <a:cubicBezTo>
                      <a:pt x="1604" y="5"/>
                      <a:pt x="1600" y="0"/>
                      <a:pt x="1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3" name="Google Shape;433;p25"/>
            <p:cNvGrpSpPr/>
            <p:nvPr/>
          </p:nvGrpSpPr>
          <p:grpSpPr>
            <a:xfrm>
              <a:off x="6350950" y="729700"/>
              <a:ext cx="576232" cy="320112"/>
              <a:chOff x="315275" y="3124950"/>
              <a:chExt cx="658175" cy="365675"/>
            </a:xfrm>
          </p:grpSpPr>
          <p:sp>
            <p:nvSpPr>
              <p:cNvPr id="434" name="Google Shape;434;p25"/>
              <p:cNvSpPr/>
              <p:nvPr/>
            </p:nvSpPr>
            <p:spPr>
              <a:xfrm>
                <a:off x="315275" y="3124950"/>
                <a:ext cx="634175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7" h="14627" extrusionOk="0">
                    <a:moveTo>
                      <a:pt x="763" y="0"/>
                    </a:moveTo>
                    <a:cubicBezTo>
                      <a:pt x="342" y="0"/>
                      <a:pt x="1" y="341"/>
                      <a:pt x="1" y="762"/>
                    </a:cubicBezTo>
                    <a:lnTo>
                      <a:pt x="1" y="11111"/>
                    </a:lnTo>
                    <a:cubicBezTo>
                      <a:pt x="1" y="11532"/>
                      <a:pt x="342" y="11873"/>
                      <a:pt x="763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6" y="0"/>
                      <a:pt x="246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5"/>
              <p:cNvSpPr/>
              <p:nvPr/>
            </p:nvSpPr>
            <p:spPr>
              <a:xfrm>
                <a:off x="875125" y="3421750"/>
                <a:ext cx="9832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3933" h="2755" extrusionOk="0">
                    <a:moveTo>
                      <a:pt x="0" y="1"/>
                    </a:moveTo>
                    <a:lnTo>
                      <a:pt x="2972" y="2754"/>
                    </a:lnTo>
                    <a:lnTo>
                      <a:pt x="3933" y="2754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5"/>
              <p:cNvSpPr/>
              <p:nvPr/>
            </p:nvSpPr>
            <p:spPr>
              <a:xfrm>
                <a:off x="339300" y="3124950"/>
                <a:ext cx="634150" cy="365675"/>
              </a:xfrm>
              <a:custGeom>
                <a:avLst/>
                <a:gdLst/>
                <a:ahLst/>
                <a:cxnLst/>
                <a:rect l="l" t="t" r="r" b="b"/>
                <a:pathLst>
                  <a:path w="25366" h="14627" extrusionOk="0">
                    <a:moveTo>
                      <a:pt x="764" y="0"/>
                    </a:moveTo>
                    <a:cubicBezTo>
                      <a:pt x="343" y="0"/>
                      <a:pt x="0" y="341"/>
                      <a:pt x="0" y="762"/>
                    </a:cubicBezTo>
                    <a:lnTo>
                      <a:pt x="0" y="11111"/>
                    </a:lnTo>
                    <a:cubicBezTo>
                      <a:pt x="0" y="11532"/>
                      <a:pt x="343" y="11873"/>
                      <a:pt x="764" y="11873"/>
                    </a:cubicBezTo>
                    <a:lnTo>
                      <a:pt x="22394" y="11873"/>
                    </a:lnTo>
                    <a:lnTo>
                      <a:pt x="25366" y="14626"/>
                    </a:lnTo>
                    <a:lnTo>
                      <a:pt x="25366" y="762"/>
                    </a:lnTo>
                    <a:cubicBezTo>
                      <a:pt x="25366" y="341"/>
                      <a:pt x="25025" y="0"/>
                      <a:pt x="246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5"/>
              <p:cNvSpPr/>
              <p:nvPr/>
            </p:nvSpPr>
            <p:spPr>
              <a:xfrm>
                <a:off x="792825" y="3237950"/>
                <a:ext cx="7372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2948" extrusionOk="0">
                    <a:moveTo>
                      <a:pt x="1475" y="0"/>
                    </a:moveTo>
                    <a:cubicBezTo>
                      <a:pt x="661" y="0"/>
                      <a:pt x="1" y="661"/>
                      <a:pt x="1" y="1474"/>
                    </a:cubicBezTo>
                    <a:cubicBezTo>
                      <a:pt x="1" y="2288"/>
                      <a:pt x="661" y="2948"/>
                      <a:pt x="1475" y="2948"/>
                    </a:cubicBezTo>
                    <a:cubicBezTo>
                      <a:pt x="2288" y="2948"/>
                      <a:pt x="2949" y="2288"/>
                      <a:pt x="2949" y="1474"/>
                    </a:cubicBezTo>
                    <a:cubicBezTo>
                      <a:pt x="2949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5"/>
              <p:cNvSpPr/>
              <p:nvPr/>
            </p:nvSpPr>
            <p:spPr>
              <a:xfrm>
                <a:off x="619550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3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3" y="2948"/>
                    </a:cubicBezTo>
                    <a:cubicBezTo>
                      <a:pt x="2286" y="2948"/>
                      <a:pt x="2947" y="2288"/>
                      <a:pt x="2947" y="1474"/>
                    </a:cubicBezTo>
                    <a:cubicBezTo>
                      <a:pt x="2947" y="661"/>
                      <a:pt x="2286" y="0"/>
                      <a:pt x="1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5"/>
              <p:cNvSpPr/>
              <p:nvPr/>
            </p:nvSpPr>
            <p:spPr>
              <a:xfrm>
                <a:off x="446225" y="3237950"/>
                <a:ext cx="73675" cy="73700"/>
              </a:xfrm>
              <a:custGeom>
                <a:avLst/>
                <a:gdLst/>
                <a:ahLst/>
                <a:cxnLst/>
                <a:rect l="l" t="t" r="r" b="b"/>
                <a:pathLst>
                  <a:path w="2947" h="2948" extrusionOk="0">
                    <a:moveTo>
                      <a:pt x="1475" y="0"/>
                    </a:moveTo>
                    <a:cubicBezTo>
                      <a:pt x="660" y="0"/>
                      <a:pt x="1" y="661"/>
                      <a:pt x="1" y="1474"/>
                    </a:cubicBezTo>
                    <a:cubicBezTo>
                      <a:pt x="1" y="2288"/>
                      <a:pt x="660" y="2948"/>
                      <a:pt x="1475" y="2948"/>
                    </a:cubicBezTo>
                    <a:cubicBezTo>
                      <a:pt x="2288" y="2948"/>
                      <a:pt x="2947" y="2288"/>
                      <a:pt x="2947" y="1474"/>
                    </a:cubicBezTo>
                    <a:cubicBezTo>
                      <a:pt x="2947" y="661"/>
                      <a:pt x="2288" y="0"/>
                      <a:pt x="14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40" name="Google Shape;440;p25"/>
          <p:cNvCxnSpPr/>
          <p:nvPr/>
        </p:nvCxnSpPr>
        <p:spPr>
          <a:xfrm>
            <a:off x="5110450" y="4608500"/>
            <a:ext cx="445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EDC3-7DD3-BF83-6060-76A91489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900" y="791000"/>
            <a:ext cx="4013100" cy="707400"/>
          </a:xfrm>
        </p:spPr>
        <p:txBody>
          <a:bodyPr/>
          <a:lstStyle/>
          <a:p>
            <a:r>
              <a:rPr lang="en-US" dirty="0"/>
              <a:t>Methodology and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95320-D3C7-3194-6596-F6DF86C71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128" y="1975372"/>
            <a:ext cx="6708957" cy="3366000"/>
          </a:xfrm>
        </p:spPr>
        <p:txBody>
          <a:bodyPr/>
          <a:lstStyle/>
          <a:p>
            <a:r>
              <a:rPr lang="en-US" dirty="0"/>
              <a:t>utilizing two programming benchmarks: </a:t>
            </a:r>
            <a:r>
              <a:rPr lang="en-US" dirty="0" err="1"/>
              <a:t>Refactory</a:t>
            </a:r>
            <a:r>
              <a:rPr lang="en-US" dirty="0"/>
              <a:t> (for program repair and summarizing) and </a:t>
            </a:r>
            <a:r>
              <a:rPr lang="en-US" dirty="0" err="1"/>
              <a:t>LeetCode</a:t>
            </a:r>
            <a:r>
              <a:rPr lang="en-US" dirty="0"/>
              <a:t> (for code generation).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LeetCode</a:t>
            </a:r>
            <a:r>
              <a:rPr lang="en-US" dirty="0"/>
              <a:t> Benchmark (2016–2020 &amp; 2022) is used to assess code generation for a variety of problem types, including hash tables, arrays, sorting, and strings.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0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C71C-9691-DC32-9C4E-099810A8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900" y="1584043"/>
            <a:ext cx="4013100" cy="70740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31E4A-F7D6-6615-4540-0F554287D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328" y="2365828"/>
            <a:ext cx="7819300" cy="2090172"/>
          </a:xfrm>
        </p:spPr>
        <p:txBody>
          <a:bodyPr/>
          <a:lstStyle/>
          <a:p>
            <a:r>
              <a:rPr lang="en-US" dirty="0"/>
              <a:t>Code Generation: ChatGPT performs better than Codex and </a:t>
            </a:r>
            <a:r>
              <a:rPr lang="en-US" dirty="0" err="1"/>
              <a:t>CodeGen</a:t>
            </a:r>
            <a:r>
              <a:rPr lang="en-US" dirty="0"/>
              <a:t>, handling 95% of simple problems but having trouble with more complex, invisible ones.</a:t>
            </a:r>
          </a:p>
          <a:p>
            <a:r>
              <a:rPr lang="en-US" dirty="0"/>
              <a:t> Prompt engineering is essential; shorter prompts increase accuracy.</a:t>
            </a:r>
          </a:p>
          <a:p>
            <a:r>
              <a:rPr lang="en-US" dirty="0"/>
              <a:t>The success rate for program repair is 84%, which is comparable to that of the specialized Refectory tool. (90%).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6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F726-A66E-7778-C427-4D3B4067C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D9A85-7702-7B74-2AA0-F108CE3B8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100" y="1242400"/>
            <a:ext cx="4582614" cy="3366000"/>
          </a:xfrm>
        </p:spPr>
        <p:txBody>
          <a:bodyPr/>
          <a:lstStyle/>
          <a:p>
            <a:r>
              <a:rPr lang="en-US" sz="1800" b="0" i="0" dirty="0">
                <a:solidFill>
                  <a:srgbClr val="E67CB9"/>
                </a:solidFill>
                <a:effectLst/>
                <a:latin typeface="Golos Text Medium" panose="020B0604020202020204" charset="0"/>
                <a:ea typeface="Golos Text Medium" panose="020B0604020202020204" charset="0"/>
                <a:cs typeface="Golos Text Medium" panose="020B0604020202020204" charset="0"/>
              </a:rPr>
              <a:t>(+)</a:t>
            </a:r>
            <a:r>
              <a:rPr lang="en-US" dirty="0"/>
              <a:t> </a:t>
            </a:r>
            <a:r>
              <a:rPr lang="en-US" b="1" dirty="0"/>
              <a:t>Strengths:</a:t>
            </a:r>
            <a:r>
              <a:rPr lang="en-US" dirty="0"/>
              <a:t> Assesses ChatGPT’s </a:t>
            </a:r>
            <a:r>
              <a:rPr lang="en-US" b="1" dirty="0"/>
              <a:t>code generation, repair, and summarization</a:t>
            </a:r>
            <a:r>
              <a:rPr lang="en-US" dirty="0"/>
              <a:t> vs. specialized models.</a:t>
            </a:r>
          </a:p>
          <a:p>
            <a:r>
              <a:rPr lang="en-US" sz="1800" b="0" i="0" dirty="0">
                <a:solidFill>
                  <a:srgbClr val="E67CB9"/>
                </a:solidFill>
                <a:effectLst/>
                <a:latin typeface="Golos Text Medium" panose="020B0604020202020204" charset="0"/>
                <a:ea typeface="Golos Text Medium" panose="020B0604020202020204" charset="0"/>
                <a:cs typeface="Golos Text Medium" panose="020B0604020202020204" charset="0"/>
              </a:rPr>
              <a:t>(-)</a:t>
            </a:r>
            <a:r>
              <a:rPr lang="en-US" dirty="0"/>
              <a:t> </a:t>
            </a:r>
            <a:r>
              <a:rPr lang="en-US" b="1" dirty="0"/>
              <a:t>Limitations:</a:t>
            </a:r>
            <a:r>
              <a:rPr lang="en-US" dirty="0"/>
              <a:t> Doesn’t analyze real-world </a:t>
            </a:r>
            <a:r>
              <a:rPr lang="en-US" b="1" dirty="0"/>
              <a:t>developer usability or security risks</a:t>
            </a:r>
            <a:r>
              <a:rPr lang="en-US" dirty="0"/>
              <a:t>.</a:t>
            </a:r>
          </a:p>
          <a:p>
            <a:r>
              <a:rPr lang="en-US" sz="1800" b="0" i="0" dirty="0">
                <a:solidFill>
                  <a:srgbClr val="E67CB9"/>
                </a:solidFill>
                <a:effectLst/>
                <a:latin typeface="Golos Text Medium" panose="020B0604020202020204" charset="0"/>
                <a:ea typeface="Golos Text Medium" panose="020B0604020202020204" charset="0"/>
                <a:cs typeface="Golos Text Medium" panose="020B0604020202020204" charset="0"/>
              </a:rPr>
              <a:t>(+)</a:t>
            </a:r>
            <a:r>
              <a:rPr lang="en-US" dirty="0"/>
              <a:t> </a:t>
            </a:r>
            <a:r>
              <a:rPr lang="en-US" b="1" dirty="0"/>
              <a:t>Future </a:t>
            </a:r>
            <a:r>
              <a:rPr lang="en-US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research</a:t>
            </a:r>
            <a:r>
              <a:rPr lang="en-US" b="1" dirty="0"/>
              <a:t>:</a:t>
            </a:r>
            <a:r>
              <a:rPr lang="en-US" dirty="0"/>
              <a:t> Study ChatGPT’s role in </a:t>
            </a:r>
            <a:r>
              <a:rPr lang="en-US" b="1" dirty="0"/>
              <a:t>professional coding &amp; security vulnerabilities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6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"/>
          <p:cNvSpPr txBox="1">
            <a:spLocks noGrp="1"/>
          </p:cNvSpPr>
          <p:nvPr>
            <p:ph type="title"/>
          </p:nvPr>
        </p:nvSpPr>
        <p:spPr>
          <a:xfrm>
            <a:off x="195944" y="1925850"/>
            <a:ext cx="5515428" cy="18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1200" dirty="0">
                <a:solidFill>
                  <a:schemeClr val="tx1"/>
                </a:solidFill>
                <a:effectLst/>
                <a:latin typeface="Golos Text Medium" panose="020B0604020202020204" charset="0"/>
                <a:ea typeface="+mn-ea"/>
                <a:cs typeface="Golos Text Medium" panose="020B0604020202020204" charset="0"/>
              </a:rPr>
              <a:t>Refining ChatGPT-Generated Code: Characterizing and Mitigating Code Quality Issues</a:t>
            </a:r>
          </a:p>
        </p:txBody>
      </p:sp>
      <p:sp>
        <p:nvSpPr>
          <p:cNvPr id="446" name="Google Shape;446;p26"/>
          <p:cNvSpPr txBox="1">
            <a:spLocks noGrp="1"/>
          </p:cNvSpPr>
          <p:nvPr>
            <p:ph type="title" idx="2"/>
          </p:nvPr>
        </p:nvSpPr>
        <p:spPr>
          <a:xfrm>
            <a:off x="715100" y="701850"/>
            <a:ext cx="2035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447" name="Google Shape;447;p26"/>
          <p:cNvCxnSpPr/>
          <p:nvPr/>
        </p:nvCxnSpPr>
        <p:spPr>
          <a:xfrm>
            <a:off x="1866400" y="1180800"/>
            <a:ext cx="55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FFA5-532D-6B12-76B6-47DBC89F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2" y="1405857"/>
            <a:ext cx="4013100" cy="707400"/>
          </a:xfrm>
        </p:spPr>
        <p:txBody>
          <a:bodyPr/>
          <a:lstStyle/>
          <a:p>
            <a:r>
              <a:rPr lang="en-US" dirty="0"/>
              <a:t>Idea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2A432-8340-5615-84A2-49825E01C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6928" y="2169886"/>
            <a:ext cx="4727757" cy="2336914"/>
          </a:xfrm>
        </p:spPr>
        <p:txBody>
          <a:bodyPr/>
          <a:lstStyle/>
          <a:p>
            <a:pPr marL="139700" indent="0"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 paper investigates the quality and dependability of code created by ChatGPT by methodically examining 4,066 Python and Java code snippets from 2,033 programming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04647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by Slidesgo">
  <a:themeElements>
    <a:clrScheme name="Simple Light">
      <a:dk1>
        <a:srgbClr val="333746"/>
      </a:dk1>
      <a:lt1>
        <a:srgbClr val="5B627D"/>
      </a:lt1>
      <a:dk2>
        <a:srgbClr val="C8D3F4"/>
      </a:dk2>
      <a:lt2>
        <a:srgbClr val="E6E9F8"/>
      </a:lt2>
      <a:accent1>
        <a:srgbClr val="6D6AF7"/>
      </a:accent1>
      <a:accent2>
        <a:srgbClr val="EDBBD8"/>
      </a:accent2>
      <a:accent3>
        <a:srgbClr val="E67CB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7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1268</Words>
  <Application>Microsoft Office PowerPoint</Application>
  <PresentationFormat>On-screen Show (16:9)</PresentationFormat>
  <Paragraphs>101</Paragraphs>
  <Slides>31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Bebas Neue</vt:lpstr>
      <vt:lpstr>Gantari</vt:lpstr>
      <vt:lpstr>Aptos</vt:lpstr>
      <vt:lpstr>Cambria Math</vt:lpstr>
      <vt:lpstr>Calibri</vt:lpstr>
      <vt:lpstr>Golos Text</vt:lpstr>
      <vt:lpstr>Arial</vt:lpstr>
      <vt:lpstr>Golos Text Medium</vt:lpstr>
      <vt:lpstr>Artificial Intelligence by Slidesgo</vt:lpstr>
      <vt:lpstr>The ability of chatGPT to generate code</vt:lpstr>
      <vt:lpstr>01</vt:lpstr>
      <vt:lpstr>Is ChatGPT the Ultimate Programming Assistant?</vt:lpstr>
      <vt:lpstr>Idea</vt:lpstr>
      <vt:lpstr>Methodology and Datasets</vt:lpstr>
      <vt:lpstr>Results</vt:lpstr>
      <vt:lpstr>Reflection</vt:lpstr>
      <vt:lpstr>Refining ChatGPT-Generated Code: Characterizing and Mitigating Code Quality Issues</vt:lpstr>
      <vt:lpstr>Idea </vt:lpstr>
      <vt:lpstr>Methodology and Datasets</vt:lpstr>
      <vt:lpstr>Results</vt:lpstr>
      <vt:lpstr>Reflection</vt:lpstr>
      <vt:lpstr>Is Your Code Generated by ChatGPT Really Correct?</vt:lpstr>
      <vt:lpstr>Idea</vt:lpstr>
      <vt:lpstr>Methodology and Datasets</vt:lpstr>
      <vt:lpstr>Results</vt:lpstr>
      <vt:lpstr>Reflection</vt:lpstr>
      <vt:lpstr>A Comparative Study of Code Generation using ChatGPT 3.5 across 10 Programming Languages</vt:lpstr>
      <vt:lpstr>Idea</vt:lpstr>
      <vt:lpstr>Methodology and Datasets</vt:lpstr>
      <vt:lpstr>Results</vt:lpstr>
      <vt:lpstr>PowerPoint Presentation</vt:lpstr>
      <vt:lpstr>Reflection</vt:lpstr>
      <vt:lpstr>Extending the Frontier of ChatGPT: Code Generation and Debugging</vt:lpstr>
      <vt:lpstr>Idea</vt:lpstr>
      <vt:lpstr>Methodology and Datasets</vt:lpstr>
      <vt:lpstr>Results</vt:lpstr>
      <vt:lpstr>PowerPoint Presentation</vt:lpstr>
      <vt:lpstr>Reflection</vt:lpstr>
      <vt:lpstr>Thanks!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خالد آدم محمد الصومالي</cp:lastModifiedBy>
  <cp:revision>1</cp:revision>
  <dcterms:modified xsi:type="dcterms:W3CDTF">2025-02-05T02:23:14Z</dcterms:modified>
</cp:coreProperties>
</file>