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B3C0"/>
    <a:srgbClr val="BDD7EE"/>
    <a:srgbClr val="FFF2CC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9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F6B5-C2FC-45F9-A744-8A57B86A9C3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7787-8DFF-410B-AA54-2DC8EBD3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7812916" y="0"/>
            <a:ext cx="11165747" cy="6858000"/>
            <a:chOff x="0" y="0"/>
            <a:chExt cx="11165747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11165747" cy="6858000"/>
              <a:chOff x="0" y="0"/>
              <a:chExt cx="1116574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5" name="Rectangle 4"/>
              <p:cNvSpPr/>
              <p:nvPr/>
            </p:nvSpPr>
            <p:spPr>
              <a:xfrm>
                <a:off x="0" y="0"/>
                <a:ext cx="10536572" cy="6858000"/>
              </a:xfrm>
              <a:prstGeom prst="rect">
                <a:avLst/>
              </a:prstGeom>
              <a:solidFill>
                <a:srgbClr val="70B3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0461072" y="3106024"/>
                <a:ext cx="704675" cy="887136"/>
              </a:xfrm>
              <a:prstGeom prst="roundRect">
                <a:avLst/>
              </a:prstGeom>
              <a:solidFill>
                <a:srgbClr val="70B3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F8CBAD"/>
                    </a:solidFill>
                    <a:latin typeface="Gill Sans Ultra Bold" panose="020B0A02020104020203" pitchFamily="34" charset="0"/>
                  </a:rPr>
                  <a:t>A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775" y="2638453"/>
              <a:ext cx="5950735" cy="333241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00263" y="358815"/>
              <a:ext cx="44794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w Cen MT" panose="020B0602020104020603" pitchFamily="34" charset="0"/>
                </a:rPr>
                <a:t>What do you want to add here this a example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8600415" y="0"/>
            <a:ext cx="11160852" cy="6858000"/>
            <a:chOff x="-787499" y="0"/>
            <a:chExt cx="11160852" cy="6858000"/>
          </a:xfrm>
        </p:grpSpPr>
        <p:grpSp>
          <p:nvGrpSpPr>
            <p:cNvPr id="8" name="Group 7"/>
            <p:cNvGrpSpPr/>
            <p:nvPr/>
          </p:nvGrpSpPr>
          <p:grpSpPr>
            <a:xfrm>
              <a:off x="-787499" y="0"/>
              <a:ext cx="11160852" cy="6858000"/>
              <a:chOff x="0" y="0"/>
              <a:chExt cx="11160852" cy="6858000"/>
            </a:xfrm>
            <a:solidFill>
              <a:srgbClr val="FFF2CC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1053657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0456177" y="2541864"/>
                <a:ext cx="704675" cy="8871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70B3C0"/>
                    </a:solidFill>
                    <a:latin typeface="Gill Sans Ultra Bold" panose="020B0A02020104020203" pitchFamily="34" charset="0"/>
                  </a:rPr>
                  <a:t>B</a:t>
                </a: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65" y="2471956"/>
              <a:ext cx="5367122" cy="407734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085863" y="358815"/>
              <a:ext cx="48034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Tw Cen MT" panose="020B0602020104020603" pitchFamily="34" charset="0"/>
                </a:rPr>
                <a:t>What do you want add here this a example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9311199" y="0"/>
            <a:ext cx="11123101" cy="6858000"/>
            <a:chOff x="-1498283" y="0"/>
            <a:chExt cx="11123101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-1498283" y="0"/>
              <a:ext cx="11123101" cy="6858000"/>
              <a:chOff x="0" y="0"/>
              <a:chExt cx="11123101" cy="6858000"/>
            </a:xfrm>
            <a:solidFill>
              <a:srgbClr val="BDD7EE"/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0" y="0"/>
                <a:ext cx="1053657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418426" y="2098296"/>
                <a:ext cx="704675" cy="8871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FFF2CC"/>
                    </a:solidFill>
                    <a:latin typeface="Gill Sans Ultra Bold" panose="020B0A02020104020203" pitchFamily="34" charset="0"/>
                  </a:rPr>
                  <a:t>C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674" y="2882510"/>
              <a:ext cx="5003686" cy="373352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842733" y="576350"/>
              <a:ext cx="389764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Tw Cen MT" panose="020B0602020104020603" pitchFamily="34" charset="0"/>
                </a:rPr>
                <a:t>What do you want add here this a example</a:t>
              </a:r>
            </a:p>
            <a:p>
              <a:pPr algn="ctr"/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9947417" y="0"/>
            <a:ext cx="11172790" cy="6858000"/>
            <a:chOff x="-2296507" y="0"/>
            <a:chExt cx="11172790" cy="6858000"/>
          </a:xfrm>
        </p:grpSpPr>
        <p:grpSp>
          <p:nvGrpSpPr>
            <p:cNvPr id="14" name="Group 13"/>
            <p:cNvGrpSpPr/>
            <p:nvPr/>
          </p:nvGrpSpPr>
          <p:grpSpPr>
            <a:xfrm>
              <a:off x="-2296507" y="0"/>
              <a:ext cx="11172790" cy="6858000"/>
              <a:chOff x="0" y="0"/>
              <a:chExt cx="11172790" cy="6858000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053657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0468115" y="1654728"/>
                <a:ext cx="704675" cy="8871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BDD7EE"/>
                    </a:solidFill>
                    <a:latin typeface="Gill Sans Ultra Bold" panose="020B0A02020104020203" pitchFamily="34" charset="0"/>
                  </a:rPr>
                  <a:t>A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04000" y="433051"/>
              <a:ext cx="35059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reflection blurRad="6350" stA="60000" endA="900" endPos="60000" dist="29997" dir="5400000" sy="-100000" algn="bl" rotWithShape="0"/>
                  </a:effectLst>
                  <a:latin typeface="Tw Cen MT" panose="020B0602020104020603" pitchFamily="34" charset="0"/>
                </a:rPr>
                <a:t>What do you want add here this a example</a:t>
              </a:r>
            </a:p>
            <a:p>
              <a:pPr algn="ctr"/>
              <a:endParaRPr lang="en-US" sz="3600" dirty="0">
                <a:solidFill>
                  <a:schemeClr val="bg1"/>
                </a:solidFill>
                <a:effectLst>
                  <a:reflection blurRad="6350" stA="60000" endA="900" endPos="60000" dist="2999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4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64909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64909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64909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64909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Ultra Bold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Abbas_Basharat</dc:creator>
  <cp:lastModifiedBy>abasbasharat2024@gmail.com</cp:lastModifiedBy>
  <cp:revision>13</cp:revision>
  <dcterms:created xsi:type="dcterms:W3CDTF">2024-10-11T08:38:59Z</dcterms:created>
  <dcterms:modified xsi:type="dcterms:W3CDTF">2024-10-20T03:01:40Z</dcterms:modified>
</cp:coreProperties>
</file>