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629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667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455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149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66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819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47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0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2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0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6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8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3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6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1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5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5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625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0048" y="1350089"/>
            <a:ext cx="3252288" cy="2678213"/>
          </a:xfrm>
        </p:spPr>
        <p:txBody>
          <a:bodyPr/>
          <a:lstStyle/>
          <a:p>
            <a:r>
              <a:rPr lang="en-US" dirty="0"/>
              <a:t>End…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language?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805" y="2669060"/>
            <a:ext cx="5239265" cy="251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348" y="1303181"/>
            <a:ext cx="8761413" cy="706964"/>
          </a:xfrm>
        </p:spPr>
        <p:txBody>
          <a:bodyPr/>
          <a:lstStyle/>
          <a:p>
            <a:r>
              <a:rPr lang="en-US" dirty="0"/>
              <a:t>Best way for communication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295" y="2306595"/>
            <a:ext cx="5719295" cy="38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70919"/>
            <a:ext cx="2601499" cy="1095632"/>
          </a:xfrm>
        </p:spPr>
        <p:txBody>
          <a:bodyPr/>
          <a:lstStyle/>
          <a:p>
            <a:r>
              <a:rPr lang="en-US" b="1" i="1" u="sng" dirty="0"/>
              <a:t>Point 1: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009" y="2174223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Language helps express our feelings, desires, 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and queries to the world around us.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162" y="1742147"/>
            <a:ext cx="3741008" cy="36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442" y="583971"/>
            <a:ext cx="2955726" cy="940029"/>
          </a:xfrm>
        </p:spPr>
        <p:txBody>
          <a:bodyPr/>
          <a:lstStyle/>
          <a:p>
            <a:r>
              <a:rPr lang="en-US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Point 2: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798" y="2207175"/>
            <a:ext cx="6209671" cy="861420"/>
          </a:xfrm>
        </p:spPr>
        <p:txBody>
          <a:bodyPr>
            <a:normAutofit fontScale="92500"/>
          </a:bodyPr>
          <a:lstStyle/>
          <a:p>
            <a:pPr marL="68580" algn="just"/>
            <a:r>
              <a:rPr lang="en-US" dirty="0"/>
              <a:t>Important in the increasingly integrated global</a:t>
            </a:r>
          </a:p>
          <a:p>
            <a:pPr marL="68580" algn="just"/>
            <a:r>
              <a:rPr lang="en-US" dirty="0"/>
              <a:t>                      business community. </a:t>
            </a:r>
            <a:endParaRPr lang="en-US" b="1" i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843" y="3068595"/>
            <a:ext cx="4505325" cy="24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1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728" y="1441622"/>
            <a:ext cx="3795986" cy="799070"/>
          </a:xfrm>
        </p:spPr>
        <p:txBody>
          <a:bodyPr/>
          <a:lstStyle/>
          <a:p>
            <a:r>
              <a:rPr lang="en-US" b="1" i="1" u="sng" dirty="0"/>
              <a:t>Point 3: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631" y="1778807"/>
            <a:ext cx="4018407" cy="206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It provides additional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job</a:t>
            </a:r>
          </a:p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security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and</a:t>
            </a:r>
          </a:p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advancement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opportunities</a:t>
            </a:r>
          </a:p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 uncertain economic times.</a:t>
            </a:r>
          </a:p>
        </p:txBody>
      </p:sp>
    </p:spTree>
    <p:extLst>
      <p:ext uri="{BB962C8B-B14F-4D97-AF65-F5344CB8AC3E}">
        <p14:creationId xmlns:p14="http://schemas.microsoft.com/office/powerpoint/2010/main" val="31678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922" y="1532237"/>
            <a:ext cx="2642689" cy="807309"/>
          </a:xfrm>
        </p:spPr>
        <p:txBody>
          <a:bodyPr/>
          <a:lstStyle/>
          <a:p>
            <a:r>
              <a:rPr lang="en-US" b="1" i="1" u="sng" dirty="0"/>
              <a:t>Point 4: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6411" y="1466334"/>
            <a:ext cx="4786185" cy="172170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It helps us to learn about  </a:t>
            </a:r>
          </a:p>
          <a:p>
            <a:pPr marL="457200" indent="-45720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other people and </a:t>
            </a:r>
          </a:p>
          <a:p>
            <a:pPr marL="457200" indent="-45720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     cultures.</a:t>
            </a:r>
            <a:endParaRPr lang="en-US" b="1" i="1" u="sng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52" y="2954338"/>
            <a:ext cx="283198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7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4"/>
            <a:ext cx="2865110" cy="305716"/>
          </a:xfrm>
        </p:spPr>
        <p:txBody>
          <a:bodyPr/>
          <a:lstStyle/>
          <a:p>
            <a:r>
              <a:rPr lang="en-US" b="1" i="1" u="sng" dirty="0"/>
              <a:t>Point 5: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405450"/>
            <a:ext cx="4117261" cy="1812323"/>
          </a:xfrm>
        </p:spPr>
        <p:txBody>
          <a:bodyPr/>
          <a:lstStyle/>
          <a:p>
            <a:r>
              <a:rPr lang="en-US" sz="32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travel  </a:t>
            </a:r>
            <a:br>
              <a:rPr lang="en-US" sz="32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around the          </a:t>
            </a:r>
            <a:br>
              <a:rPr lang="en-US" sz="32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 	           world...</a:t>
            </a:r>
            <a:endParaRPr lang="en-US" sz="3200" b="1" i="1" u="sng" dirty="0">
              <a:solidFill>
                <a:schemeClr val="accent5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51" y="2252592"/>
            <a:ext cx="5391623" cy="30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2" y="1226522"/>
            <a:ext cx="4026645" cy="1261305"/>
          </a:xfrm>
        </p:spPr>
        <p:txBody>
          <a:bodyPr/>
          <a:lstStyle/>
          <a:p>
            <a:r>
              <a:rPr lang="en-US" sz="3200" dirty="0" smtClean="0">
                <a:latin typeface="Algerian" panose="04020705040A02060702" pitchFamily="82" charset="0"/>
              </a:rPr>
              <a:t>MESSAGE:</a:t>
            </a:r>
            <a:r>
              <a:rPr lang="en-US" u="sng" dirty="0"/>
              <a:t/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7863" y="2257167"/>
            <a:ext cx="7906667" cy="247959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if we were to lose our own tongue, for example, if we were to grow up in a country which is not our own, someplace that is not our home, in my opinion, we would be losing a part of ourselves.</a:t>
            </a:r>
          </a:p>
          <a:p>
            <a:endParaRPr lang="en-US" dirty="0"/>
          </a:p>
        </p:txBody>
      </p:sp>
      <p:sp>
        <p:nvSpPr>
          <p:cNvPr id="4" name="AutoShape 2" descr="Image result for importance of mother tong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portance of mother tongue"/>
          <p:cNvSpPr>
            <a:spLocks noChangeAspect="1" noChangeArrowheads="1"/>
          </p:cNvSpPr>
          <p:nvPr/>
        </p:nvSpPr>
        <p:spPr bwMode="auto">
          <a:xfrm>
            <a:off x="612775" y="3289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importance of mother tongue"/>
          <p:cNvSpPr>
            <a:spLocks noChangeAspect="1" noChangeArrowheads="1"/>
          </p:cNvSpPr>
          <p:nvPr/>
        </p:nvSpPr>
        <p:spPr bwMode="auto">
          <a:xfrm>
            <a:off x="5485455" y="3682314"/>
            <a:ext cx="3312555" cy="307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importance of mother tongu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201" y="3369276"/>
            <a:ext cx="4326048" cy="249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</TotalTime>
  <Words>133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Century Gothic</vt:lpstr>
      <vt:lpstr>Times New Roman</vt:lpstr>
      <vt:lpstr>Wingdings</vt:lpstr>
      <vt:lpstr>Wingdings 3</vt:lpstr>
      <vt:lpstr>Ion Boardroom</vt:lpstr>
      <vt:lpstr>Language</vt:lpstr>
      <vt:lpstr>What is language? </vt:lpstr>
      <vt:lpstr>Best way for communication </vt:lpstr>
      <vt:lpstr>Point 1: </vt:lpstr>
      <vt:lpstr>Point 2:</vt:lpstr>
      <vt:lpstr>Point 3: </vt:lpstr>
      <vt:lpstr>Point 4: </vt:lpstr>
      <vt:lpstr>Point 5: </vt:lpstr>
      <vt:lpstr>MESSAGE: </vt:lpstr>
      <vt:lpstr>End…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</dc:title>
  <dc:creator>basharat hussain</dc:creator>
  <cp:lastModifiedBy>basharat hussain</cp:lastModifiedBy>
  <cp:revision>4</cp:revision>
  <dcterms:created xsi:type="dcterms:W3CDTF">2018-04-30T07:07:13Z</dcterms:created>
  <dcterms:modified xsi:type="dcterms:W3CDTF">2018-04-30T07:46:17Z</dcterms:modified>
</cp:coreProperties>
</file>