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harat Hussain" userId="7deb8012e0f883b8" providerId="LiveId" clId="{D8FAA9FC-EA77-4928-AADA-6A33E6760CA3}"/>
    <pc:docChg chg="undo custSel addSld modSld modMainMaster">
      <pc:chgData name="Basharat Hussain" userId="7deb8012e0f883b8" providerId="LiveId" clId="{D8FAA9FC-EA77-4928-AADA-6A33E6760CA3}" dt="2021-04-30T02:38:42.374" v="465" actId="20577"/>
      <pc:docMkLst>
        <pc:docMk/>
      </pc:docMkLst>
      <pc:sldChg chg="addSp modSp new mod">
        <pc:chgData name="Basharat Hussain" userId="7deb8012e0f883b8" providerId="LiveId" clId="{D8FAA9FC-EA77-4928-AADA-6A33E6760CA3}" dt="2021-04-30T02:38:42.374" v="465" actId="20577"/>
        <pc:sldMkLst>
          <pc:docMk/>
          <pc:sldMk cId="2523596277" sldId="256"/>
        </pc:sldMkLst>
        <pc:spChg chg="mod">
          <ac:chgData name="Basharat Hussain" userId="7deb8012e0f883b8" providerId="LiveId" clId="{D8FAA9FC-EA77-4928-AADA-6A33E6760CA3}" dt="2021-04-30T02:38:42.374" v="465" actId="20577"/>
          <ac:spMkLst>
            <pc:docMk/>
            <pc:sldMk cId="2523596277" sldId="256"/>
            <ac:spMk id="2" creationId="{74A2BD33-0269-4FD9-896C-42E1D4220A57}"/>
          </ac:spMkLst>
        </pc:spChg>
        <pc:spChg chg="mod">
          <ac:chgData name="Basharat Hussain" userId="7deb8012e0f883b8" providerId="LiveId" clId="{D8FAA9FC-EA77-4928-AADA-6A33E6760CA3}" dt="2021-04-30T02:38:08.107" v="459" actId="20577"/>
          <ac:spMkLst>
            <pc:docMk/>
            <pc:sldMk cId="2523596277" sldId="256"/>
            <ac:spMk id="3" creationId="{8B7F8CDF-F1D4-41B7-85A0-9EDCA49F684B}"/>
          </ac:spMkLst>
        </pc:spChg>
        <pc:picChg chg="add mod">
          <ac:chgData name="Basharat Hussain" userId="7deb8012e0f883b8" providerId="LiveId" clId="{D8FAA9FC-EA77-4928-AADA-6A33E6760CA3}" dt="2021-04-30T01:55:46.934" v="1"/>
          <ac:picMkLst>
            <pc:docMk/>
            <pc:sldMk cId="2523596277" sldId="256"/>
            <ac:picMk id="4" creationId="{E75CE763-ED3E-45DC-AA13-0A22032C70B8}"/>
          </ac:picMkLst>
        </pc:picChg>
      </pc:sldChg>
      <pc:sldChg chg="addSp delSp modSp new mod">
        <pc:chgData name="Basharat Hussain" userId="7deb8012e0f883b8" providerId="LiveId" clId="{D8FAA9FC-EA77-4928-AADA-6A33E6760CA3}" dt="2021-04-30T02:09:24.498" v="108"/>
        <pc:sldMkLst>
          <pc:docMk/>
          <pc:sldMk cId="333254590" sldId="257"/>
        </pc:sldMkLst>
        <pc:graphicFrameChg chg="add mod modGraphic">
          <ac:chgData name="Basharat Hussain" userId="7deb8012e0f883b8" providerId="LiveId" clId="{D8FAA9FC-EA77-4928-AADA-6A33E6760CA3}" dt="2021-04-30T02:09:24.498" v="108"/>
          <ac:graphicFrameMkLst>
            <pc:docMk/>
            <pc:sldMk cId="333254590" sldId="257"/>
            <ac:graphicFrameMk id="5" creationId="{02E0D10C-CCB1-4208-ADFC-8F38B7241A87}"/>
          </ac:graphicFrameMkLst>
        </pc:graphicFrameChg>
        <pc:picChg chg="add del mod">
          <ac:chgData name="Basharat Hussain" userId="7deb8012e0f883b8" providerId="LiveId" clId="{D8FAA9FC-EA77-4928-AADA-6A33E6760CA3}" dt="2021-04-30T02:02:24.462" v="71" actId="478"/>
          <ac:picMkLst>
            <pc:docMk/>
            <pc:sldMk cId="333254590" sldId="257"/>
            <ac:picMk id="2" creationId="{8B69DD6B-E95D-4186-874D-BECB12A73255}"/>
          </ac:picMkLst>
        </pc:picChg>
        <pc:picChg chg="add mod">
          <ac:chgData name="Basharat Hussain" userId="7deb8012e0f883b8" providerId="LiveId" clId="{D8FAA9FC-EA77-4928-AADA-6A33E6760CA3}" dt="2021-04-30T01:59:34.352" v="70" actId="1076"/>
          <ac:picMkLst>
            <pc:docMk/>
            <pc:sldMk cId="333254590" sldId="257"/>
            <ac:picMk id="4" creationId="{EDFF493F-9625-494A-ACB9-035FA84FEEC6}"/>
          </ac:picMkLst>
        </pc:picChg>
      </pc:sldChg>
      <pc:sldMasterChg chg="setBg">
        <pc:chgData name="Basharat Hussain" userId="7deb8012e0f883b8" providerId="LiveId" clId="{D8FAA9FC-EA77-4928-AADA-6A33E6760CA3}" dt="2021-04-30T02:37:51.030" v="457"/>
        <pc:sldMasterMkLst>
          <pc:docMk/>
          <pc:sldMasterMk cId="4181175575" sldId="2147483648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E16C9-1CDB-4CAD-B5E5-6BC149774EDB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43E33-3628-4C7B-A0E2-B058747A1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28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43E33-3628-4C7B-A0E2-B058747A16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14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43E33-3628-4C7B-A0E2-B058747A16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6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C35B-4B58-443E-8A26-948A77C07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326FC-55AA-4A0B-B3FA-BB63506B5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779A9-1B75-4BE1-A46D-6F3DB643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674D-3B35-4FB3-B5B3-8174EEF304CB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B403B-3FCC-44A4-85F4-44BCF991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55877-1A2C-485A-92B7-DDA3BEF6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772F-6AB6-4940-92DD-E3D6F31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4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F57E-D086-437C-943A-4BCD0DA9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C5D2B-D26B-44EE-B86E-EE453853F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4BE4A-9956-4DF7-8CF1-3E5CE9FDF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674D-3B35-4FB3-B5B3-8174EEF304CB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7DE00-D630-4CA4-BCAE-2E174D07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46111-D7F0-4D0A-B80C-2C95D7AE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772F-6AB6-4940-92DD-E3D6F31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5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F9A01F-AF70-4C32-9BE5-4C4A21DAB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0757E-6D5E-4C69-A6F5-279333E6F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829FF-AA04-477A-9134-690B40AC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674D-3B35-4FB3-B5B3-8174EEF304CB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8FAB0-DE73-4E77-BBBE-F4732DACD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9D725-D005-4114-92D3-A00FA5E1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772F-6AB6-4940-92DD-E3D6F31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3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3F64-2A44-4493-9895-F0C52F93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F5C8E-5E96-4470-AA80-2B962E32F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A622E-8256-4FF3-820C-B7B1A6EB3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674D-3B35-4FB3-B5B3-8174EEF304CB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A727E-461D-4C91-BB22-F6453DA5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0E627-C334-4BAD-9B73-DC0F2D92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772F-6AB6-4940-92DD-E3D6F31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59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4E10-4F46-4D58-AD55-CD4DE583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736A5-B800-4816-B540-DE85E3779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F221E-9801-4F00-B027-B5F70F969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674D-3B35-4FB3-B5B3-8174EEF304CB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19AF3-4442-4D09-97EB-2976D06A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AF1F3-73EA-413D-BE68-BEA92508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772F-6AB6-4940-92DD-E3D6F31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D63D1-389B-49B2-A364-63D389213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968EF-1AF6-4195-A973-BFB2B11F3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4EC05-5100-44E1-B316-4A4984389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19F29-B903-4DDA-8E2D-7C5AA6F7E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674D-3B35-4FB3-B5B3-8174EEF304CB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87B06-78EE-40DD-9CB1-231F6BD0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B7FFA-B379-4F97-BDCC-C10B36BF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772F-6AB6-4940-92DD-E3D6F31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9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1302E-CA99-4043-AFD0-EC4C47B3C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44E9D-DBFD-4F4E-BA8D-8ADFA54E3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73ACB-BC1A-47BB-9409-C6ABC2511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BBF34-7BDD-4A0B-A188-E6A7D3579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ED6A2E-6FFC-41B0-B140-4EC1A9D84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7EA96-2F06-42EA-83D3-D0BC8C566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674D-3B35-4FB3-B5B3-8174EEF304CB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69134-475F-457B-B577-C3CAC9FB9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F3F61A-D722-45C7-BBD7-4478FA57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772F-6AB6-4940-92DD-E3D6F31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9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0D47-CA03-460E-A7F3-2FB1817C9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502438-559A-4DA3-B003-B9560059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674D-3B35-4FB3-B5B3-8174EEF304CB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00E14-F12D-4F1A-9CB2-9E0D08DE8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07C55-75AC-43AB-A631-D885BA90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772F-6AB6-4940-92DD-E3D6F31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B6E6FC-6109-4CBA-92A1-FD214CF98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674D-3B35-4FB3-B5B3-8174EEF304CB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4732B-A8AD-444B-8A0C-4B3E7340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9C7D4-6A22-4443-A88F-2122B608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772F-6AB6-4940-92DD-E3D6F31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6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6515-D18B-4011-9C53-7E064A07C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01827-2057-4A04-BD10-FFD2B7DAB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D619C-F7A1-4D56-9C40-5036128A9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622B3-8397-446D-94A3-C7E7A41C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674D-3B35-4FB3-B5B3-8174EEF304CB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C7FD8-BB55-4F2A-88E9-FF1E56544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44139-F6B3-438D-9B66-7FB246CA7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772F-6AB6-4940-92DD-E3D6F31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3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38DF1-6630-4283-AA65-897DD98AA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85BA3E-D7A1-423B-9FAA-29557BB89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8AA0D-0192-4119-A1D9-60451216E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BCE5A-7D1D-48DC-82DE-3D2BA798C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674D-3B35-4FB3-B5B3-8174EEF304CB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2549B-6729-45A5-ACFF-27DA28632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8EA9B-7A00-42B9-8664-266A6AE4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772F-6AB6-4940-92DD-E3D6F31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1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C5068-CF02-42DE-A2FD-6CD335D65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72938-AAF4-4933-A230-658DF65C6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25DA2-1343-44F1-8790-C601B3127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4674D-3B35-4FB3-B5B3-8174EEF304CB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BDA4E-1674-4B8A-8225-D1E68005F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86EC3-3BEA-4792-8285-1A8EBBB76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6772F-6AB6-4940-92DD-E3D6F31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7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176102@nu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mailto:P176054@nu.edu.p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BD33-0269-4FD9-896C-42E1D4220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934" y="618935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 for FAST Alumni Network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F8CDF-F1D4-41B7-85A0-9EDCA49F6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934" y="3674533"/>
            <a:ext cx="9144000" cy="2866495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Basharat Hussain                                         Tahir Aziz</a:t>
            </a:r>
          </a:p>
          <a:p>
            <a:pPr algn="l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P176102@nu.edu.pk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P176054@nu.edu.pk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Supervisor</a:t>
            </a:r>
          </a:p>
          <a:p>
            <a:pPr algn="l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Mr. Muhammad Amin</a:t>
            </a:r>
          </a:p>
          <a:p>
            <a:pPr algn="l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May 02, 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5CE763-ED3E-45DC-AA13-0A22032C7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235947"/>
            <a:ext cx="1693333" cy="169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9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FF493F-9625-494A-ACB9-035FA84FE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537" y="272730"/>
            <a:ext cx="4852837" cy="1066892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2E0D10C-CCB1-4208-ADFC-8F38B7241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165410"/>
              </p:ext>
            </p:extLst>
          </p:nvPr>
        </p:nvGraphicFramePr>
        <p:xfrm>
          <a:off x="0" y="1072444"/>
          <a:ext cx="12192000" cy="6466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289">
                  <a:extLst>
                    <a:ext uri="{9D8B030D-6E8A-4147-A177-3AD203B41FA5}">
                      <a16:colId xmlns:a16="http://schemas.microsoft.com/office/drawing/2014/main" val="3357053338"/>
                    </a:ext>
                  </a:extLst>
                </a:gridCol>
                <a:gridCol w="2980267">
                  <a:extLst>
                    <a:ext uri="{9D8B030D-6E8A-4147-A177-3AD203B41FA5}">
                      <a16:colId xmlns:a16="http://schemas.microsoft.com/office/drawing/2014/main" val="2023771220"/>
                    </a:ext>
                  </a:extLst>
                </a:gridCol>
                <a:gridCol w="2156177">
                  <a:extLst>
                    <a:ext uri="{9D8B030D-6E8A-4147-A177-3AD203B41FA5}">
                      <a16:colId xmlns:a16="http://schemas.microsoft.com/office/drawing/2014/main" val="3294136974"/>
                    </a:ext>
                  </a:extLst>
                </a:gridCol>
                <a:gridCol w="2472267">
                  <a:extLst>
                    <a:ext uri="{9D8B030D-6E8A-4147-A177-3AD203B41FA5}">
                      <a16:colId xmlns:a16="http://schemas.microsoft.com/office/drawing/2014/main" val="41338069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660649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93086156"/>
                    </a:ext>
                  </a:extLst>
                </a:gridCol>
              </a:tblGrid>
              <a:tr h="8547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Sr. No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Title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Author Name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062050"/>
                  </a:ext>
                </a:extLst>
              </a:tr>
              <a:tr h="63586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613062"/>
                  </a:ext>
                </a:extLst>
              </a:tr>
              <a:tr h="63586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190470"/>
                  </a:ext>
                </a:extLst>
              </a:tr>
              <a:tr h="63586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723309"/>
                  </a:ext>
                </a:extLst>
              </a:tr>
              <a:tr h="63586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effectLst/>
                          <a:latin typeface="Arial" panose="020B0604020202020204" pitchFamily="34" charset="0"/>
                        </a:rPr>
                        <a:t>Alumni network analysis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effectLst/>
                          <a:latin typeface="Arial" panose="020B0604020202020204" pitchFamily="34" charset="0"/>
                        </a:rPr>
                        <a:t>Rubens, Neil, et al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Role of alumni play in the reputation of educational institutions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Methods to remove anomalies are not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Proposed.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207289"/>
                  </a:ext>
                </a:extLst>
              </a:tr>
              <a:tr h="635864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769985"/>
                  </a:ext>
                </a:extLst>
              </a:tr>
              <a:tr h="635864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949224"/>
                  </a:ext>
                </a:extLst>
              </a:tr>
              <a:tr h="635864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339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54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78</Words>
  <Application>Microsoft Office PowerPoint</Application>
  <PresentationFormat>Widescreen</PresentationFormat>
  <Paragraphs>26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Analytics for FAST Alumni Network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for Fast Alumni Network </dc:title>
  <dc:creator>Basharat Hussain</dc:creator>
  <cp:lastModifiedBy>Basharat Hussain</cp:lastModifiedBy>
  <cp:revision>4</cp:revision>
  <dcterms:created xsi:type="dcterms:W3CDTF">2021-04-30T01:14:36Z</dcterms:created>
  <dcterms:modified xsi:type="dcterms:W3CDTF">2021-04-30T02:38:47Z</dcterms:modified>
</cp:coreProperties>
</file>