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0" r:id="rId6"/>
    <p:sldId id="265" r:id="rId7"/>
    <p:sldId id="261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arat Hussain" userId="7deb8012e0f883b8" providerId="LiveId" clId="{A28B8FE8-CBBF-4B16-A637-C16BF8AA2818}"/>
    <pc:docChg chg="custSel modSld sldOrd">
      <pc:chgData name="Basharat Hussain" userId="7deb8012e0f883b8" providerId="LiveId" clId="{A28B8FE8-CBBF-4B16-A637-C16BF8AA2818}" dt="2021-03-18T05:32:15.464" v="103"/>
      <pc:docMkLst>
        <pc:docMk/>
      </pc:docMkLst>
      <pc:sldChg chg="modSp mod">
        <pc:chgData name="Basharat Hussain" userId="7deb8012e0f883b8" providerId="LiveId" clId="{A28B8FE8-CBBF-4B16-A637-C16BF8AA2818}" dt="2021-03-17T19:33:17.809" v="22" actId="20577"/>
        <pc:sldMkLst>
          <pc:docMk/>
          <pc:sldMk cId="200583030" sldId="258"/>
        </pc:sldMkLst>
        <pc:spChg chg="mod">
          <ac:chgData name="Basharat Hussain" userId="7deb8012e0f883b8" providerId="LiveId" clId="{A28B8FE8-CBBF-4B16-A637-C16BF8AA2818}" dt="2021-03-17T19:33:17.809" v="22" actId="20577"/>
          <ac:spMkLst>
            <pc:docMk/>
            <pc:sldMk cId="200583030" sldId="258"/>
            <ac:spMk id="6" creationId="{67B27A5A-556D-435B-B754-BC19F519A39A}"/>
          </ac:spMkLst>
        </pc:spChg>
      </pc:sldChg>
      <pc:sldChg chg="modSp mod">
        <pc:chgData name="Basharat Hussain" userId="7deb8012e0f883b8" providerId="LiveId" clId="{A28B8FE8-CBBF-4B16-A637-C16BF8AA2818}" dt="2021-03-18T05:32:15.464" v="103"/>
        <pc:sldMkLst>
          <pc:docMk/>
          <pc:sldMk cId="2128448116" sldId="263"/>
        </pc:sldMkLst>
        <pc:spChg chg="mod">
          <ac:chgData name="Basharat Hussain" userId="7deb8012e0f883b8" providerId="LiveId" clId="{A28B8FE8-CBBF-4B16-A637-C16BF8AA2818}" dt="2021-03-18T05:32:15.464" v="103"/>
          <ac:spMkLst>
            <pc:docMk/>
            <pc:sldMk cId="2128448116" sldId="263"/>
            <ac:spMk id="3" creationId="{DDACBF51-B459-4E05-90B7-3EDFFE7461C5}"/>
          </ac:spMkLst>
        </pc:spChg>
      </pc:sldChg>
      <pc:sldChg chg="modSp mod ord">
        <pc:chgData name="Basharat Hussain" userId="7deb8012e0f883b8" providerId="LiveId" clId="{A28B8FE8-CBBF-4B16-A637-C16BF8AA2818}" dt="2021-03-17T20:12:25.464" v="100" actId="12"/>
        <pc:sldMkLst>
          <pc:docMk/>
          <pc:sldMk cId="964451271" sldId="265"/>
        </pc:sldMkLst>
        <pc:graphicFrameChg chg="modGraphic">
          <ac:chgData name="Basharat Hussain" userId="7deb8012e0f883b8" providerId="LiveId" clId="{A28B8FE8-CBBF-4B16-A637-C16BF8AA2818}" dt="2021-03-17T20:12:25.464" v="100" actId="12"/>
          <ac:graphicFrameMkLst>
            <pc:docMk/>
            <pc:sldMk cId="964451271" sldId="265"/>
            <ac:graphicFrameMk id="6" creationId="{A258EC3D-E15A-4964-BC11-0BE063ADF9E0}"/>
          </ac:graphicFrameMkLst>
        </pc:graphicFrameChg>
      </pc:sldChg>
      <pc:sldChg chg="modSp mod">
        <pc:chgData name="Basharat Hussain" userId="7deb8012e0f883b8" providerId="LiveId" clId="{A28B8FE8-CBBF-4B16-A637-C16BF8AA2818}" dt="2021-03-17T17:18:47.549" v="11" actId="1076"/>
        <pc:sldMkLst>
          <pc:docMk/>
          <pc:sldMk cId="547304666" sldId="266"/>
        </pc:sldMkLst>
        <pc:spChg chg="mod">
          <ac:chgData name="Basharat Hussain" userId="7deb8012e0f883b8" providerId="LiveId" clId="{A28B8FE8-CBBF-4B16-A637-C16BF8AA2818}" dt="2021-03-17T17:18:47.549" v="11" actId="1076"/>
          <ac:spMkLst>
            <pc:docMk/>
            <pc:sldMk cId="547304666" sldId="266"/>
            <ac:spMk id="3" creationId="{9DCD2D72-5071-4CA8-A508-678D1125F347}"/>
          </ac:spMkLst>
        </pc:spChg>
      </pc:sldChg>
      <pc:sldChg chg="modSp mod">
        <pc:chgData name="Basharat Hussain" userId="7deb8012e0f883b8" providerId="LiveId" clId="{A28B8FE8-CBBF-4B16-A637-C16BF8AA2818}" dt="2021-03-17T19:23:15.099" v="21" actId="1076"/>
        <pc:sldMkLst>
          <pc:docMk/>
          <pc:sldMk cId="1466136965" sldId="268"/>
        </pc:sldMkLst>
        <pc:spChg chg="mod">
          <ac:chgData name="Basharat Hussain" userId="7deb8012e0f883b8" providerId="LiveId" clId="{A28B8FE8-CBBF-4B16-A637-C16BF8AA2818}" dt="2021-03-17T19:23:15.099" v="21" actId="1076"/>
          <ac:spMkLst>
            <pc:docMk/>
            <pc:sldMk cId="1466136965" sldId="268"/>
            <ac:spMk id="3" creationId="{BBAE1BF9-AC7F-4887-B219-D4AF5428F548}"/>
          </ac:spMkLst>
        </pc:spChg>
      </pc:sldChg>
      <pc:sldChg chg="modSp mod">
        <pc:chgData name="Basharat Hussain" userId="7deb8012e0f883b8" providerId="LiveId" clId="{A28B8FE8-CBBF-4B16-A637-C16BF8AA2818}" dt="2021-03-17T17:16:34.429" v="2" actId="1076"/>
        <pc:sldMkLst>
          <pc:docMk/>
          <pc:sldMk cId="642379810" sldId="269"/>
        </pc:sldMkLst>
        <pc:picChg chg="mod">
          <ac:chgData name="Basharat Hussain" userId="7deb8012e0f883b8" providerId="LiveId" clId="{A28B8FE8-CBBF-4B16-A637-C16BF8AA2818}" dt="2021-03-17T17:16:34.429" v="2" actId="1076"/>
          <ac:picMkLst>
            <pc:docMk/>
            <pc:sldMk cId="642379810" sldId="269"/>
            <ac:picMk id="6" creationId="{66C87E2C-00AB-4F05-A8A6-63FA8A9A0C51}"/>
          </ac:picMkLst>
        </pc:picChg>
      </pc:sldChg>
    </pc:docChg>
  </pc:docChgLst>
  <pc:docChgLst>
    <pc:chgData name="Basharat Hussain" userId="7deb8012e0f883b8" providerId="LiveId" clId="{4EF82E07-822D-4DB1-B6CC-CA7897DB7BD7}"/>
    <pc:docChg chg="undo custSel addSld delSld modSld sldOrd">
      <pc:chgData name="Basharat Hussain" userId="7deb8012e0f883b8" providerId="LiveId" clId="{4EF82E07-822D-4DB1-B6CC-CA7897DB7BD7}" dt="2021-03-17T13:54:22.597" v="1528" actId="20577"/>
      <pc:docMkLst>
        <pc:docMk/>
      </pc:docMkLst>
      <pc:sldChg chg="addSp delSp modSp mod">
        <pc:chgData name="Basharat Hussain" userId="7deb8012e0f883b8" providerId="LiveId" clId="{4EF82E07-822D-4DB1-B6CC-CA7897DB7BD7}" dt="2021-03-17T09:46:30.494" v="845" actId="20577"/>
        <pc:sldMkLst>
          <pc:docMk/>
          <pc:sldMk cId="3433274420" sldId="256"/>
        </pc:sldMkLst>
        <pc:spChg chg="mod">
          <ac:chgData name="Basharat Hussain" userId="7deb8012e0f883b8" providerId="LiveId" clId="{4EF82E07-822D-4DB1-B6CC-CA7897DB7BD7}" dt="2021-03-16T16:53:45.284" v="167" actId="2711"/>
          <ac:spMkLst>
            <pc:docMk/>
            <pc:sldMk cId="3433274420" sldId="256"/>
            <ac:spMk id="2" creationId="{3909D230-0B13-47D3-9214-205CEC12A018}"/>
          </ac:spMkLst>
        </pc:spChg>
        <pc:spChg chg="mod">
          <ac:chgData name="Basharat Hussain" userId="7deb8012e0f883b8" providerId="LiveId" clId="{4EF82E07-822D-4DB1-B6CC-CA7897DB7BD7}" dt="2021-03-17T09:46:30.494" v="845" actId="20577"/>
          <ac:spMkLst>
            <pc:docMk/>
            <pc:sldMk cId="3433274420" sldId="256"/>
            <ac:spMk id="3" creationId="{1D12FB59-0177-4030-BD5E-96208A4CD21D}"/>
          </ac:spMkLst>
        </pc:spChg>
        <pc:picChg chg="del">
          <ac:chgData name="Basharat Hussain" userId="7deb8012e0f883b8" providerId="LiveId" clId="{4EF82E07-822D-4DB1-B6CC-CA7897DB7BD7}" dt="2021-03-16T17:17:06.727" v="292" actId="21"/>
          <ac:picMkLst>
            <pc:docMk/>
            <pc:sldMk cId="3433274420" sldId="256"/>
            <ac:picMk id="4" creationId="{63C5D817-993A-4202-9530-44D3AD5EAB07}"/>
          </ac:picMkLst>
        </pc:picChg>
        <pc:picChg chg="add mod">
          <ac:chgData name="Basharat Hussain" userId="7deb8012e0f883b8" providerId="LiveId" clId="{4EF82E07-822D-4DB1-B6CC-CA7897DB7BD7}" dt="2021-03-16T17:17:25.557" v="296" actId="1076"/>
          <ac:picMkLst>
            <pc:docMk/>
            <pc:sldMk cId="3433274420" sldId="256"/>
            <ac:picMk id="6" creationId="{C0D3D49D-A854-4E0F-98AF-2EEAAF380B3B}"/>
          </ac:picMkLst>
        </pc:picChg>
      </pc:sldChg>
      <pc:sldChg chg="addSp modSp mod">
        <pc:chgData name="Basharat Hussain" userId="7deb8012e0f883b8" providerId="LiveId" clId="{4EF82E07-822D-4DB1-B6CC-CA7897DB7BD7}" dt="2021-03-17T10:19:22.587" v="1176" actId="1076"/>
        <pc:sldMkLst>
          <pc:docMk/>
          <pc:sldMk cId="1663124144" sldId="257"/>
        </pc:sldMkLst>
        <pc:spChg chg="mod">
          <ac:chgData name="Basharat Hussain" userId="7deb8012e0f883b8" providerId="LiveId" clId="{4EF82E07-822D-4DB1-B6CC-CA7897DB7BD7}" dt="2021-03-17T10:19:22.587" v="1176" actId="1076"/>
          <ac:spMkLst>
            <pc:docMk/>
            <pc:sldMk cId="1663124144" sldId="257"/>
            <ac:spMk id="3" creationId="{6D954047-6F6E-416E-8273-133263EC2EE2}"/>
          </ac:spMkLst>
        </pc:spChg>
        <pc:spChg chg="mod">
          <ac:chgData name="Basharat Hussain" userId="7deb8012e0f883b8" providerId="LiveId" clId="{4EF82E07-822D-4DB1-B6CC-CA7897DB7BD7}" dt="2021-03-17T10:18:40.421" v="1173" actId="20577"/>
          <ac:spMkLst>
            <pc:docMk/>
            <pc:sldMk cId="1663124144" sldId="257"/>
            <ac:spMk id="5" creationId="{1402659E-EFCF-42CF-8CF6-71BB5A2A6B19}"/>
          </ac:spMkLst>
        </pc:spChg>
        <pc:picChg chg="add mod">
          <ac:chgData name="Basharat Hussain" userId="7deb8012e0f883b8" providerId="LiveId" clId="{4EF82E07-822D-4DB1-B6CC-CA7897DB7BD7}" dt="2021-03-16T17:21:13.076" v="307" actId="14100"/>
          <ac:picMkLst>
            <pc:docMk/>
            <pc:sldMk cId="1663124144" sldId="257"/>
            <ac:picMk id="4" creationId="{5749534E-85EA-4155-9657-ACF9D367BAAB}"/>
          </ac:picMkLst>
        </pc:picChg>
      </pc:sldChg>
      <pc:sldChg chg="addSp modSp mod ord">
        <pc:chgData name="Basharat Hussain" userId="7deb8012e0f883b8" providerId="LiveId" clId="{4EF82E07-822D-4DB1-B6CC-CA7897DB7BD7}" dt="2021-03-17T10:20:32.354" v="1186" actId="1076"/>
        <pc:sldMkLst>
          <pc:docMk/>
          <pc:sldMk cId="200583030" sldId="258"/>
        </pc:sldMkLst>
        <pc:spChg chg="mod">
          <ac:chgData name="Basharat Hussain" userId="7deb8012e0f883b8" providerId="LiveId" clId="{4EF82E07-822D-4DB1-B6CC-CA7897DB7BD7}" dt="2021-03-17T10:20:32.354" v="1186" actId="1076"/>
          <ac:spMkLst>
            <pc:docMk/>
            <pc:sldMk cId="200583030" sldId="258"/>
            <ac:spMk id="3" creationId="{16456D9C-3BB7-4C80-BAD7-A4422827A1D8}"/>
          </ac:spMkLst>
        </pc:spChg>
        <pc:spChg chg="mod">
          <ac:chgData name="Basharat Hussain" userId="7deb8012e0f883b8" providerId="LiveId" clId="{4EF82E07-822D-4DB1-B6CC-CA7897DB7BD7}" dt="2021-03-17T10:19:48.202" v="1180" actId="1076"/>
          <ac:spMkLst>
            <pc:docMk/>
            <pc:sldMk cId="200583030" sldId="258"/>
            <ac:spMk id="6" creationId="{67B27A5A-556D-435B-B754-BC19F519A39A}"/>
          </ac:spMkLst>
        </pc:spChg>
        <pc:picChg chg="add mod">
          <ac:chgData name="Basharat Hussain" userId="7deb8012e0f883b8" providerId="LiveId" clId="{4EF82E07-822D-4DB1-B6CC-CA7897DB7BD7}" dt="2021-03-16T17:21:29.479" v="309"/>
          <ac:picMkLst>
            <pc:docMk/>
            <pc:sldMk cId="200583030" sldId="258"/>
            <ac:picMk id="4" creationId="{0E7470DD-665B-486B-90A6-CB5076DFF46D}"/>
          </ac:picMkLst>
        </pc:picChg>
      </pc:sldChg>
      <pc:sldChg chg="addSp modSp del mod">
        <pc:chgData name="Basharat Hussain" userId="7deb8012e0f883b8" providerId="LiveId" clId="{4EF82E07-822D-4DB1-B6CC-CA7897DB7BD7}" dt="2021-03-17T09:57:09.602" v="934" actId="2696"/>
        <pc:sldMkLst>
          <pc:docMk/>
          <pc:sldMk cId="1858366583" sldId="259"/>
        </pc:sldMkLst>
        <pc:spChg chg="mod">
          <ac:chgData name="Basharat Hussain" userId="7deb8012e0f883b8" providerId="LiveId" clId="{4EF82E07-822D-4DB1-B6CC-CA7897DB7BD7}" dt="2021-03-16T16:52:39.549" v="156" actId="1076"/>
          <ac:spMkLst>
            <pc:docMk/>
            <pc:sldMk cId="1858366583" sldId="259"/>
            <ac:spMk id="2" creationId="{D482C4A2-C23F-4749-99EA-BE569DBEE62F}"/>
          </ac:spMkLst>
        </pc:spChg>
        <pc:spChg chg="mod">
          <ac:chgData name="Basharat Hussain" userId="7deb8012e0f883b8" providerId="LiveId" clId="{4EF82E07-822D-4DB1-B6CC-CA7897DB7BD7}" dt="2021-03-16T16:48:10.858" v="111" actId="14100"/>
          <ac:spMkLst>
            <pc:docMk/>
            <pc:sldMk cId="1858366583" sldId="259"/>
            <ac:spMk id="3" creationId="{CA33FC21-12C2-4CEF-8DDE-01C8CA6585EE}"/>
          </ac:spMkLst>
        </pc:spChg>
        <pc:picChg chg="add mod">
          <ac:chgData name="Basharat Hussain" userId="7deb8012e0f883b8" providerId="LiveId" clId="{4EF82E07-822D-4DB1-B6CC-CA7897DB7BD7}" dt="2021-03-16T17:21:33.455" v="310"/>
          <ac:picMkLst>
            <pc:docMk/>
            <pc:sldMk cId="1858366583" sldId="259"/>
            <ac:picMk id="4" creationId="{223EFE9E-4693-4091-A7B5-C98AF7AD5B76}"/>
          </ac:picMkLst>
        </pc:picChg>
      </pc:sldChg>
      <pc:sldChg chg="addSp delSp modSp mod">
        <pc:chgData name="Basharat Hussain" userId="7deb8012e0f883b8" providerId="LiveId" clId="{4EF82E07-822D-4DB1-B6CC-CA7897DB7BD7}" dt="2021-03-17T10:21:17.432" v="1189" actId="1076"/>
        <pc:sldMkLst>
          <pc:docMk/>
          <pc:sldMk cId="1666325064" sldId="260"/>
        </pc:sldMkLst>
        <pc:spChg chg="mod">
          <ac:chgData name="Basharat Hussain" userId="7deb8012e0f883b8" providerId="LiveId" clId="{4EF82E07-822D-4DB1-B6CC-CA7897DB7BD7}" dt="2021-03-17T10:21:17.432" v="1189" actId="1076"/>
          <ac:spMkLst>
            <pc:docMk/>
            <pc:sldMk cId="1666325064" sldId="260"/>
            <ac:spMk id="2" creationId="{ECE50708-2FC2-4078-AF42-3D71B06FCE9F}"/>
          </ac:spMkLst>
        </pc:spChg>
        <pc:spChg chg="del mod">
          <ac:chgData name="Basharat Hussain" userId="7deb8012e0f883b8" providerId="LiveId" clId="{4EF82E07-822D-4DB1-B6CC-CA7897DB7BD7}" dt="2021-03-16T16:58:51.618" v="206" actId="21"/>
          <ac:spMkLst>
            <pc:docMk/>
            <pc:sldMk cId="1666325064" sldId="260"/>
            <ac:spMk id="3" creationId="{879BFB42-E284-4E9B-8C8C-A2C8E97417AC}"/>
          </ac:spMkLst>
        </pc:spChg>
        <pc:spChg chg="del mod">
          <ac:chgData name="Basharat Hussain" userId="7deb8012e0f883b8" providerId="LiveId" clId="{4EF82E07-822D-4DB1-B6CC-CA7897DB7BD7}" dt="2021-03-16T16:39:52.589" v="66" actId="21"/>
          <ac:spMkLst>
            <pc:docMk/>
            <pc:sldMk cId="1666325064" sldId="260"/>
            <ac:spMk id="5" creationId="{E0881CC3-A3F9-4E7E-88AC-BED9E057D700}"/>
          </ac:spMkLst>
        </pc:spChg>
        <pc:spChg chg="add mod">
          <ac:chgData name="Basharat Hussain" userId="7deb8012e0f883b8" providerId="LiveId" clId="{4EF82E07-822D-4DB1-B6CC-CA7897DB7BD7}" dt="2021-03-16T17:08:49.918" v="259" actId="20577"/>
          <ac:spMkLst>
            <pc:docMk/>
            <pc:sldMk cId="1666325064" sldId="260"/>
            <ac:spMk id="6" creationId="{CDF71DAD-BFAB-46D3-8079-71687F1BEBC8}"/>
          </ac:spMkLst>
        </pc:spChg>
        <pc:spChg chg="add del mod">
          <ac:chgData name="Basharat Hussain" userId="7deb8012e0f883b8" providerId="LiveId" clId="{4EF82E07-822D-4DB1-B6CC-CA7897DB7BD7}" dt="2021-03-16T16:58:58.226" v="207" actId="21"/>
          <ac:spMkLst>
            <pc:docMk/>
            <pc:sldMk cId="1666325064" sldId="260"/>
            <ac:spMk id="8" creationId="{26D8C7BB-5C8B-464C-81E7-3037F3A7DDB5}"/>
          </ac:spMkLst>
        </pc:spChg>
        <pc:picChg chg="add mod">
          <ac:chgData name="Basharat Hussain" userId="7deb8012e0f883b8" providerId="LiveId" clId="{4EF82E07-822D-4DB1-B6CC-CA7897DB7BD7}" dt="2021-03-16T17:21:36.805" v="311"/>
          <ac:picMkLst>
            <pc:docMk/>
            <pc:sldMk cId="1666325064" sldId="260"/>
            <ac:picMk id="9" creationId="{562C460B-AE71-4C82-8B53-159A8A025490}"/>
          </ac:picMkLst>
        </pc:picChg>
      </pc:sldChg>
      <pc:sldChg chg="addSp modSp mod">
        <pc:chgData name="Basharat Hussain" userId="7deb8012e0f883b8" providerId="LiveId" clId="{4EF82E07-822D-4DB1-B6CC-CA7897DB7BD7}" dt="2021-03-17T10:26:28.745" v="1190" actId="1076"/>
        <pc:sldMkLst>
          <pc:docMk/>
          <pc:sldMk cId="582846751" sldId="261"/>
        </pc:sldMkLst>
        <pc:spChg chg="mod">
          <ac:chgData name="Basharat Hussain" userId="7deb8012e0f883b8" providerId="LiveId" clId="{4EF82E07-822D-4DB1-B6CC-CA7897DB7BD7}" dt="2021-03-16T16:52:17.510" v="152" actId="113"/>
          <ac:spMkLst>
            <pc:docMk/>
            <pc:sldMk cId="582846751" sldId="261"/>
            <ac:spMk id="2" creationId="{64C731F0-F88C-48C0-946B-70514A942F5A}"/>
          </ac:spMkLst>
        </pc:spChg>
        <pc:spChg chg="mod">
          <ac:chgData name="Basharat Hussain" userId="7deb8012e0f883b8" providerId="LiveId" clId="{4EF82E07-822D-4DB1-B6CC-CA7897DB7BD7}" dt="2021-03-17T10:26:28.745" v="1190" actId="1076"/>
          <ac:spMkLst>
            <pc:docMk/>
            <pc:sldMk cId="582846751" sldId="261"/>
            <ac:spMk id="3" creationId="{D28DED4B-4EA2-44E7-BB78-5A898F9CD78B}"/>
          </ac:spMkLst>
        </pc:spChg>
        <pc:picChg chg="add mod">
          <ac:chgData name="Basharat Hussain" userId="7deb8012e0f883b8" providerId="LiveId" clId="{4EF82E07-822D-4DB1-B6CC-CA7897DB7BD7}" dt="2021-03-16T17:21:58.175" v="314" actId="14100"/>
          <ac:picMkLst>
            <pc:docMk/>
            <pc:sldMk cId="582846751" sldId="261"/>
            <ac:picMk id="4" creationId="{E1AB59B2-EF9F-4FC4-A501-629329C2A9C4}"/>
          </ac:picMkLst>
        </pc:picChg>
      </pc:sldChg>
      <pc:sldChg chg="modSp del mod">
        <pc:chgData name="Basharat Hussain" userId="7deb8012e0f883b8" providerId="LiveId" clId="{4EF82E07-822D-4DB1-B6CC-CA7897DB7BD7}" dt="2021-03-16T17:07:58.753" v="258" actId="2696"/>
        <pc:sldMkLst>
          <pc:docMk/>
          <pc:sldMk cId="109686316" sldId="262"/>
        </pc:sldMkLst>
        <pc:spChg chg="mod">
          <ac:chgData name="Basharat Hussain" userId="7deb8012e0f883b8" providerId="LiveId" clId="{4EF82E07-822D-4DB1-B6CC-CA7897DB7BD7}" dt="2021-03-16T16:34:37.624" v="3" actId="2711"/>
          <ac:spMkLst>
            <pc:docMk/>
            <pc:sldMk cId="109686316" sldId="262"/>
            <ac:spMk id="3" creationId="{4F7B7C16-C3CD-4DF4-AB20-1FDEFB5F594A}"/>
          </ac:spMkLst>
        </pc:spChg>
      </pc:sldChg>
      <pc:sldChg chg="addSp modSp mod">
        <pc:chgData name="Basharat Hussain" userId="7deb8012e0f883b8" providerId="LiveId" clId="{4EF82E07-822D-4DB1-B6CC-CA7897DB7BD7}" dt="2021-03-17T10:15:09.549" v="1164" actId="207"/>
        <pc:sldMkLst>
          <pc:docMk/>
          <pc:sldMk cId="2128448116" sldId="263"/>
        </pc:sldMkLst>
        <pc:spChg chg="mod">
          <ac:chgData name="Basharat Hussain" userId="7deb8012e0f883b8" providerId="LiveId" clId="{4EF82E07-822D-4DB1-B6CC-CA7897DB7BD7}" dt="2021-03-17T10:15:09.549" v="1164" actId="207"/>
          <ac:spMkLst>
            <pc:docMk/>
            <pc:sldMk cId="2128448116" sldId="263"/>
            <ac:spMk id="3" creationId="{DDACBF51-B459-4E05-90B7-3EDFFE7461C5}"/>
          </ac:spMkLst>
        </pc:spChg>
        <pc:spChg chg="mod">
          <ac:chgData name="Basharat Hussain" userId="7deb8012e0f883b8" providerId="LiveId" clId="{4EF82E07-822D-4DB1-B6CC-CA7897DB7BD7}" dt="2021-03-17T10:14:57.031" v="1163" actId="1076"/>
          <ac:spMkLst>
            <pc:docMk/>
            <pc:sldMk cId="2128448116" sldId="263"/>
            <ac:spMk id="5" creationId="{4AFEA8D7-FEFB-48B0-8AA5-876A10C39D10}"/>
          </ac:spMkLst>
        </pc:spChg>
        <pc:picChg chg="add mod">
          <ac:chgData name="Basharat Hussain" userId="7deb8012e0f883b8" providerId="LiveId" clId="{4EF82E07-822D-4DB1-B6CC-CA7897DB7BD7}" dt="2021-03-16T17:21:24.136" v="308"/>
          <ac:picMkLst>
            <pc:docMk/>
            <pc:sldMk cId="2128448116" sldId="263"/>
            <ac:picMk id="4" creationId="{53EE20C1-FA96-4CEA-B876-58B099A88A75}"/>
          </ac:picMkLst>
        </pc:picChg>
      </pc:sldChg>
      <pc:sldChg chg="modSp mod">
        <pc:chgData name="Basharat Hussain" userId="7deb8012e0f883b8" providerId="LiveId" clId="{4EF82E07-822D-4DB1-B6CC-CA7897DB7BD7}" dt="2021-03-16T20:28:36.161" v="802" actId="14100"/>
        <pc:sldMkLst>
          <pc:docMk/>
          <pc:sldMk cId="964451271" sldId="265"/>
        </pc:sldMkLst>
        <pc:spChg chg="mod">
          <ac:chgData name="Basharat Hussain" userId="7deb8012e0f883b8" providerId="LiveId" clId="{4EF82E07-822D-4DB1-B6CC-CA7897DB7BD7}" dt="2021-03-16T16:51:56.535" v="148" actId="14100"/>
          <ac:spMkLst>
            <pc:docMk/>
            <pc:sldMk cId="964451271" sldId="265"/>
            <ac:spMk id="3" creationId="{0D1BBAA7-9717-45FB-A8FA-8EEFD3EE59DE}"/>
          </ac:spMkLst>
        </pc:spChg>
        <pc:graphicFrameChg chg="mod modGraphic">
          <ac:chgData name="Basharat Hussain" userId="7deb8012e0f883b8" providerId="LiveId" clId="{4EF82E07-822D-4DB1-B6CC-CA7897DB7BD7}" dt="2021-03-16T20:28:36.161" v="802" actId="14100"/>
          <ac:graphicFrameMkLst>
            <pc:docMk/>
            <pc:sldMk cId="964451271" sldId="265"/>
            <ac:graphicFrameMk id="6" creationId="{A258EC3D-E15A-4964-BC11-0BE063ADF9E0}"/>
          </ac:graphicFrameMkLst>
        </pc:graphicFrameChg>
      </pc:sldChg>
      <pc:sldChg chg="addSp modSp mod">
        <pc:chgData name="Basharat Hussain" userId="7deb8012e0f883b8" providerId="LiveId" clId="{4EF82E07-822D-4DB1-B6CC-CA7897DB7BD7}" dt="2021-03-17T13:54:22.597" v="1528" actId="20577"/>
        <pc:sldMkLst>
          <pc:docMk/>
          <pc:sldMk cId="547304666" sldId="266"/>
        </pc:sldMkLst>
        <pc:spChg chg="mod">
          <ac:chgData name="Basharat Hussain" userId="7deb8012e0f883b8" providerId="LiveId" clId="{4EF82E07-822D-4DB1-B6CC-CA7897DB7BD7}" dt="2021-03-17T13:54:22.597" v="1528" actId="20577"/>
          <ac:spMkLst>
            <pc:docMk/>
            <pc:sldMk cId="547304666" sldId="266"/>
            <ac:spMk id="3" creationId="{9DCD2D72-5071-4CA8-A508-678D1125F347}"/>
          </ac:spMkLst>
        </pc:spChg>
        <pc:picChg chg="add mod">
          <ac:chgData name="Basharat Hussain" userId="7deb8012e0f883b8" providerId="LiveId" clId="{4EF82E07-822D-4DB1-B6CC-CA7897DB7BD7}" dt="2021-03-16T17:22:07.771" v="316"/>
          <ac:picMkLst>
            <pc:docMk/>
            <pc:sldMk cId="547304666" sldId="266"/>
            <ac:picMk id="4" creationId="{698B7866-AE7F-49C7-8C27-5D7FB6FB3678}"/>
          </ac:picMkLst>
        </pc:picChg>
      </pc:sldChg>
      <pc:sldChg chg="addSp modSp mod">
        <pc:chgData name="Basharat Hussain" userId="7deb8012e0f883b8" providerId="LiveId" clId="{4EF82E07-822D-4DB1-B6CC-CA7897DB7BD7}" dt="2021-03-16T18:35:46.004" v="418" actId="207"/>
        <pc:sldMkLst>
          <pc:docMk/>
          <pc:sldMk cId="580443511" sldId="267"/>
        </pc:sldMkLst>
        <pc:spChg chg="mod">
          <ac:chgData name="Basharat Hussain" userId="7deb8012e0f883b8" providerId="LiveId" clId="{4EF82E07-822D-4DB1-B6CC-CA7897DB7BD7}" dt="2021-03-16T18:35:46.004" v="418" actId="207"/>
          <ac:spMkLst>
            <pc:docMk/>
            <pc:sldMk cId="580443511" sldId="267"/>
            <ac:spMk id="3" creationId="{8B0F5231-1E79-4E0D-8D28-009B4C9B77A7}"/>
          </ac:spMkLst>
        </pc:spChg>
        <pc:picChg chg="add mod">
          <ac:chgData name="Basharat Hussain" userId="7deb8012e0f883b8" providerId="LiveId" clId="{4EF82E07-822D-4DB1-B6CC-CA7897DB7BD7}" dt="2021-03-16T18:11:34.652" v="361" actId="14100"/>
          <ac:picMkLst>
            <pc:docMk/>
            <pc:sldMk cId="580443511" sldId="267"/>
            <ac:picMk id="4" creationId="{78D34DD2-8486-4FE3-865F-4CBE1EF43454}"/>
          </ac:picMkLst>
        </pc:picChg>
      </pc:sldChg>
      <pc:sldChg chg="addSp modSp mod">
        <pc:chgData name="Basharat Hussain" userId="7deb8012e0f883b8" providerId="LiveId" clId="{4EF82E07-822D-4DB1-B6CC-CA7897DB7BD7}" dt="2021-03-16T17:22:03.824" v="315"/>
        <pc:sldMkLst>
          <pc:docMk/>
          <pc:sldMk cId="1466136965" sldId="268"/>
        </pc:sldMkLst>
        <pc:spChg chg="mod">
          <ac:chgData name="Basharat Hussain" userId="7deb8012e0f883b8" providerId="LiveId" clId="{4EF82E07-822D-4DB1-B6CC-CA7897DB7BD7}" dt="2021-03-16T16:50:46.056" v="129" actId="1076"/>
          <ac:spMkLst>
            <pc:docMk/>
            <pc:sldMk cId="1466136965" sldId="268"/>
            <ac:spMk id="3" creationId="{BBAE1BF9-AC7F-4887-B219-D4AF5428F548}"/>
          </ac:spMkLst>
        </pc:spChg>
        <pc:spChg chg="mod">
          <ac:chgData name="Basharat Hussain" userId="7deb8012e0f883b8" providerId="LiveId" clId="{4EF82E07-822D-4DB1-B6CC-CA7897DB7BD7}" dt="2021-03-16T16:51:02.051" v="131" actId="1076"/>
          <ac:spMkLst>
            <pc:docMk/>
            <pc:sldMk cId="1466136965" sldId="268"/>
            <ac:spMk id="5" creationId="{66E82FAC-F974-4B61-B194-82FB08892696}"/>
          </ac:spMkLst>
        </pc:spChg>
        <pc:picChg chg="add mod">
          <ac:chgData name="Basharat Hussain" userId="7deb8012e0f883b8" providerId="LiveId" clId="{4EF82E07-822D-4DB1-B6CC-CA7897DB7BD7}" dt="2021-03-16T17:22:03.824" v="315"/>
          <ac:picMkLst>
            <pc:docMk/>
            <pc:sldMk cId="1466136965" sldId="268"/>
            <ac:picMk id="4" creationId="{F66122E1-3A6C-4009-9DB3-4B5AF10FBE67}"/>
          </ac:picMkLst>
        </pc:picChg>
      </pc:sldChg>
      <pc:sldChg chg="addSp delSp modSp new mod modClrScheme chgLayout">
        <pc:chgData name="Basharat Hussain" userId="7deb8012e0f883b8" providerId="LiveId" clId="{4EF82E07-822D-4DB1-B6CC-CA7897DB7BD7}" dt="2021-03-16T17:14:18.686" v="290" actId="1076"/>
        <pc:sldMkLst>
          <pc:docMk/>
          <pc:sldMk cId="642379810" sldId="269"/>
        </pc:sldMkLst>
        <pc:spChg chg="add del mod">
          <ac:chgData name="Basharat Hussain" userId="7deb8012e0f883b8" providerId="LiveId" clId="{4EF82E07-822D-4DB1-B6CC-CA7897DB7BD7}" dt="2021-03-16T17:14:01.256" v="287" actId="21"/>
          <ac:spMkLst>
            <pc:docMk/>
            <pc:sldMk cId="642379810" sldId="269"/>
            <ac:spMk id="3" creationId="{F9234544-D8F0-495D-9AC7-97AF7692FBD2}"/>
          </ac:spMkLst>
        </pc:spChg>
        <pc:spChg chg="add del mod">
          <ac:chgData name="Basharat Hussain" userId="7deb8012e0f883b8" providerId="LiveId" clId="{4EF82E07-822D-4DB1-B6CC-CA7897DB7BD7}" dt="2021-03-16T17:13:56.784" v="285" actId="21"/>
          <ac:spMkLst>
            <pc:docMk/>
            <pc:sldMk cId="642379810" sldId="269"/>
            <ac:spMk id="4" creationId="{EA7701D6-36B7-47A4-A007-AD8222C26A91}"/>
          </ac:spMkLst>
        </pc:spChg>
        <pc:picChg chg="add del mod">
          <ac:chgData name="Basharat Hussain" userId="7deb8012e0f883b8" providerId="LiveId" clId="{4EF82E07-822D-4DB1-B6CC-CA7897DB7BD7}" dt="2021-03-16T17:10:50.194" v="269" actId="21"/>
          <ac:picMkLst>
            <pc:docMk/>
            <pc:sldMk cId="642379810" sldId="269"/>
            <ac:picMk id="2" creationId="{661CD655-FBCB-4D5D-AA9A-E9F25556EFF7}"/>
          </ac:picMkLst>
        </pc:picChg>
        <pc:picChg chg="add mod">
          <ac:chgData name="Basharat Hussain" userId="7deb8012e0f883b8" providerId="LiveId" clId="{4EF82E07-822D-4DB1-B6CC-CA7897DB7BD7}" dt="2021-03-16T17:14:18.686" v="290" actId="1076"/>
          <ac:picMkLst>
            <pc:docMk/>
            <pc:sldMk cId="642379810" sldId="269"/>
            <ac:picMk id="6" creationId="{66C87E2C-00AB-4F05-A8A6-63FA8A9A0C51}"/>
          </ac:picMkLst>
        </pc:picChg>
      </pc:sldChg>
    </pc:docChg>
  </pc:docChgLst>
  <pc:docChgLst>
    <pc:chgData name="Basharat Hussain" userId="7deb8012e0f883b8" providerId="LiveId" clId="{5126F96B-FF5C-40C2-ADD3-64BB54E8C6CE}"/>
    <pc:docChg chg="modSld">
      <pc:chgData name="Basharat Hussain" userId="7deb8012e0f883b8" providerId="LiveId" clId="{5126F96B-FF5C-40C2-ADD3-64BB54E8C6CE}" dt="2021-05-03T06:56:00.581" v="98" actId="20577"/>
      <pc:docMkLst>
        <pc:docMk/>
      </pc:docMkLst>
      <pc:sldChg chg="modSp mod">
        <pc:chgData name="Basharat Hussain" userId="7deb8012e0f883b8" providerId="LiveId" clId="{5126F96B-FF5C-40C2-ADD3-64BB54E8C6CE}" dt="2021-05-03T06:56:00.581" v="98" actId="20577"/>
        <pc:sldMkLst>
          <pc:docMk/>
          <pc:sldMk cId="3433274420" sldId="256"/>
        </pc:sldMkLst>
        <pc:spChg chg="mod">
          <ac:chgData name="Basharat Hussain" userId="7deb8012e0f883b8" providerId="LiveId" clId="{5126F96B-FF5C-40C2-ADD3-64BB54E8C6CE}" dt="2021-05-03T06:56:00.581" v="98" actId="20577"/>
          <ac:spMkLst>
            <pc:docMk/>
            <pc:sldMk cId="3433274420" sldId="256"/>
            <ac:spMk id="2" creationId="{3909D230-0B13-47D3-9214-205CEC12A018}"/>
          </ac:spMkLst>
        </pc:spChg>
        <pc:spChg chg="mod">
          <ac:chgData name="Basharat Hussain" userId="7deb8012e0f883b8" providerId="LiveId" clId="{5126F96B-FF5C-40C2-ADD3-64BB54E8C6CE}" dt="2021-04-30T02:21:37.776" v="35" actId="20577"/>
          <ac:spMkLst>
            <pc:docMk/>
            <pc:sldMk cId="3433274420" sldId="256"/>
            <ac:spMk id="3" creationId="{1D12FB59-0177-4030-BD5E-96208A4CD21D}"/>
          </ac:spMkLst>
        </pc:spChg>
      </pc:sldChg>
      <pc:sldChg chg="modSp mod">
        <pc:chgData name="Basharat Hussain" userId="7deb8012e0f883b8" providerId="LiveId" clId="{5126F96B-FF5C-40C2-ADD3-64BB54E8C6CE}" dt="2021-04-30T02:08:39.742" v="1" actId="14734"/>
        <pc:sldMkLst>
          <pc:docMk/>
          <pc:sldMk cId="964451271" sldId="265"/>
        </pc:sldMkLst>
        <pc:graphicFrameChg chg="mod modGraphic">
          <ac:chgData name="Basharat Hussain" userId="7deb8012e0f883b8" providerId="LiveId" clId="{5126F96B-FF5C-40C2-ADD3-64BB54E8C6CE}" dt="2021-04-30T02:08:39.742" v="1" actId="14734"/>
          <ac:graphicFrameMkLst>
            <pc:docMk/>
            <pc:sldMk cId="964451271" sldId="265"/>
            <ac:graphicFrameMk id="6" creationId="{A258EC3D-E15A-4964-BC11-0BE063ADF9E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4856C-4B94-4300-8284-C5E0120F1A0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AFA6-5F9C-43DC-A1D4-EFC9212F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1AFA6-5F9C-43DC-A1D4-EFC9212FB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1AFA6-5F9C-43DC-A1D4-EFC9212FB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85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95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28BC-19DB-4D4C-A843-85C3C5B297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FAF1F5-E604-4B91-9F1A-2E05175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D230-0B13-47D3-9214-205CEC12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471" y="1782698"/>
            <a:ext cx="8713923" cy="1646302"/>
          </a:xfrm>
        </p:spPr>
        <p:txBody>
          <a:bodyPr/>
          <a:lstStyle/>
          <a:p>
            <a:pPr algn="l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Fast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Alumni 						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FB59-0177-4030-BD5E-96208A4CD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965" y="3670140"/>
            <a:ext cx="7766936" cy="184008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Members:                                            Supervisor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Basharat Hussain (p17-6102)                          Muhammad Amin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Tahir Aziz (p17-6054)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3D49D-A854-4E0F-98AF-2EEAAF38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35947"/>
            <a:ext cx="1693333" cy="16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F5231-1E79-4E0D-8D28-009B4C9B77A7}"/>
              </a:ext>
            </a:extLst>
          </p:cNvPr>
          <p:cNvSpPr txBox="1"/>
          <p:nvPr/>
        </p:nvSpPr>
        <p:spPr>
          <a:xfrm>
            <a:off x="541867" y="774888"/>
            <a:ext cx="982133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spcBef>
                <a:spcPts val="2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Chakraborty, Anwesha, et al. "Application of graph theory in social media." </a:t>
            </a:r>
            <a:r>
              <a:rPr lang="en-US" b="0" i="1" dirty="0">
                <a:effectLst/>
                <a:latin typeface="Arial" panose="020B0604020202020204" pitchFamily="34" charset="0"/>
              </a:rPr>
              <a:t>International Journal of Computer Sciences and Engineering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6.10 (2018): 722-729.</a:t>
            </a:r>
            <a:r>
              <a:rPr lang="en-U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</a:t>
            </a:r>
            <a:endParaRPr lang="en-US" sz="1800" b="0" i="0" u="none" strike="noStrike" dirty="0">
              <a:solidFill>
                <a:schemeClr val="accent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spcBef>
                <a:spcPts val="2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Serrat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Olivier. "Social network analysis." </a:t>
            </a:r>
            <a:r>
              <a:rPr lang="en-US" b="0" i="1" dirty="0">
                <a:effectLst/>
                <a:latin typeface="Arial" panose="020B0604020202020204" pitchFamily="34" charset="0"/>
              </a:rPr>
              <a:t>Knowledge solutions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Springer, Singapore, 2017. 39-43..</a:t>
            </a:r>
            <a:r>
              <a:rPr 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1800" b="0" i="0" u="none" strike="noStrike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Rubens, Neil, et al. "Alumni network analysis." </a:t>
            </a:r>
            <a:r>
              <a:rPr lang="en-US" b="0" i="1" dirty="0">
                <a:effectLst/>
                <a:latin typeface="Arial" panose="020B0604020202020204" pitchFamily="34" charset="0"/>
              </a:rPr>
              <a:t>2017 IEEE Global Engineering Education Conference (EDUCON)</a:t>
            </a:r>
            <a:r>
              <a:rPr lang="en-US" b="0" i="0" dirty="0">
                <a:effectLst/>
                <a:latin typeface="Arial" panose="020B0604020202020204" pitchFamily="34" charset="0"/>
              </a:rPr>
              <a:t>. IEEE, 2017.</a:t>
            </a:r>
            <a:r>
              <a:rPr lang="en-US" b="0" i="0" dirty="0">
                <a:solidFill>
                  <a:srgbClr val="99CA3C"/>
                </a:solidFill>
                <a:effectLst/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</a:t>
            </a:r>
            <a:endParaRPr lang="en-US" b="0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spcBef>
                <a:spcPts val="2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Markovska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Veneta, and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Stanimir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Kabaivanov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"Improving alumni network efficiency with machine learning."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Trakia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Journal of Sciences 15.1 (2017): 115-119.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en-US" sz="2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34DD2-8486-4FE3-865F-4CBE1EF43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" y="253228"/>
            <a:ext cx="1981063" cy="13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C87E2C-00AB-4F05-A8A6-63FA8A9A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55" y="1455007"/>
            <a:ext cx="8314267" cy="41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56D9C-3BB7-4C80-BAD7-A4422827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136" y="1782105"/>
            <a:ext cx="5710546" cy="44180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27A5A-556D-435B-B754-BC19F519A39A}"/>
              </a:ext>
            </a:extLst>
          </p:cNvPr>
          <p:cNvSpPr txBox="1"/>
          <p:nvPr/>
        </p:nvSpPr>
        <p:spPr>
          <a:xfrm>
            <a:off x="1402292" y="2003008"/>
            <a:ext cx="90512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 NUCES have no record of all alumni.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Alumni are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Alumni are the brand ambassadors of the institutes.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They can help graduating students in FYP ideas, jobs, Interviews,	organize events, mentorship.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students have no idea about corporate industries.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need some mentorship.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this is the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70DD-665B-486B-90A6-CB5076DF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4" y="147651"/>
            <a:ext cx="1722350" cy="14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54047-6F6E-416E-8273-133263EC2EE2}"/>
              </a:ext>
            </a:extLst>
          </p:cNvPr>
          <p:cNvSpPr txBox="1"/>
          <p:nvPr/>
        </p:nvSpPr>
        <p:spPr>
          <a:xfrm>
            <a:off x="3048595" y="801618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2659E-EFCF-42CF-8CF6-71BB5A2A6B19}"/>
              </a:ext>
            </a:extLst>
          </p:cNvPr>
          <p:cNvSpPr txBox="1"/>
          <p:nvPr/>
        </p:nvSpPr>
        <p:spPr>
          <a:xfrm>
            <a:off x="1075266" y="2005379"/>
            <a:ext cx="90621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web application that will connect FAST NUCES alumni, students,  faculty &amp; university administration in one platform.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Universities can use the data generated from this platform to analyze the job market trend and can create/update the curriculum accordingly.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professional environment  for university to connect with graduate students.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Share experience, chat and help students choose major looking at job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534E-85EA-4155-9657-ACF9D367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" y="181508"/>
            <a:ext cx="1783644" cy="14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CBF51-B459-4E05-90B7-3EDFFE7461C5}"/>
              </a:ext>
            </a:extLst>
          </p:cNvPr>
          <p:cNvSpPr txBox="1"/>
          <p:nvPr/>
        </p:nvSpPr>
        <p:spPr>
          <a:xfrm>
            <a:off x="1933222" y="887778"/>
            <a:ext cx="724464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needs information of FAST alumni which will mine           	   first from the existing social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Algorithms that will update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EA8D7-FEFB-48B0-8AA5-876A10C39D10}"/>
              </a:ext>
            </a:extLst>
          </p:cNvPr>
          <p:cNvSpPr txBox="1"/>
          <p:nvPr/>
        </p:nvSpPr>
        <p:spPr>
          <a:xfrm>
            <a:off x="1933222" y="4127857"/>
            <a:ext cx="61016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Area of Specialization: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Graph Theory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Social Networking Analysis (SNA)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E20C1-FA96-4CEA-B876-58B099A8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" y="191912"/>
            <a:ext cx="1699846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0708-2FC2-4078-AF42-3D71B06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66" y="784958"/>
            <a:ext cx="2593622" cy="44344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71DAD-BFAB-46D3-8079-71687F1BEBC8}"/>
              </a:ext>
            </a:extLst>
          </p:cNvPr>
          <p:cNvSpPr txBox="1"/>
          <p:nvPr/>
        </p:nvSpPr>
        <p:spPr>
          <a:xfrm>
            <a:off x="2113843" y="1843950"/>
            <a:ext cx="77300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proper FAST NUCES Alumni network.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Facebook pages/groups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uniform.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centralized unity.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all batch of students follow.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Social Network Analysis (SNA).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C460B-AE71-4C82-8B53-159A8A02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" y="170758"/>
            <a:ext cx="1738616" cy="14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2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BBAA7-9717-45FB-A8FA-8EEFD3EE59DE}"/>
              </a:ext>
            </a:extLst>
          </p:cNvPr>
          <p:cNvSpPr txBox="1"/>
          <p:nvPr/>
        </p:nvSpPr>
        <p:spPr>
          <a:xfrm>
            <a:off x="3992032" y="549113"/>
            <a:ext cx="4722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58EC3D-E15A-4964-BC11-0BE063AD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8457"/>
              </p:ext>
            </p:extLst>
          </p:nvPr>
        </p:nvGraphicFramePr>
        <p:xfrm>
          <a:off x="575733" y="1238354"/>
          <a:ext cx="11379200" cy="5380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338">
                  <a:extLst>
                    <a:ext uri="{9D8B030D-6E8A-4147-A177-3AD203B41FA5}">
                      <a16:colId xmlns:a16="http://schemas.microsoft.com/office/drawing/2014/main" val="2495547405"/>
                    </a:ext>
                  </a:extLst>
                </a:gridCol>
                <a:gridCol w="1897621">
                  <a:extLst>
                    <a:ext uri="{9D8B030D-6E8A-4147-A177-3AD203B41FA5}">
                      <a16:colId xmlns:a16="http://schemas.microsoft.com/office/drawing/2014/main" val="879466239"/>
                    </a:ext>
                  </a:extLst>
                </a:gridCol>
                <a:gridCol w="2244752">
                  <a:extLst>
                    <a:ext uri="{9D8B030D-6E8A-4147-A177-3AD203B41FA5}">
                      <a16:colId xmlns:a16="http://schemas.microsoft.com/office/drawing/2014/main" val="1982420505"/>
                    </a:ext>
                  </a:extLst>
                </a:gridCol>
                <a:gridCol w="4034650">
                  <a:extLst>
                    <a:ext uri="{9D8B030D-6E8A-4147-A177-3AD203B41FA5}">
                      <a16:colId xmlns:a16="http://schemas.microsoft.com/office/drawing/2014/main" val="1073255637"/>
                    </a:ext>
                  </a:extLst>
                </a:gridCol>
                <a:gridCol w="2275839">
                  <a:extLst>
                    <a:ext uri="{9D8B030D-6E8A-4147-A177-3AD203B41FA5}">
                      <a16:colId xmlns:a16="http://schemas.microsoft.com/office/drawing/2014/main" val="3068934990"/>
                    </a:ext>
                  </a:extLst>
                </a:gridCol>
              </a:tblGrid>
              <a:tr h="594664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28422"/>
                  </a:ext>
                </a:extLst>
              </a:tr>
              <a:tr h="63237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Chakraborty, Anwesha, et 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Application of graph theory in social media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Various aspects of graphs and its basic properties.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Graphs are used in social networks.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is increasing with the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advancement in social media.</a:t>
                      </a: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 algorithm which understand SNA and graph to reduce its complexity are not proposed.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76009"/>
                  </a:ext>
                </a:extLst>
              </a:tr>
              <a:tr h="59466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Rubens, Neil, et 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Alumni network analysis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Role of alumni play in the reputation of educational institutions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 to remove anomalies are not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Proposed.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0100"/>
                  </a:ext>
                </a:extLst>
              </a:tr>
              <a:tr h="59466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effectLst/>
                          <a:latin typeface="Arial" panose="020B0604020202020204" pitchFamily="34" charset="0"/>
                        </a:rPr>
                        <a:t>Serrat</a:t>
                      </a:r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, Olivier..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Arial" panose="020B0604020202020204" pitchFamily="34" charset="0"/>
                        </a:rPr>
                        <a:t>Social network analysis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 and its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 algorithm is not proposed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47004"/>
                  </a:ext>
                </a:extLst>
              </a:tr>
              <a:tr h="1153157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Markovska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Veneta, and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Stanimir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Kabaivanov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Improving alumni network efficiency with machine learning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 and K-means clustering algorithms.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algorithms  can help a lot in maintaining alumni networks.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 network design is not proposed to reduce cost and provide latest information about alumni.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3641"/>
                  </a:ext>
                </a:extLst>
              </a:tr>
              <a:tr h="594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8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31F0-F88C-48C0-946B-70514A94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084" y="568854"/>
            <a:ext cx="3351568" cy="710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ED4B-4EA2-44E7-BB78-5A898F9C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8269" y="1134093"/>
            <a:ext cx="9584576" cy="5155053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project?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to fill the gap between students , graduates , teachers and marketplace. All at one place in professional atmosphere. Experience Sharing, Job hunting.</a:t>
            </a:r>
          </a:p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Motivation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develop this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app is under control of FAST administration.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 to all Alumni. Students , Faculty.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channel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can find new topics for their  final year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Alumni can guide graduating students related placement opportunities, interviews, trend in market,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 and faculty can update their curriculum taking data from this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B59B2-EF9F-4FC4-A501-629329C2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" y="74744"/>
            <a:ext cx="1518911" cy="1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AE1BF9-AC7F-4887-B219-D4AF5428F548}"/>
              </a:ext>
            </a:extLst>
          </p:cNvPr>
          <p:cNvSpPr txBox="1"/>
          <p:nvPr/>
        </p:nvSpPr>
        <p:spPr>
          <a:xfrm>
            <a:off x="4014389" y="594738"/>
            <a:ext cx="2819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82FAC-F974-4B61-B194-82FB08892696}"/>
              </a:ext>
            </a:extLst>
          </p:cNvPr>
          <p:cNvSpPr txBox="1"/>
          <p:nvPr/>
        </p:nvSpPr>
        <p:spPr>
          <a:xfrm>
            <a:off x="1502611" y="2016667"/>
            <a:ext cx="7842957" cy="3437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broader objectives of our project are the following: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create more job opportunities for students within the minimum time.</a:t>
            </a:r>
          </a:p>
          <a:p>
            <a:pPr marL="342900" marR="0" lvl="0" indent="-3429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platform where students can take inspiration from their alumni.</a:t>
            </a:r>
          </a:p>
          <a:p>
            <a:pPr marL="342900" marR="0" lvl="0" indent="-3429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the gap between university, alumni, and students.</a:t>
            </a:r>
          </a:p>
          <a:p>
            <a:pPr marL="342900" marR="0" lvl="0" indent="-3429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keep students and faculty updated about more trendy topics in the market by taking help from the experience of alumni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122E1-3A6C-4009-9DB3-4B5AF10F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249184"/>
            <a:ext cx="1671875" cy="13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3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CD2D72-5071-4CA8-A508-678D1125F347}"/>
              </a:ext>
            </a:extLst>
          </p:cNvPr>
          <p:cNvSpPr txBox="1"/>
          <p:nvPr/>
        </p:nvSpPr>
        <p:spPr>
          <a:xfrm>
            <a:off x="1377245" y="508000"/>
            <a:ext cx="8929511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FYP-1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Literature Review (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 theory &amp; Social network analysis 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Scrapping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from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existing social networks for the information of FAST alumni.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dirty="0">
                <a:effectLst/>
                <a:latin typeface="Arial" panose="020B0604020202020204" pitchFamily="34" charset="0"/>
              </a:rPr>
              <a:t>By the end of FYP-1 We will make a prototype of our web application.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FYP-2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more literature review.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Implementation (frontend as well as backend).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platform for interaction among the faculty, alumni, and students. Which can also be analyzed for current job trends.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B7866-AE7F-49C7-8C27-5D7FB6FB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4" y="264518"/>
            <a:ext cx="1504244" cy="12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4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5545</TotalTime>
  <Words>804</Words>
  <Application>Microsoft Office PowerPoint</Application>
  <PresentationFormat>Widescreen</PresentationFormat>
  <Paragraphs>130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    Fast Alumni       Network Analysis</vt:lpstr>
      <vt:lpstr>    Problem Statement </vt:lpstr>
      <vt:lpstr>PowerPoint Presentation</vt:lpstr>
      <vt:lpstr>PowerPoint Presentation</vt:lpstr>
      <vt:lpstr>Novelty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Alumni Network Analysis</dc:title>
  <dc:creator>Basharat Hussain</dc:creator>
  <cp:lastModifiedBy>Basharat Hussain</cp:lastModifiedBy>
  <cp:revision>43</cp:revision>
  <dcterms:created xsi:type="dcterms:W3CDTF">2021-03-16T08:44:11Z</dcterms:created>
  <dcterms:modified xsi:type="dcterms:W3CDTF">2021-05-03T06:56:02Z</dcterms:modified>
</cp:coreProperties>
</file>