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092C-1C2B-48DE-A108-643F2D1B3812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50ABE-B587-4310-AAB2-3599B53AB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27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49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4677-B248-4439-A275-44D0F5E7D42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11DD43-228D-4954-BA9A-7AB94F07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for FAST Alumni</a:t>
            </a:r>
            <a: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/>
          <p:cNvSpPr txBox="1">
            <a:spLocks noChangeArrowheads="1"/>
          </p:cNvSpPr>
          <p:nvPr/>
        </p:nvSpPr>
        <p:spPr bwMode="auto">
          <a:xfrm>
            <a:off x="845076" y="3804480"/>
            <a:ext cx="2774950" cy="7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3338" indent="-22225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26000"/>
              </a:lnSpc>
            </a:pPr>
            <a:r>
              <a:rPr lang="en-US" altLang="en-US" sz="2100" dirty="0" err="1">
                <a:latin typeface="Arial" panose="020B0604020202020204" pitchFamily="34" charset="0"/>
              </a:rPr>
              <a:t>Basharat</a:t>
            </a:r>
            <a:r>
              <a:rPr lang="en-US" altLang="en-US" sz="2100" dirty="0">
                <a:latin typeface="Arial" panose="020B0604020202020204" pitchFamily="34" charset="0"/>
              </a:rPr>
              <a:t> Hussain P176102@nu.edu.pk</a:t>
            </a:r>
          </a:p>
        </p:txBody>
      </p:sp>
      <p:sp>
        <p:nvSpPr>
          <p:cNvPr id="5" name="object 7"/>
          <p:cNvSpPr txBox="1">
            <a:spLocks noChangeArrowheads="1"/>
          </p:cNvSpPr>
          <p:nvPr/>
        </p:nvSpPr>
        <p:spPr bwMode="auto">
          <a:xfrm>
            <a:off x="4282017" y="3804480"/>
            <a:ext cx="2894012" cy="7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315913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26000"/>
              </a:lnSpc>
            </a:pPr>
            <a:r>
              <a:rPr lang="en-US" altLang="en-US" sz="2100" dirty="0">
                <a:latin typeface="Arial" panose="020B0604020202020204" pitchFamily="34" charset="0"/>
              </a:rPr>
              <a:t>Tahir </a:t>
            </a:r>
            <a:r>
              <a:rPr lang="en-US" altLang="en-US" sz="2100" dirty="0" smtClean="0">
                <a:latin typeface="Arial" panose="020B0604020202020204" pitchFamily="34" charset="0"/>
              </a:rPr>
              <a:t>Aziz</a:t>
            </a:r>
          </a:p>
          <a:p>
            <a:pPr eaLnBrk="1" hangingPunct="1">
              <a:lnSpc>
                <a:spcPct val="126000"/>
              </a:lnSpc>
            </a:pPr>
            <a:r>
              <a:rPr lang="en-US" altLang="en-US" sz="2100" dirty="0" smtClean="0">
                <a:latin typeface="Arial" panose="020B0604020202020204" pitchFamily="34" charset="0"/>
              </a:rPr>
              <a:t>P176054@nu.edu.pk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  <p:sp>
        <p:nvSpPr>
          <p:cNvPr id="6" name="object 8"/>
          <p:cNvSpPr txBox="1">
            <a:spLocks noChangeArrowheads="1"/>
          </p:cNvSpPr>
          <p:nvPr/>
        </p:nvSpPr>
        <p:spPr bwMode="auto">
          <a:xfrm>
            <a:off x="4102279" y="5271067"/>
            <a:ext cx="2576512" cy="7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latin typeface="Arial" panose="020B0604020202020204" pitchFamily="34" charset="0"/>
              </a:rPr>
              <a:t>Supervisor</a:t>
            </a:r>
          </a:p>
          <a:p>
            <a:pPr algn="ctr" eaLnBrk="1" hangingPunct="1">
              <a:lnSpc>
                <a:spcPct val="126000"/>
              </a:lnSpc>
            </a:pPr>
            <a:r>
              <a:rPr lang="en-US" altLang="en-US" sz="2100" dirty="0">
                <a:latin typeface="Arial" panose="020B0604020202020204" pitchFamily="34" charset="0"/>
              </a:rPr>
              <a:t>Mr. Muhammad </a:t>
            </a:r>
            <a:r>
              <a:rPr lang="en-US" altLang="en-US" sz="2100" dirty="0" smtClean="0">
                <a:latin typeface="Arial" panose="020B0604020202020204" pitchFamily="34" charset="0"/>
              </a:rPr>
              <a:t>Amin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 txBox="1">
            <a:spLocks noChangeArrowheads="1"/>
          </p:cNvSpPr>
          <p:nvPr/>
        </p:nvSpPr>
        <p:spPr bwMode="auto">
          <a:xfrm>
            <a:off x="7951045" y="3804480"/>
            <a:ext cx="2894012" cy="77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indent="315913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26000"/>
              </a:lnSpc>
            </a:pPr>
            <a:r>
              <a:rPr lang="en-US" altLang="en-US" sz="2100" dirty="0" err="1" smtClean="0">
                <a:latin typeface="Arial" panose="020B0604020202020204" pitchFamily="34" charset="0"/>
              </a:rPr>
              <a:t>Mehboob</a:t>
            </a:r>
            <a:endParaRPr lang="en-US" altLang="en-US" sz="21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6000"/>
              </a:lnSpc>
            </a:pPr>
            <a:r>
              <a:rPr lang="en-US" altLang="en-US" sz="2100" dirty="0" smtClean="0">
                <a:latin typeface="Arial" panose="020B0604020202020204" pitchFamily="34" charset="0"/>
              </a:rPr>
              <a:t>P176046@nu.edu.pk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79134" y="351365"/>
            <a:ext cx="10278533" cy="1888067"/>
          </a:xfrm>
        </p:spPr>
        <p:txBody>
          <a:bodyPr/>
          <a:lstStyle/>
          <a:p>
            <a:r>
              <a:rPr lang="en-US" dirty="0" smtClean="0"/>
              <a:t>Latest Companies of FAST Alumni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31" y="1405465"/>
            <a:ext cx="8762301" cy="69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575733" y="588432"/>
            <a:ext cx="11370733" cy="1888067"/>
          </a:xfrm>
        </p:spPr>
        <p:txBody>
          <a:bodyPr/>
          <a:lstStyle/>
          <a:p>
            <a:pPr algn="ctr"/>
            <a:r>
              <a:rPr lang="en-US" dirty="0" smtClean="0"/>
              <a:t>Most Common Job Titles of FAST Alumni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41" y="1852283"/>
            <a:ext cx="5460317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4" y="436032"/>
            <a:ext cx="11997266" cy="1888067"/>
          </a:xfrm>
        </p:spPr>
        <p:txBody>
          <a:bodyPr/>
          <a:lstStyle/>
          <a:p>
            <a:pPr algn="ctr"/>
            <a:r>
              <a:rPr lang="en-US" dirty="0" smtClean="0"/>
              <a:t>FAST Alumni in Top 10 Companies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8" y="1031165"/>
            <a:ext cx="10628571" cy="55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8068" y="410632"/>
            <a:ext cx="4741333" cy="1888067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9" y="1563434"/>
            <a:ext cx="616353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934" y="254846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480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524477"/>
            <a:ext cx="4013199" cy="689477"/>
          </a:xfrm>
        </p:spPr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AutoShape 4" descr="Tick Symbol - Tick Symbol - Free Transparent PNG Clipart Images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bject 4"/>
          <p:cNvSpPr txBox="1"/>
          <p:nvPr/>
        </p:nvSpPr>
        <p:spPr>
          <a:xfrm>
            <a:off x="3615266" y="1345300"/>
            <a:ext cx="8322727" cy="4165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03225" indent="-39052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03860" algn="l"/>
              </a:tabLst>
              <a:defRPr/>
            </a:pPr>
            <a:r>
              <a:rPr lang="en-US" sz="2800" spc="40" dirty="0" smtClean="0">
                <a:solidFill>
                  <a:srgbClr val="010101"/>
                </a:solidFill>
                <a:latin typeface="Arial"/>
                <a:cs typeface="Arial"/>
              </a:rPr>
              <a:t>Update scrapper </a:t>
            </a:r>
            <a:endParaRPr sz="2800" dirty="0" smtClean="0">
              <a:latin typeface="Arial"/>
              <a:cs typeface="Arial"/>
            </a:endParaRPr>
          </a:p>
          <a:p>
            <a:pPr marL="410845" indent="-398145" eaLnBrk="1" fontAlgn="auto" hangingPunct="1">
              <a:spcBef>
                <a:spcPts val="79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-80" dirty="0" smtClean="0">
                <a:solidFill>
                  <a:srgbClr val="010101"/>
                </a:solidFill>
                <a:latin typeface="Arial"/>
                <a:cs typeface="Arial"/>
              </a:rPr>
              <a:t>Data </a:t>
            </a:r>
            <a:r>
              <a:rPr lang="en-US" sz="2800" spc="30" dirty="0" smtClean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800" spc="30" dirty="0" smtClean="0">
                <a:solidFill>
                  <a:srgbClr val="010101"/>
                </a:solidFill>
                <a:latin typeface="Arial"/>
                <a:cs typeface="Arial"/>
              </a:rPr>
              <a:t>reprocessed</a:t>
            </a:r>
            <a:endParaRPr lang="en-US" sz="2800" spc="130" dirty="0" smtClean="0">
              <a:solidFill>
                <a:srgbClr val="010101"/>
              </a:solidFill>
              <a:latin typeface="Arial"/>
              <a:cs typeface="Arial"/>
            </a:endParaRPr>
          </a:p>
          <a:p>
            <a:pPr marL="410845" indent="-398145">
              <a:spcBef>
                <a:spcPts val="790"/>
              </a:spcBef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35" dirty="0">
                <a:solidFill>
                  <a:srgbClr val="010101"/>
                </a:solidFill>
                <a:latin typeface="Arial"/>
                <a:cs typeface="Arial"/>
              </a:rPr>
              <a:t>Sources increasing for data </a:t>
            </a:r>
            <a:r>
              <a:rPr lang="en-US" sz="2800" spc="35" dirty="0" smtClean="0">
                <a:solidFill>
                  <a:srgbClr val="010101"/>
                </a:solidFill>
                <a:latin typeface="Arial"/>
                <a:cs typeface="Arial"/>
              </a:rPr>
              <a:t>set.</a:t>
            </a:r>
          </a:p>
          <a:p>
            <a:pPr marL="410845" indent="-398145">
              <a:spcBef>
                <a:spcPts val="790"/>
              </a:spcBef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130" dirty="0" smtClean="0">
                <a:solidFill>
                  <a:srgbClr val="010101"/>
                </a:solidFill>
                <a:latin typeface="Arial"/>
                <a:cs typeface="Arial"/>
              </a:rPr>
              <a:t>Updated Data Set</a:t>
            </a:r>
            <a:endParaRPr sz="2800" dirty="0" smtClean="0">
              <a:latin typeface="Arial"/>
              <a:cs typeface="Arial"/>
            </a:endParaRPr>
          </a:p>
          <a:p>
            <a:pPr marL="410845" indent="-398145">
              <a:spcBef>
                <a:spcPts val="790"/>
              </a:spcBef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35" dirty="0">
                <a:solidFill>
                  <a:srgbClr val="010101"/>
                </a:solidFill>
                <a:latin typeface="Arial"/>
                <a:cs typeface="Arial"/>
              </a:rPr>
              <a:t>Data Mining </a:t>
            </a:r>
            <a:endParaRPr lang="en-US" sz="2800" spc="35" dirty="0" smtClean="0">
              <a:solidFill>
                <a:srgbClr val="010101"/>
              </a:solidFill>
              <a:latin typeface="Arial"/>
              <a:cs typeface="Arial"/>
            </a:endParaRPr>
          </a:p>
          <a:p>
            <a:pPr marL="410845" indent="-398145">
              <a:spcBef>
                <a:spcPts val="790"/>
              </a:spcBef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35" dirty="0" smtClean="0">
                <a:solidFill>
                  <a:srgbClr val="010101"/>
                </a:solidFill>
                <a:latin typeface="Arial"/>
                <a:cs typeface="Arial"/>
              </a:rPr>
              <a:t>More Data Visualization</a:t>
            </a:r>
          </a:p>
          <a:p>
            <a:pPr marL="410845" indent="-398145" eaLnBrk="1" fontAlgn="auto" hangingPunct="1">
              <a:spcBef>
                <a:spcPts val="79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35" dirty="0" smtClean="0">
                <a:solidFill>
                  <a:srgbClr val="010101"/>
                </a:solidFill>
                <a:latin typeface="Arial"/>
                <a:cs typeface="Arial"/>
              </a:rPr>
              <a:t>Applied Machine Learning (50%) </a:t>
            </a:r>
          </a:p>
          <a:p>
            <a:pPr marL="410845" indent="-398145" eaLnBrk="1" fontAlgn="auto" hangingPunct="1">
              <a:spcBef>
                <a:spcPts val="790"/>
              </a:spcBef>
              <a:spcAft>
                <a:spcPts val="0"/>
              </a:spcAft>
              <a:buClr>
                <a:srgbClr val="010101"/>
              </a:buClr>
              <a:buFont typeface="Arial"/>
              <a:buChar char="•"/>
              <a:tabLst>
                <a:tab pos="411480" algn="l"/>
              </a:tabLst>
              <a:defRPr/>
            </a:pPr>
            <a:r>
              <a:rPr lang="en-US" sz="2800" spc="35" dirty="0" smtClean="0">
                <a:solidFill>
                  <a:srgbClr val="010101"/>
                </a:solidFill>
                <a:latin typeface="Arial"/>
                <a:cs typeface="Arial"/>
              </a:rPr>
              <a:t>Prototype </a:t>
            </a:r>
            <a:r>
              <a:rPr lang="en-US" sz="2800" spc="3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800" spc="35" dirty="0" smtClean="0">
                <a:solidFill>
                  <a:srgbClr val="010101"/>
                </a:solidFill>
                <a:latin typeface="Arial"/>
                <a:cs typeface="Arial"/>
              </a:rPr>
              <a:t>nalytics</a:t>
            </a:r>
            <a:r>
              <a:rPr sz="2800" spc="13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lang="en-US" sz="280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800" spc="40" dirty="0" smtClean="0">
                <a:solidFill>
                  <a:srgbClr val="010101"/>
                </a:solidFill>
                <a:latin typeface="Arial"/>
                <a:cs typeface="Arial"/>
              </a:rPr>
              <a:t>ashboard</a:t>
            </a:r>
            <a:r>
              <a:rPr lang="en-US" sz="2800" spc="40" dirty="0" smtClean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endParaRPr sz="2800" dirty="0" smtClean="0">
              <a:latin typeface="Arial"/>
              <a:cs typeface="Arial"/>
            </a:endParaRPr>
          </a:p>
        </p:txBody>
      </p:sp>
      <p:pic>
        <p:nvPicPr>
          <p:cNvPr id="8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1" y="1241018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1" y="2392839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1" y="2871177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2" y="1834095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1" y="3420861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1" y="3939058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09" y="4457255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08" y="5015999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66" y="2182769"/>
            <a:ext cx="10018713" cy="1752599"/>
          </a:xfrm>
        </p:spPr>
        <p:txBody>
          <a:bodyPr/>
          <a:lstStyle/>
          <a:p>
            <a:r>
              <a:rPr lang="en-US" dirty="0" smtClean="0"/>
              <a:t>Plan Of Execution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0" y="685800"/>
            <a:ext cx="6852727" cy="5732328"/>
          </a:xfrm>
          <a:prstGeom prst="rect">
            <a:avLst/>
          </a:prstGeom>
        </p:spPr>
      </p:pic>
      <p:pic>
        <p:nvPicPr>
          <p:cNvPr id="7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58" y="3712166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90" y="5128085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90" y="5128085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77" y="6251803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58" y="2876585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58" y="1901842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ck Symbol - Tick Symbol - Free Transparent PNG Clipart Images Download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729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58" y="1029590"/>
            <a:ext cx="795309" cy="4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Updated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9" y="1202267"/>
            <a:ext cx="10918882" cy="250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9" y="4037163"/>
            <a:ext cx="10774560" cy="24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38619" y="5334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Last Degree of FAST Alumni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96" y="1545165"/>
            <a:ext cx="419047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795" y="245533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Last Degree of FAST Alumni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95" y="1199621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4752" y="753533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Bachelors Degree Field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51" y="2360282"/>
            <a:ext cx="5079365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4018" y="516467"/>
            <a:ext cx="10018713" cy="1752599"/>
          </a:xfrm>
        </p:spPr>
        <p:txBody>
          <a:bodyPr/>
          <a:lstStyle/>
          <a:p>
            <a:r>
              <a:rPr lang="en-US" dirty="0" smtClean="0"/>
              <a:t>Types of Bachelor Degree of FAST Alumni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4" y="1752599"/>
            <a:ext cx="7060317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1885" y="186267"/>
            <a:ext cx="10018713" cy="1752599"/>
          </a:xfrm>
        </p:spPr>
        <p:txBody>
          <a:bodyPr/>
          <a:lstStyle/>
          <a:p>
            <a:r>
              <a:rPr lang="en-US" dirty="0" smtClean="0"/>
              <a:t>FAST Alumni in Top 20 Companies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0" y="876299"/>
            <a:ext cx="10628571" cy="61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</TotalTime>
  <Words>103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Analytics for FAST Alumni Network </vt:lpstr>
      <vt:lpstr>Project Progress</vt:lpstr>
      <vt:lpstr>Plan Of Execution </vt:lpstr>
      <vt:lpstr>Data Set Updated </vt:lpstr>
      <vt:lpstr>Last Degree of FAST Alumni</vt:lpstr>
      <vt:lpstr>Last Degree of FAST Alumni</vt:lpstr>
      <vt:lpstr>Bachelors Degree Field</vt:lpstr>
      <vt:lpstr>Types of Bachelor Degree of FAST Alumni</vt:lpstr>
      <vt:lpstr>FAST Alumni in Top 20 Companies</vt:lpstr>
      <vt:lpstr>Latest Companies of FAST Alumni</vt:lpstr>
      <vt:lpstr>Most Common Job Titles of FAST Alumni</vt:lpstr>
      <vt:lpstr>FAST Alumni in Top 10 Companies</vt:lpstr>
      <vt:lpstr>Machine Learning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FAST Alumni Network</dc:title>
  <dc:creator>Tipuu</dc:creator>
  <cp:lastModifiedBy>Tipuu</cp:lastModifiedBy>
  <cp:revision>19</cp:revision>
  <dcterms:created xsi:type="dcterms:W3CDTF">2021-09-28T09:01:16Z</dcterms:created>
  <dcterms:modified xsi:type="dcterms:W3CDTF">2021-11-10T03:42:17Z</dcterms:modified>
</cp:coreProperties>
</file>