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4"/>
  </p:notesMasterIdLst>
  <p:sldIdLst>
    <p:sldId id="256" r:id="rId3"/>
    <p:sldId id="257" r:id="rId4"/>
    <p:sldId id="260" r:id="rId5"/>
    <p:sldId id="262" r:id="rId6"/>
    <p:sldId id="258" r:id="rId7"/>
    <p:sldId id="259" r:id="rId8"/>
    <p:sldId id="266" r:id="rId9"/>
    <p:sldId id="263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092C-1C2B-48DE-A108-643F2D1B381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50ABE-B587-4310-AAB2-3599B53A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27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254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4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24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6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747">
                <a:solidFill>
                  <a:schemeClr val="tx1"/>
                </a:solidFill>
              </a:defRPr>
            </a:lvl1pPr>
            <a:lvl2pPr marL="443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5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8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6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pPr>
              <a:defRPr/>
            </a:pPr>
            <a:fld id="{754FB0C0-7C5D-4189-BE2D-AF2E4DEA05DE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pPr>
              <a:defRPr/>
            </a:pPr>
            <a:fld id="{8C12476D-3E89-4E50-BCF8-6E2C3FB576E9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70934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6" y="3867151"/>
            <a:ext cx="82550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59131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1" y="457201"/>
            <a:ext cx="10272890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1" y="2667000"/>
            <a:ext cx="10272890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pPr>
              <a:defRPr/>
            </a:pPr>
            <a:fld id="{35B3E253-C20B-4FF9-8854-30CBBF1D7F34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6" y="6108174"/>
            <a:ext cx="570444" cy="365125"/>
          </a:xfrm>
        </p:spPr>
        <p:txBody>
          <a:bodyPr/>
          <a:lstStyle/>
          <a:p>
            <a:pPr>
              <a:defRPr/>
            </a:pPr>
            <a:fld id="{008D731A-1CE3-4506-BEEB-582CD332E63F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7" y="2666999"/>
            <a:ext cx="8933074" cy="2360071"/>
          </a:xfrm>
        </p:spPr>
        <p:txBody>
          <a:bodyPr anchor="b"/>
          <a:lstStyle>
            <a:lvl1pPr algn="r">
              <a:defRPr sz="388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41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4977D3-B837-4507-9F02-E00E58213DDD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0" cy="365125"/>
          </a:xfrm>
        </p:spPr>
        <p:txBody>
          <a:bodyPr/>
          <a:lstStyle/>
          <a:p>
            <a:pPr>
              <a:defRPr/>
            </a:pPr>
            <a:fld id="{157D57FA-2C87-4725-8DDA-86BBD0CDF85B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46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1" y="685802"/>
            <a:ext cx="10272890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1"/>
            <a:ext cx="4986528" cy="3368674"/>
          </a:xfrm>
        </p:spPr>
        <p:txBody>
          <a:bodyPr>
            <a:normAutofit/>
          </a:bodyPr>
          <a:lstStyle>
            <a:lvl1pPr>
              <a:defRPr sz="1747"/>
            </a:lvl1pPr>
            <a:lvl2pPr>
              <a:defRPr sz="1553"/>
            </a:lvl2pPr>
            <a:lvl3pPr>
              <a:defRPr sz="1359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747"/>
            </a:lvl1pPr>
            <a:lvl2pPr>
              <a:defRPr sz="1553"/>
            </a:lvl2pPr>
            <a:lvl3pPr>
              <a:defRPr sz="1359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FD5D92-C696-4CEA-99AE-426AA59E3AFB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2775E-C8D2-4CB9-B075-E6D858092309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22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718" b="0">
                <a:solidFill>
                  <a:schemeClr val="accent1">
                    <a:lumMod val="75000"/>
                  </a:schemeClr>
                </a:solidFill>
              </a:defRPr>
            </a:lvl1pPr>
            <a:lvl2pPr marL="443777" indent="0">
              <a:buNone/>
              <a:defRPr sz="1941" b="1"/>
            </a:lvl2pPr>
            <a:lvl3pPr marL="887553" indent="0">
              <a:buNone/>
              <a:defRPr sz="1747" b="1"/>
            </a:lvl3pPr>
            <a:lvl4pPr marL="1331330" indent="0">
              <a:buNone/>
              <a:defRPr sz="1553" b="1"/>
            </a:lvl4pPr>
            <a:lvl5pPr marL="1775106" indent="0">
              <a:buNone/>
              <a:defRPr sz="1553" b="1"/>
            </a:lvl5pPr>
            <a:lvl6pPr marL="2218883" indent="0">
              <a:buNone/>
              <a:defRPr sz="1553" b="1"/>
            </a:lvl6pPr>
            <a:lvl7pPr marL="2662660" indent="0">
              <a:buNone/>
              <a:defRPr sz="1553" b="1"/>
            </a:lvl7pPr>
            <a:lvl8pPr marL="3106436" indent="0">
              <a:buNone/>
              <a:defRPr sz="1553" b="1"/>
            </a:lvl8pPr>
            <a:lvl9pPr marL="3550213" indent="0">
              <a:buNone/>
              <a:defRPr sz="15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747"/>
            </a:lvl1pPr>
            <a:lvl2pPr>
              <a:defRPr sz="1553"/>
            </a:lvl2pPr>
            <a:lvl3pPr>
              <a:defRPr sz="1359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1" y="2667000"/>
            <a:ext cx="4623742" cy="576262"/>
          </a:xfrm>
        </p:spPr>
        <p:txBody>
          <a:bodyPr anchor="b">
            <a:noAutofit/>
          </a:bodyPr>
          <a:lstStyle>
            <a:lvl1pPr marL="0" indent="0">
              <a:buNone/>
              <a:defRPr sz="2718" b="0">
                <a:solidFill>
                  <a:schemeClr val="accent1">
                    <a:lumMod val="75000"/>
                  </a:schemeClr>
                </a:solidFill>
              </a:defRPr>
            </a:lvl1pPr>
            <a:lvl2pPr marL="443777" indent="0">
              <a:buNone/>
              <a:defRPr sz="1941" b="1"/>
            </a:lvl2pPr>
            <a:lvl3pPr marL="887553" indent="0">
              <a:buNone/>
              <a:defRPr sz="1747" b="1"/>
            </a:lvl3pPr>
            <a:lvl4pPr marL="1331330" indent="0">
              <a:buNone/>
              <a:defRPr sz="1553" b="1"/>
            </a:lvl4pPr>
            <a:lvl5pPr marL="1775106" indent="0">
              <a:buNone/>
              <a:defRPr sz="1553" b="1"/>
            </a:lvl5pPr>
            <a:lvl6pPr marL="2218883" indent="0">
              <a:buNone/>
              <a:defRPr sz="1553" b="1"/>
            </a:lvl6pPr>
            <a:lvl7pPr marL="2662660" indent="0">
              <a:buNone/>
              <a:defRPr sz="1553" b="1"/>
            </a:lvl7pPr>
            <a:lvl8pPr marL="3106436" indent="0">
              <a:buNone/>
              <a:defRPr sz="1553" b="1"/>
            </a:lvl8pPr>
            <a:lvl9pPr marL="3550213" indent="0">
              <a:buNone/>
              <a:defRPr sz="15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9" y="3335337"/>
            <a:ext cx="4896331" cy="2665259"/>
          </a:xfrm>
        </p:spPr>
        <p:txBody>
          <a:bodyPr anchor="t">
            <a:normAutofit/>
          </a:bodyPr>
          <a:lstStyle>
            <a:lvl1pPr>
              <a:defRPr sz="1747"/>
            </a:lvl1pPr>
            <a:lvl2pPr>
              <a:defRPr sz="1553"/>
            </a:lvl2pPr>
            <a:lvl3pPr>
              <a:defRPr sz="1359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34587-1DDE-4CA1-8924-C43207C53E37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C77BB-79F3-47F9-A903-DC6913929716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56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1C00D-F185-4DA6-B329-985053538E62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A610-4104-4F04-A7C0-77623BFF6262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7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35F15-665A-444D-9E95-1A0B35D8A49D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5BAE3-CC35-4C94-9F79-357C72937E5F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18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33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1941"/>
            </a:lvl1pPr>
            <a:lvl2pPr>
              <a:defRPr sz="1747"/>
            </a:lvl2pPr>
            <a:lvl3pPr>
              <a:defRPr sz="1553"/>
            </a:lvl3pPr>
            <a:lvl4pPr>
              <a:defRPr sz="1359"/>
            </a:lvl4pPr>
            <a:lvl5pPr>
              <a:defRPr sz="1359"/>
            </a:lvl5pPr>
            <a:lvl6pPr>
              <a:defRPr sz="1359"/>
            </a:lvl6pPr>
            <a:lvl7pPr>
              <a:defRPr sz="1359"/>
            </a:lvl7pPr>
            <a:lvl8pPr>
              <a:defRPr sz="1359"/>
            </a:lvl8pPr>
            <a:lvl9pPr>
              <a:defRPr sz="135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700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553"/>
            </a:lvl1pPr>
            <a:lvl2pPr marL="443777" indent="0">
              <a:buNone/>
              <a:defRPr sz="1165"/>
            </a:lvl2pPr>
            <a:lvl3pPr marL="887553" indent="0">
              <a:buNone/>
              <a:defRPr sz="971"/>
            </a:lvl3pPr>
            <a:lvl4pPr marL="1331330" indent="0">
              <a:buNone/>
              <a:defRPr sz="874"/>
            </a:lvl4pPr>
            <a:lvl5pPr marL="1775106" indent="0">
              <a:buNone/>
              <a:defRPr sz="874"/>
            </a:lvl5pPr>
            <a:lvl6pPr marL="2218883" indent="0">
              <a:buNone/>
              <a:defRPr sz="874"/>
            </a:lvl6pPr>
            <a:lvl7pPr marL="2662660" indent="0">
              <a:buNone/>
              <a:defRPr sz="874"/>
            </a:lvl7pPr>
            <a:lvl8pPr marL="3106436" indent="0">
              <a:buNone/>
              <a:defRPr sz="874"/>
            </a:lvl8pPr>
            <a:lvl9pPr marL="3550213" indent="0">
              <a:buNone/>
              <a:defRPr sz="8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DB44F8-3313-4868-A3CB-A71E01B63708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DFB61-5782-4C53-97C4-DDE9EDCE995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9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1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71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3"/>
            </a:lvl1pPr>
            <a:lvl2pPr marL="443777" indent="0">
              <a:buNone/>
              <a:defRPr sz="1553"/>
            </a:lvl2pPr>
            <a:lvl3pPr marL="887553" indent="0">
              <a:buNone/>
              <a:defRPr sz="1553"/>
            </a:lvl3pPr>
            <a:lvl4pPr marL="1331330" indent="0">
              <a:buNone/>
              <a:defRPr sz="1553"/>
            </a:lvl4pPr>
            <a:lvl5pPr marL="1775106" indent="0">
              <a:buNone/>
              <a:defRPr sz="1553"/>
            </a:lvl5pPr>
            <a:lvl6pPr marL="2218883" indent="0">
              <a:buNone/>
              <a:defRPr sz="1553"/>
            </a:lvl6pPr>
            <a:lvl7pPr marL="2662660" indent="0">
              <a:buNone/>
              <a:defRPr sz="1553"/>
            </a:lvl7pPr>
            <a:lvl8pPr marL="3106436" indent="0">
              <a:buNone/>
              <a:defRPr sz="1553"/>
            </a:lvl8pPr>
            <a:lvl9pPr marL="3550213" indent="0">
              <a:buNone/>
              <a:defRPr sz="15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1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47"/>
            </a:lvl1pPr>
            <a:lvl2pPr marL="443777" indent="0">
              <a:buNone/>
              <a:defRPr sz="1165"/>
            </a:lvl2pPr>
            <a:lvl3pPr marL="887553" indent="0">
              <a:buNone/>
              <a:defRPr sz="971"/>
            </a:lvl3pPr>
            <a:lvl4pPr marL="1331330" indent="0">
              <a:buNone/>
              <a:defRPr sz="874"/>
            </a:lvl4pPr>
            <a:lvl5pPr marL="1775106" indent="0">
              <a:buNone/>
              <a:defRPr sz="874"/>
            </a:lvl5pPr>
            <a:lvl6pPr marL="2218883" indent="0">
              <a:buNone/>
              <a:defRPr sz="874"/>
            </a:lvl6pPr>
            <a:lvl7pPr marL="2662660" indent="0">
              <a:buNone/>
              <a:defRPr sz="874"/>
            </a:lvl7pPr>
            <a:lvl8pPr marL="3106436" indent="0">
              <a:buNone/>
              <a:defRPr sz="874"/>
            </a:lvl8pPr>
            <a:lvl9pPr marL="3550213" indent="0">
              <a:buNone/>
              <a:defRPr sz="8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CB123-52B4-4355-A6BF-F77A6762ED90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C48BD-95A9-411A-88D1-EF369DA12E8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18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6"/>
            <a:ext cx="10021321" cy="566738"/>
          </a:xfrm>
        </p:spPr>
        <p:txBody>
          <a:bodyPr anchor="b">
            <a:normAutofit/>
          </a:bodyPr>
          <a:lstStyle>
            <a:lvl1pPr algn="ctr">
              <a:defRPr sz="233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3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3"/>
            </a:lvl1pPr>
            <a:lvl2pPr marL="443777" indent="0">
              <a:buNone/>
              <a:defRPr sz="1553"/>
            </a:lvl2pPr>
            <a:lvl3pPr marL="887553" indent="0">
              <a:buNone/>
              <a:defRPr sz="1553"/>
            </a:lvl3pPr>
            <a:lvl4pPr marL="1331330" indent="0">
              <a:buNone/>
              <a:defRPr sz="1553"/>
            </a:lvl4pPr>
            <a:lvl5pPr marL="1775106" indent="0">
              <a:buNone/>
              <a:defRPr sz="1553"/>
            </a:lvl5pPr>
            <a:lvl6pPr marL="2218883" indent="0">
              <a:buNone/>
              <a:defRPr sz="1553"/>
            </a:lvl6pPr>
            <a:lvl7pPr marL="2662660" indent="0">
              <a:buNone/>
              <a:defRPr sz="1553"/>
            </a:lvl7pPr>
            <a:lvl8pPr marL="3106436" indent="0">
              <a:buNone/>
              <a:defRPr sz="1553"/>
            </a:lvl8pPr>
            <a:lvl9pPr marL="3550213" indent="0">
              <a:buNone/>
              <a:defRPr sz="15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359"/>
            </a:lvl1pPr>
            <a:lvl2pPr marL="443777" indent="0">
              <a:buNone/>
              <a:defRPr sz="1165"/>
            </a:lvl2pPr>
            <a:lvl3pPr marL="887553" indent="0">
              <a:buNone/>
              <a:defRPr sz="971"/>
            </a:lvl3pPr>
            <a:lvl4pPr marL="1331330" indent="0">
              <a:buNone/>
              <a:defRPr sz="874"/>
            </a:lvl4pPr>
            <a:lvl5pPr marL="1775106" indent="0">
              <a:buNone/>
              <a:defRPr sz="874"/>
            </a:lvl5pPr>
            <a:lvl6pPr marL="2218883" indent="0">
              <a:buNone/>
              <a:defRPr sz="874"/>
            </a:lvl6pPr>
            <a:lvl7pPr marL="2662660" indent="0">
              <a:buNone/>
              <a:defRPr sz="874"/>
            </a:lvl7pPr>
            <a:lvl8pPr marL="3106436" indent="0">
              <a:buNone/>
              <a:defRPr sz="874"/>
            </a:lvl8pPr>
            <a:lvl9pPr marL="3550213" indent="0">
              <a:buNone/>
              <a:defRPr sz="8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66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1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700" y="4343400"/>
            <a:ext cx="1002132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41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43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3" y="863023"/>
            <a:ext cx="609759" cy="584776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76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4" y="2819399"/>
            <a:ext cx="609759" cy="584776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76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2"/>
            <a:ext cx="9298821" cy="2743199"/>
          </a:xfrm>
        </p:spPr>
        <p:txBody>
          <a:bodyPr anchor="ctr">
            <a:normAutofit/>
          </a:bodyPr>
          <a:lstStyle>
            <a:lvl1pPr algn="ctr">
              <a:defRPr sz="310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47"/>
            </a:lvl1pPr>
            <a:lvl2pPr marL="443777" indent="0">
              <a:buFontTx/>
              <a:buNone/>
              <a:defRPr/>
            </a:lvl2pPr>
            <a:lvl3pPr marL="887553" indent="0">
              <a:buFontTx/>
              <a:buNone/>
              <a:defRPr/>
            </a:lvl3pPr>
            <a:lvl4pPr marL="1331330" indent="0">
              <a:buFontTx/>
              <a:buNone/>
              <a:defRPr/>
            </a:lvl4pPr>
            <a:lvl5pPr marL="177510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41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9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1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41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60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3" y="863023"/>
            <a:ext cx="609759" cy="584776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76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4" y="2819399"/>
            <a:ext cx="609759" cy="584776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76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2"/>
            <a:ext cx="9298821" cy="2743199"/>
          </a:xfrm>
        </p:spPr>
        <p:txBody>
          <a:bodyPr anchor="ctr">
            <a:normAutofit/>
          </a:bodyPr>
          <a:lstStyle>
            <a:lvl1pPr algn="ctr">
              <a:defRPr sz="310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1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3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47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505200"/>
            <a:ext cx="1002132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1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700" y="4343400"/>
            <a:ext cx="1002132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47">
                <a:solidFill>
                  <a:schemeClr val="tx1"/>
                </a:solidFill>
              </a:defRPr>
            </a:lvl1pPr>
            <a:lvl2pPr marL="44377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32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72A16-1B8A-4944-BCA7-D108412E338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27889-7568-422C-A5A3-985DB5E6BFF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5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2" y="685800"/>
            <a:ext cx="177083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700" y="685800"/>
            <a:ext cx="8021830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3BD64-7838-407A-A07C-A379CF579223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42C41-5182-4FF2-AE5D-C7BC15AE66EA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924677-B248-4439-A275-44D0F5E7D4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1" y="457201"/>
            <a:ext cx="10272890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CD7A783-BFC1-438D-B858-A51CF3B8361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05BCD1A-AA39-4379-B4B2-E620513C0FF1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43777" rtl="0" eaLnBrk="1" latinLnBrk="0" hangingPunct="1">
        <a:spcBef>
          <a:spcPct val="0"/>
        </a:spcBef>
        <a:buNone/>
        <a:defRPr sz="3883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7360" indent="-277360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3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21137" indent="-277360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4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64914" indent="-277360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4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97746" indent="-166416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41523" indent="-166416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440771" indent="-221888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884548" indent="-221888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328325" indent="-221888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772101" indent="-221888" algn="l" defTabSz="443777" rtl="0" eaLnBrk="1" latinLnBrk="0" hangingPunct="1">
        <a:spcBef>
          <a:spcPct val="20000"/>
        </a:spcBef>
        <a:spcAft>
          <a:spcPts val="58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77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53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330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106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660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436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213" algn="l" defTabSz="44377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for FAST Alumni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/>
          <p:cNvSpPr txBox="1">
            <a:spLocks noChangeArrowheads="1"/>
          </p:cNvSpPr>
          <p:nvPr/>
        </p:nvSpPr>
        <p:spPr bwMode="auto">
          <a:xfrm>
            <a:off x="4096276" y="3794540"/>
            <a:ext cx="2774950" cy="7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338" indent="-222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26000"/>
              </a:lnSpc>
            </a:pPr>
            <a:r>
              <a:rPr lang="en-US" altLang="en-US" sz="2100" dirty="0" err="1">
                <a:latin typeface="Arial" panose="020B0604020202020204" pitchFamily="34" charset="0"/>
              </a:rPr>
              <a:t>Basharat</a:t>
            </a:r>
            <a:r>
              <a:rPr lang="en-US" altLang="en-US" sz="2100" dirty="0">
                <a:latin typeface="Arial" panose="020B0604020202020204" pitchFamily="34" charset="0"/>
              </a:rPr>
              <a:t> Hussain P176102@nu.edu.pk</a:t>
            </a:r>
          </a:p>
        </p:txBody>
      </p:sp>
      <p:sp>
        <p:nvSpPr>
          <p:cNvPr id="5" name="object 7"/>
          <p:cNvSpPr txBox="1">
            <a:spLocks noChangeArrowheads="1"/>
          </p:cNvSpPr>
          <p:nvPr/>
        </p:nvSpPr>
        <p:spPr bwMode="auto">
          <a:xfrm>
            <a:off x="8355010" y="3804480"/>
            <a:ext cx="2894012" cy="7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315913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26000"/>
              </a:lnSpc>
            </a:pPr>
            <a:r>
              <a:rPr lang="en-US" altLang="en-US" sz="2100" dirty="0">
                <a:latin typeface="Arial" panose="020B0604020202020204" pitchFamily="34" charset="0"/>
              </a:rPr>
              <a:t>Tahir Aziz P176054@nu.edu.pk</a:t>
            </a:r>
          </a:p>
        </p:txBody>
      </p:sp>
      <p:sp>
        <p:nvSpPr>
          <p:cNvPr id="6" name="object 8"/>
          <p:cNvSpPr txBox="1">
            <a:spLocks noChangeArrowheads="1"/>
          </p:cNvSpPr>
          <p:nvPr/>
        </p:nvSpPr>
        <p:spPr bwMode="auto">
          <a:xfrm>
            <a:off x="6364868" y="5067867"/>
            <a:ext cx="2576512" cy="7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latin typeface="Arial" panose="020B0604020202020204" pitchFamily="34" charset="0"/>
              </a:rPr>
              <a:t>Supervisor</a:t>
            </a:r>
          </a:p>
          <a:p>
            <a:pPr algn="ctr" eaLnBrk="1" hangingPunct="1">
              <a:lnSpc>
                <a:spcPct val="126000"/>
              </a:lnSpc>
            </a:pPr>
            <a:r>
              <a:rPr lang="en-US" altLang="en-US" sz="2100" dirty="0">
                <a:latin typeface="Arial" panose="020B0604020202020204" pitchFamily="34" charset="0"/>
              </a:rPr>
              <a:t>Mr. Muhammad </a:t>
            </a:r>
            <a:r>
              <a:rPr lang="en-US" altLang="en-US" sz="2100" dirty="0" smtClean="0">
                <a:latin typeface="Arial" panose="020B0604020202020204" pitchFamily="34" charset="0"/>
              </a:rPr>
              <a:t>Amin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373797" y="2438399"/>
            <a:ext cx="5054210" cy="184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17830" indent="-405130">
              <a:spcBef>
                <a:spcPts val="730"/>
              </a:spcBef>
              <a:buClr>
                <a:srgbClr val="010101"/>
              </a:buClr>
              <a:buFont typeface="Arial"/>
              <a:buChar char="•"/>
              <a:tabLst>
                <a:tab pos="418465" algn="l"/>
              </a:tabLst>
              <a:defRPr/>
            </a:pPr>
            <a:r>
              <a:rPr lang="en-US" sz="3600" spc="45" dirty="0">
                <a:solidFill>
                  <a:srgbClr val="010101"/>
                </a:solidFill>
                <a:latin typeface="Arial"/>
                <a:cs typeface="Arial"/>
              </a:rPr>
              <a:t>Limited </a:t>
            </a:r>
            <a:r>
              <a:rPr lang="en-US" sz="3600" spc="45" dirty="0" smtClean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endParaRPr lang="en-US" sz="3600" spc="10" dirty="0" smtClean="0">
              <a:solidFill>
                <a:srgbClr val="010101"/>
              </a:solidFill>
              <a:latin typeface="Arial"/>
              <a:cs typeface="Arial"/>
            </a:endParaRPr>
          </a:p>
          <a:p>
            <a:pPr marL="417830" indent="-405130">
              <a:spcBef>
                <a:spcPts val="730"/>
              </a:spcBef>
              <a:buClr>
                <a:srgbClr val="010101"/>
              </a:buClr>
              <a:buFont typeface="Arial"/>
              <a:buChar char="•"/>
              <a:tabLst>
                <a:tab pos="418465" algn="l"/>
              </a:tabLst>
              <a:defRPr/>
            </a:pPr>
            <a:r>
              <a:rPr lang="en-US" sz="3600" spc="45" dirty="0">
                <a:solidFill>
                  <a:srgbClr val="010101"/>
                </a:solidFill>
                <a:latin typeface="Arial"/>
                <a:cs typeface="Arial"/>
              </a:rPr>
              <a:t>FAST Campus</a:t>
            </a:r>
            <a:endParaRPr lang="en-US" sz="3600" spc="10" dirty="0" smtClean="0">
              <a:solidFill>
                <a:srgbClr val="010101"/>
              </a:solidFill>
              <a:latin typeface="Arial"/>
              <a:cs typeface="Arial"/>
            </a:endParaRPr>
          </a:p>
          <a:p>
            <a:pPr marL="417830" indent="-405130" eaLnBrk="1" fontAlgn="auto" hangingPunct="1">
              <a:spcBef>
                <a:spcPts val="73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8465" algn="l"/>
              </a:tabLst>
              <a:defRPr/>
            </a:pPr>
            <a:r>
              <a:rPr sz="3600" spc="10" dirty="0" smtClean="0">
                <a:solidFill>
                  <a:srgbClr val="010101"/>
                </a:solidFill>
                <a:latin typeface="Arial"/>
                <a:cs typeface="Arial"/>
              </a:rPr>
              <a:t>Comp</a:t>
            </a:r>
            <a:r>
              <a:rPr sz="3600" spc="110" dirty="0" smtClean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3600" spc="-70" dirty="0" smtClean="0">
                <a:solidFill>
                  <a:srgbClr val="010101"/>
                </a:solidFill>
                <a:latin typeface="Arial"/>
                <a:cs typeface="Arial"/>
              </a:rPr>
              <a:t>ex</a:t>
            </a:r>
            <a:r>
              <a:rPr sz="3600" spc="11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00" spc="-25" dirty="0" smtClean="0">
                <a:solidFill>
                  <a:srgbClr val="010101"/>
                </a:solidFill>
                <a:latin typeface="Arial"/>
                <a:cs typeface="Arial"/>
              </a:rPr>
              <a:t>Pred</a:t>
            </a:r>
            <a:r>
              <a:rPr sz="3600" spc="-45" dirty="0" smtClean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600" spc="45" dirty="0" smtClean="0">
                <a:solidFill>
                  <a:srgbClr val="010101"/>
                </a:solidFill>
                <a:latin typeface="Arial"/>
                <a:cs typeface="Arial"/>
              </a:rPr>
              <a:t>ctions</a:t>
            </a:r>
            <a:endParaRPr lang="en-US" sz="3600" spc="45" dirty="0" smtClean="0">
              <a:solidFill>
                <a:srgbClr val="01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4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11206" defTabSz="665665">
              <a:spcBef>
                <a:spcPts val="0"/>
              </a:spcBef>
              <a:defRPr/>
            </a:pPr>
            <a:r>
              <a:rPr sz="3106" spc="251" dirty="0"/>
              <a:t>Q</a:t>
            </a:r>
            <a:r>
              <a:rPr sz="3106" spc="62" dirty="0"/>
              <a:t>u</a:t>
            </a:r>
            <a:r>
              <a:rPr sz="3106" spc="146" dirty="0"/>
              <a:t>est</a:t>
            </a:r>
            <a:r>
              <a:rPr sz="3106" spc="57" dirty="0"/>
              <a:t>i</a:t>
            </a:r>
            <a:r>
              <a:rPr sz="3106" spc="185" dirty="0"/>
              <a:t>on</a:t>
            </a:r>
            <a:r>
              <a:rPr lang="en-US" sz="3106" spc="185" dirty="0"/>
              <a:t>s</a:t>
            </a:r>
            <a:r>
              <a:rPr sz="3106" spc="-490" dirty="0"/>
              <a:t> </a:t>
            </a:r>
            <a:r>
              <a:rPr sz="3106" spc="-427" dirty="0"/>
              <a:t>?</a:t>
            </a:r>
          </a:p>
        </p:txBody>
      </p:sp>
      <p:sp>
        <p:nvSpPr>
          <p:cNvPr id="34819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413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55579" indent="-252146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008583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412016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815450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218883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622316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025750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429183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defTabSz="403433" fontAlgn="base">
              <a:spcBef>
                <a:spcPct val="0"/>
              </a:spcBef>
              <a:spcAft>
                <a:spcPct val="0"/>
              </a:spcAft>
            </a:pPr>
            <a:fld id="{6E73E408-107A-4E1C-82DC-95772AA55F4F}" type="slidenum">
              <a:rPr lang="en-US" altLang="en-US" sz="1412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0343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12">
              <a:solidFill>
                <a:srgbClr val="909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AutoShape 4" descr="Tick Symbol - Tick Symbol - Free Transparent PNG Clipart Images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bject 4"/>
          <p:cNvSpPr txBox="1"/>
          <p:nvPr/>
        </p:nvSpPr>
        <p:spPr>
          <a:xfrm>
            <a:off x="3412066" y="2836333"/>
            <a:ext cx="7772400" cy="1682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3225" indent="-3905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03860" algn="l"/>
              </a:tabLst>
              <a:defRPr/>
            </a:pPr>
            <a:r>
              <a:rPr lang="en-US" sz="3200" spc="40" dirty="0" smtClean="0">
                <a:solidFill>
                  <a:srgbClr val="010101"/>
                </a:solidFill>
                <a:latin typeface="Arial"/>
                <a:cs typeface="Arial"/>
              </a:rPr>
              <a:t>Update scrapper </a:t>
            </a:r>
            <a:endParaRPr sz="3200" dirty="0" smtClean="0">
              <a:latin typeface="Arial"/>
              <a:cs typeface="Arial"/>
            </a:endParaRPr>
          </a:p>
          <a:p>
            <a:pPr marL="410845" indent="-398145" eaLnBrk="1" fontAlgn="auto" hangingPunct="1">
              <a:spcBef>
                <a:spcPts val="79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3200" spc="-80" dirty="0" smtClean="0">
                <a:solidFill>
                  <a:srgbClr val="010101"/>
                </a:solidFill>
                <a:latin typeface="Arial"/>
                <a:cs typeface="Arial"/>
              </a:rPr>
              <a:t>Data </a:t>
            </a:r>
            <a:r>
              <a:rPr lang="en-US" sz="3200" spc="30" dirty="0" smtClean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3200" spc="30" dirty="0" smtClean="0">
                <a:solidFill>
                  <a:srgbClr val="010101"/>
                </a:solidFill>
                <a:latin typeface="Arial"/>
                <a:cs typeface="Arial"/>
              </a:rPr>
              <a:t>reprocessed</a:t>
            </a:r>
            <a:r>
              <a:rPr sz="3200" spc="13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endParaRPr sz="3200" dirty="0" smtClean="0">
              <a:latin typeface="Arial"/>
              <a:cs typeface="Arial"/>
            </a:endParaRPr>
          </a:p>
          <a:p>
            <a:pPr marL="410845" indent="-398145" eaLnBrk="1" fontAlgn="auto" hangingPunct="1">
              <a:spcBef>
                <a:spcPts val="79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3200" spc="35" dirty="0" smtClean="0">
                <a:solidFill>
                  <a:srgbClr val="010101"/>
                </a:solidFill>
                <a:latin typeface="Arial"/>
                <a:cs typeface="Arial"/>
              </a:rPr>
              <a:t>Prototype </a:t>
            </a:r>
            <a:r>
              <a:rPr lang="en-US" sz="3200" spc="3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35" dirty="0" smtClean="0">
                <a:solidFill>
                  <a:srgbClr val="010101"/>
                </a:solidFill>
                <a:latin typeface="Arial"/>
                <a:cs typeface="Arial"/>
              </a:rPr>
              <a:t>nalytics</a:t>
            </a:r>
            <a:r>
              <a:rPr sz="3200" spc="13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320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3200" spc="40" dirty="0" smtClean="0">
                <a:solidFill>
                  <a:srgbClr val="010101"/>
                </a:solidFill>
                <a:latin typeface="Arial"/>
                <a:cs typeface="Arial"/>
              </a:rPr>
              <a:t>ashboard</a:t>
            </a:r>
            <a:endParaRPr sz="3200" dirty="0" smtClean="0">
              <a:latin typeface="Arial"/>
              <a:cs typeface="Arial"/>
            </a:endParaRPr>
          </a:p>
        </p:txBody>
      </p:sp>
      <p:pic>
        <p:nvPicPr>
          <p:cNvPr id="8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11" y="2836333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10" y="3424243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09" y="4021461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1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0489" y="2328333"/>
            <a:ext cx="10018713" cy="1752599"/>
          </a:xfrm>
        </p:spPr>
        <p:txBody>
          <a:bodyPr/>
          <a:lstStyle/>
          <a:p>
            <a:r>
              <a:rPr lang="en-US" dirty="0" smtClean="0"/>
              <a:t>Plan Of Execution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63" y="210069"/>
            <a:ext cx="4957123" cy="6283936"/>
          </a:xfrm>
          <a:prstGeom prst="rect">
            <a:avLst/>
          </a:prstGeom>
        </p:spPr>
      </p:pic>
      <p:pic>
        <p:nvPicPr>
          <p:cNvPr id="10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147" y="464069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72" y="1378468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72" y="2436081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4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1418" y="649975"/>
            <a:ext cx="10018713" cy="1752599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973263" y="2634722"/>
            <a:ext cx="7429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85" dirty="0">
                <a:solidFill>
                  <a:srgbClr val="080808"/>
                </a:solidFill>
                <a:latin typeface="Arial"/>
                <a:cs typeface="Arial"/>
              </a:rPr>
              <a:t>Co</a:t>
            </a:r>
            <a:r>
              <a:rPr sz="1400" b="1" spc="-2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400" b="1" spc="-30" dirty="0">
                <a:solidFill>
                  <a:srgbClr val="080808"/>
                </a:solidFill>
                <a:latin typeface="Arial"/>
                <a:cs typeface="Arial"/>
              </a:rPr>
              <a:t>u</a:t>
            </a:r>
            <a:r>
              <a:rPr sz="1400" b="1" spc="-125" dirty="0">
                <a:solidFill>
                  <a:srgbClr val="080808"/>
                </a:solidFill>
                <a:latin typeface="Arial"/>
                <a:cs typeface="Arial"/>
              </a:rPr>
              <a:t>m</a:t>
            </a:r>
            <a:r>
              <a:rPr sz="1400" b="1" spc="-35" dirty="0">
                <a:solidFill>
                  <a:srgbClr val="080808"/>
                </a:solidFill>
                <a:latin typeface="Arial"/>
                <a:cs typeface="Arial"/>
              </a:rPr>
              <a:t>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973263" y="2874434"/>
            <a:ext cx="2709862" cy="281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2890" indent="-25019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25" dirty="0">
                <a:solidFill>
                  <a:srgbClr val="080808"/>
                </a:solidFill>
                <a:latin typeface="Arial"/>
                <a:cs typeface="Arial"/>
              </a:rPr>
              <a:t>Name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-25" dirty="0">
                <a:solidFill>
                  <a:srgbClr val="1A1A1A"/>
                </a:solidFill>
                <a:latin typeface="Arial"/>
                <a:cs typeface="Arial"/>
              </a:rPr>
              <a:t>Current_Company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lnSpc>
                <a:spcPts val="1595"/>
              </a:lnSpc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-15" dirty="0">
                <a:solidFill>
                  <a:srgbClr val="1A1A1A"/>
                </a:solidFill>
                <a:latin typeface="Arial"/>
                <a:cs typeface="Arial"/>
              </a:rPr>
              <a:t>Current_Job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dirty="0">
                <a:solidFill>
                  <a:srgbClr val="1A1A1A"/>
                </a:solidFill>
                <a:latin typeface="Arial"/>
                <a:cs typeface="Arial"/>
              </a:rPr>
              <a:t>start_Job_date</a:t>
            </a:r>
            <a:endParaRPr sz="1600" dirty="0">
              <a:latin typeface="Arial"/>
              <a:cs typeface="Arial"/>
            </a:endParaRPr>
          </a:p>
          <a:p>
            <a:pPr marL="255904" indent="-243204" eaLnBrk="1" fontAlgn="auto" hangingPunct="1">
              <a:spcBef>
                <a:spcPts val="60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56540" algn="l"/>
              </a:tabLst>
              <a:defRPr/>
            </a:pPr>
            <a:r>
              <a:rPr sz="1600" spc="10" dirty="0">
                <a:solidFill>
                  <a:srgbClr val="1A1A1A"/>
                </a:solidFill>
                <a:latin typeface="Arial"/>
                <a:cs typeface="Arial"/>
              </a:rPr>
              <a:t>exper</a:t>
            </a:r>
            <a:r>
              <a:rPr sz="1600" spc="25" dirty="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1A1A1A"/>
                </a:solidFill>
                <a:latin typeface="Arial"/>
                <a:cs typeface="Arial"/>
              </a:rPr>
              <a:t>ence</a:t>
            </a:r>
            <a:endParaRPr sz="1600" dirty="0">
              <a:latin typeface="Arial"/>
              <a:cs typeface="Arial"/>
            </a:endParaRPr>
          </a:p>
          <a:p>
            <a:pPr marL="255904" indent="-243204" eaLnBrk="1" fontAlgn="auto" hangingPunct="1"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56540" algn="l"/>
              </a:tabLst>
              <a:defRPr/>
            </a:pPr>
            <a:r>
              <a:rPr sz="1600" spc="5" dirty="0">
                <a:solidFill>
                  <a:srgbClr val="080808"/>
                </a:solidFill>
                <a:latin typeface="Arial"/>
                <a:cs typeface="Arial"/>
              </a:rPr>
              <a:t>Job_location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lnSpc>
                <a:spcPts val="1595"/>
              </a:lnSpc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-15" dirty="0">
                <a:solidFill>
                  <a:srgbClr val="080808"/>
                </a:solidFill>
                <a:latin typeface="Arial"/>
                <a:cs typeface="Arial"/>
              </a:rPr>
              <a:t>last_degree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-15" dirty="0">
                <a:solidFill>
                  <a:srgbClr val="1A1A1A"/>
                </a:solidFill>
                <a:latin typeface="Arial"/>
                <a:cs typeface="Arial"/>
              </a:rPr>
              <a:t>start_date_deg</a:t>
            </a:r>
            <a:endParaRPr sz="1600" dirty="0">
              <a:latin typeface="Arial"/>
              <a:cs typeface="Arial"/>
            </a:endParaRPr>
          </a:p>
          <a:p>
            <a:pPr marL="255904" indent="-243204" eaLnBrk="1" fontAlgn="auto" hangingPunct="1"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56540" algn="l"/>
              </a:tabLst>
              <a:defRPr/>
            </a:pPr>
            <a:r>
              <a:rPr sz="1600" spc="-30" dirty="0">
                <a:solidFill>
                  <a:srgbClr val="080808"/>
                </a:solidFill>
                <a:latin typeface="Arial"/>
                <a:cs typeface="Arial"/>
              </a:rPr>
              <a:t>end_date_deg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spcBef>
                <a:spcPts val="60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-1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080808"/>
                </a:solidFill>
                <a:latin typeface="Arial"/>
                <a:cs typeface="Arial"/>
              </a:rPr>
              <a:t>ast_un</a:t>
            </a:r>
            <a:r>
              <a:rPr sz="1600" spc="1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80808"/>
                </a:solidFill>
                <a:latin typeface="Arial"/>
                <a:cs typeface="Arial"/>
              </a:rPr>
              <a:t>vers</a:t>
            </a:r>
            <a:r>
              <a:rPr sz="1600" spc="-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600" spc="30" dirty="0">
                <a:solidFill>
                  <a:srgbClr val="080808"/>
                </a:solidFill>
                <a:latin typeface="Arial"/>
                <a:cs typeface="Arial"/>
              </a:rPr>
              <a:t>ty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30" dirty="0">
                <a:solidFill>
                  <a:srgbClr val="1A1A1A"/>
                </a:solidFill>
                <a:latin typeface="Arial"/>
                <a:cs typeface="Arial"/>
              </a:rPr>
              <a:t>sk</a:t>
            </a:r>
            <a:r>
              <a:rPr sz="1600" spc="20" dirty="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sz="1600" spc="40" dirty="0">
                <a:solidFill>
                  <a:srgbClr val="1A1A1A"/>
                </a:solidFill>
                <a:latin typeface="Arial"/>
                <a:cs typeface="Arial"/>
              </a:rPr>
              <a:t>lls</a:t>
            </a:r>
            <a:endParaRPr sz="1600" dirty="0">
              <a:latin typeface="Arial"/>
              <a:cs typeface="Arial"/>
            </a:endParaRPr>
          </a:p>
          <a:p>
            <a:pPr marL="262890" indent="-250190" eaLnBrk="1" fontAlgn="auto" hangingPunct="1">
              <a:spcBef>
                <a:spcPts val="5"/>
              </a:spcBef>
              <a:spcAft>
                <a:spcPts val="0"/>
              </a:spcAft>
              <a:buClr>
                <a:srgbClr val="080808"/>
              </a:buClr>
              <a:buFont typeface="Arial"/>
              <a:buChar char="•"/>
              <a:tabLst>
                <a:tab pos="263525" algn="l"/>
              </a:tabLst>
              <a:defRPr/>
            </a:pPr>
            <a:r>
              <a:rPr sz="1600" spc="5" dirty="0">
                <a:solidFill>
                  <a:srgbClr val="080808"/>
                </a:solidFill>
                <a:latin typeface="Arial"/>
                <a:cs typeface="Arial"/>
              </a:rPr>
              <a:t>ProfilelDs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3" b="99469" l="898" r="99102">
                        <a14:foregroundMark x1="8797" y1="65310" x2="31598" y2="64425"/>
                        <a14:foregroundMark x1="9874" y1="94159" x2="34111" y2="93805"/>
                        <a14:foregroundMark x1="69120" y1="32920" x2="69120" y2="32920"/>
                        <a14:foregroundMark x1="49731" y1="32920" x2="49731" y2="32920"/>
                        <a14:foregroundMark x1="20108" y1="20000" x2="20108" y2="20000"/>
                        <a14:foregroundMark x1="19749" y1="46018" x2="19749" y2="46018"/>
                        <a14:foregroundMark x1="20108" y1="87434" x2="20108" y2="87434"/>
                        <a14:foregroundMark x1="20287" y1="81416" x2="20287" y2="81416"/>
                        <a14:foregroundMark x1="22083" y1="46549" x2="22083" y2="46549"/>
                        <a14:foregroundMark x1="22980" y1="21416" x2="22980" y2="21416"/>
                        <a14:foregroundMark x1="22083" y1="20531" x2="29084" y2="20885"/>
                        <a14:foregroundMark x1="41831" y1="35221" x2="49731" y2="35221"/>
                        <a14:foregroundMark x1="21903" y1="47257" x2="35548" y2="46549"/>
                        <a14:foregroundMark x1="21903" y1="49204" x2="29084" y2="49912"/>
                        <a14:foregroundMark x1="21544" y1="48850" x2="28905" y2="49027"/>
                        <a14:foregroundMark x1="41472" y1="35044" x2="49372" y2="35398"/>
                        <a14:foregroundMark x1="41831" y1="36283" x2="49910" y2="36106"/>
                        <a14:foregroundMark x1="22980" y1="20000" x2="29264" y2="20000"/>
                        <a14:foregroundMark x1="22083" y1="46726" x2="34650" y2="45487"/>
                        <a14:foregroundMark x1="22083" y1="46372" x2="35548" y2="46549"/>
                        <a14:foregroundMark x1="21724" y1="45841" x2="33573" y2="45487"/>
                        <a14:foregroundMark x1="20287" y1="37699" x2="20108" y2="60531"/>
                        <a14:foregroundMark x1="20826" y1="50619" x2="29443" y2="50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30" y="785004"/>
            <a:ext cx="5292787" cy="53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021" y="118533"/>
            <a:ext cx="10018713" cy="1752599"/>
          </a:xfrm>
        </p:spPr>
        <p:txBody>
          <a:bodyPr/>
          <a:lstStyle/>
          <a:p>
            <a:r>
              <a:rPr lang="en-US" dirty="0" smtClean="0"/>
              <a:t>New Objectives 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1693334" y="1871132"/>
            <a:ext cx="9677400" cy="4889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3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725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sz="2400" spc="-35" dirty="0" smtClean="0">
                <a:solidFill>
                  <a:srgbClr val="010101"/>
                </a:solidFill>
                <a:latin typeface="Arial"/>
                <a:cs typeface="Arial"/>
              </a:rPr>
              <a:t> Create</a:t>
            </a:r>
            <a:r>
              <a:rPr lang="en-US" sz="2400" spc="-1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10101"/>
                </a:solidFill>
                <a:latin typeface="Arial"/>
                <a:cs typeface="Arial"/>
              </a:rPr>
              <a:t>Analyt</a:t>
            </a:r>
            <a:r>
              <a:rPr lang="en-US" sz="2400" spc="2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lang="en-US" sz="2400" spc="30" dirty="0">
                <a:solidFill>
                  <a:srgbClr val="010101"/>
                </a:solidFill>
                <a:latin typeface="Arial"/>
                <a:cs typeface="Arial"/>
              </a:rPr>
              <a:t>cs</a:t>
            </a:r>
            <a:r>
              <a:rPr lang="en-US" sz="24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10101"/>
                </a:solidFill>
                <a:latin typeface="Arial"/>
                <a:cs typeface="Arial"/>
              </a:rPr>
              <a:t>Dashboard</a:t>
            </a:r>
            <a:r>
              <a:rPr lang="en-US" sz="240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spc="50" dirty="0">
                <a:solidFill>
                  <a:srgbClr val="010101"/>
                </a:solidFill>
                <a:latin typeface="Arial"/>
                <a:cs typeface="Arial"/>
              </a:rPr>
              <a:t>that</a:t>
            </a:r>
            <a:r>
              <a:rPr lang="en-US" sz="24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spc="35" dirty="0">
                <a:solidFill>
                  <a:srgbClr val="010101"/>
                </a:solidFill>
                <a:latin typeface="Arial"/>
                <a:cs typeface="Arial"/>
              </a:rPr>
              <a:t>shows</a:t>
            </a:r>
            <a:r>
              <a:rPr lang="en-US" sz="24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spc="20" dirty="0">
                <a:solidFill>
                  <a:srgbClr val="010101"/>
                </a:solidFill>
                <a:latin typeface="Arial"/>
                <a:cs typeface="Arial"/>
              </a:rPr>
              <a:t>deta</a:t>
            </a:r>
            <a:r>
              <a:rPr lang="en-US" sz="2400" spc="1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lang="en-US" sz="2400" spc="10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lang="en-US" sz="2400" spc="-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spc="10" dirty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r>
              <a:rPr lang="en-US" sz="24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spc="35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lang="en-US" sz="24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10101"/>
                </a:solidFill>
                <a:latin typeface="Arial"/>
                <a:cs typeface="Arial"/>
              </a:rPr>
              <a:t>our Alumni.</a:t>
            </a:r>
            <a:endParaRPr lang="en-US" sz="2400" dirty="0">
              <a:latin typeface="Arial"/>
              <a:cs typeface="Arial"/>
            </a:endParaRPr>
          </a:p>
          <a:p>
            <a:pPr eaLnBrk="1" fontAlgn="auto" hangingPunct="1">
              <a:spcBef>
                <a:spcPts val="725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Most </a:t>
            </a: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common job titles.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725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Most 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common employee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725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Geolocation 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of Alumni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725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Most 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common skills set analytics of alumni.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ts val="725"/>
              </a:spcBef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Alumni clustering 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on the bases of skill set</a:t>
            </a: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.(</a:t>
            </a:r>
            <a:r>
              <a:rPr lang="en-US" altLang="en-US" sz="2400" dirty="0" err="1" smtClean="0">
                <a:solidFill>
                  <a:srgbClr val="010101"/>
                </a:solidFill>
                <a:latin typeface="Arial" panose="020B0604020202020204" pitchFamily="34" charset="0"/>
              </a:rPr>
              <a:t>Kmodes</a:t>
            </a: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Clustering).</a:t>
            </a:r>
          </a:p>
          <a:p>
            <a:pPr>
              <a:spcBef>
                <a:spcPts val="725"/>
              </a:spcBef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Association Rule mining on Skillset.(</a:t>
            </a:r>
            <a:r>
              <a:rPr lang="en-US" altLang="en-US" sz="2400" dirty="0" err="1">
                <a:solidFill>
                  <a:srgbClr val="010101"/>
                </a:solidFill>
                <a:latin typeface="Arial" panose="020B0604020202020204" pitchFamily="34" charset="0"/>
              </a:rPr>
              <a:t>Apriori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 Algorithm)</a:t>
            </a:r>
          </a:p>
          <a:p>
            <a:pPr>
              <a:spcBef>
                <a:spcPts val="725"/>
              </a:spcBef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Classification of location for placement based on others </a:t>
            </a:r>
            <a:r>
              <a:rPr lang="en-US" altLang="en-US" sz="2400" dirty="0" smtClean="0">
                <a:solidFill>
                  <a:srgbClr val="010101"/>
                </a:solidFill>
                <a:latin typeface="Arial" panose="020B0604020202020204" pitchFamily="34" charset="0"/>
              </a:rPr>
              <a:t>  attributes</a:t>
            </a:r>
            <a:r>
              <a:rPr lang="en-US" altLang="en-US" sz="2400" dirty="0">
                <a:solidFill>
                  <a:srgbClr val="010101"/>
                </a:solidFill>
                <a:latin typeface="Arial" panose="020B0604020202020204" pitchFamily="34" charset="0"/>
              </a:rPr>
              <a:t>.(Decision Tree).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ts val="725"/>
              </a:spcBef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126000"/>
              </a:lnSpc>
              <a:spcBef>
                <a:spcPts val="50"/>
              </a:spcBef>
              <a:spcAft>
                <a:spcPts val="0"/>
              </a:spcAft>
              <a:buClr>
                <a:srgbClr val="010101"/>
              </a:buClr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1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6841"/>
            <a:ext cx="10018713" cy="1752599"/>
          </a:xfrm>
        </p:spPr>
        <p:txBody>
          <a:bodyPr/>
          <a:lstStyle/>
          <a:p>
            <a:r>
              <a:rPr lang="en-US" dirty="0" smtClean="0"/>
              <a:t>Final Deliverable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11" y="1268801"/>
            <a:ext cx="9520513" cy="53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/>
          </p:cNvSpPr>
          <p:nvPr/>
        </p:nvSpPr>
        <p:spPr bwMode="auto">
          <a:xfrm>
            <a:off x="1685085" y="946897"/>
            <a:ext cx="8823231" cy="0"/>
          </a:xfrm>
          <a:custGeom>
            <a:avLst/>
            <a:gdLst>
              <a:gd name="T0" fmla="*/ 0 w 9999980"/>
              <a:gd name="T1" fmla="*/ 9999088 w 99999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999980">
                <a:moveTo>
                  <a:pt x="0" y="0"/>
                </a:moveTo>
                <a:lnTo>
                  <a:pt x="9999406" y="0"/>
                </a:lnTo>
              </a:path>
            </a:pathLst>
          </a:custGeom>
          <a:noFill/>
          <a:ln w="22122">
            <a:solidFill>
              <a:srgbClr val="D8D8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03433"/>
            <a:endParaRPr lang="en-US" sz="1588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28675" name="object 8"/>
          <p:cNvSpPr>
            <a:spLocks/>
          </p:cNvSpPr>
          <p:nvPr/>
        </p:nvSpPr>
        <p:spPr bwMode="auto">
          <a:xfrm>
            <a:off x="1685085" y="5913904"/>
            <a:ext cx="8223716" cy="0"/>
          </a:xfrm>
          <a:custGeom>
            <a:avLst/>
            <a:gdLst>
              <a:gd name="T0" fmla="*/ 0 w 9321165"/>
              <a:gd name="T1" fmla="*/ 9320028 w 93211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321165">
                <a:moveTo>
                  <a:pt x="0" y="0"/>
                </a:moveTo>
                <a:lnTo>
                  <a:pt x="9320981" y="0"/>
                </a:lnTo>
              </a:path>
            </a:pathLst>
          </a:custGeom>
          <a:noFill/>
          <a:ln w="14748">
            <a:solidFill>
              <a:srgbClr val="D8D8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03433"/>
            <a:endParaRPr lang="en-US" sz="1588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28676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206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55579" indent="-252146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008583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412016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815450" indent="-201717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218883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622316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025750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429183" indent="-201717" defTabSz="4034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defTabSz="403433" fontAlgn="base">
              <a:spcBef>
                <a:spcPct val="0"/>
              </a:spcBef>
              <a:spcAft>
                <a:spcPct val="0"/>
              </a:spcAft>
            </a:pPr>
            <a:fld id="{853C7D15-8805-4889-BF74-E31D7D6970CA}" type="slidenum">
              <a:rPr lang="en-US" altLang="en-US" sz="1412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0343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12">
              <a:solidFill>
                <a:srgbClr val="9393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6695" y="1399335"/>
            <a:ext cx="1714500" cy="4208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 defTabSz="403433">
              <a:defRPr/>
            </a:pPr>
            <a:r>
              <a:rPr sz="2735" b="1" spc="35" dirty="0">
                <a:solidFill>
                  <a:prstClr val="black"/>
                </a:solidFill>
                <a:latin typeface="Arial"/>
                <a:cs typeface="Arial"/>
              </a:rPr>
              <a:t>Effic</a:t>
            </a:r>
            <a:r>
              <a:rPr sz="2735" b="1" spc="-62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35" b="1" spc="88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735" b="1" spc="62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735" b="1" spc="13" dirty="0">
                <a:solidFill>
                  <a:prstClr val="black"/>
                </a:solidFill>
                <a:latin typeface="Arial"/>
                <a:cs typeface="Arial"/>
              </a:rPr>
              <a:t>cy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530" y="2218765"/>
            <a:ext cx="6184247" cy="4208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 defTabSz="403433">
              <a:defRPr/>
            </a:pPr>
            <a:r>
              <a:rPr sz="2735" b="1" spc="110" dirty="0">
                <a:solidFill>
                  <a:prstClr val="black"/>
                </a:solidFill>
                <a:latin typeface="Arial"/>
                <a:cs typeface="Arial"/>
              </a:rPr>
              <a:t>Analyt</a:t>
            </a:r>
            <a:r>
              <a:rPr sz="2735" b="1" spc="216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35" b="1" dirty="0">
                <a:solidFill>
                  <a:prstClr val="black"/>
                </a:solidFill>
                <a:latin typeface="Arial"/>
                <a:cs typeface="Arial"/>
              </a:rPr>
              <a:t>cal</a:t>
            </a:r>
            <a:r>
              <a:rPr sz="2735" b="1" spc="-1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b="1" spc="53" dirty="0">
                <a:solidFill>
                  <a:prstClr val="black"/>
                </a:solidFill>
                <a:latin typeface="Arial"/>
                <a:cs typeface="Arial"/>
              </a:rPr>
              <a:t>Summary</a:t>
            </a:r>
            <a:r>
              <a:rPr sz="2735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b="1" spc="62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735" b="1" spc="-1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b="1" spc="44" dirty="0">
                <a:solidFill>
                  <a:prstClr val="black"/>
                </a:solidFill>
                <a:latin typeface="Arial"/>
                <a:cs typeface="Arial"/>
              </a:rPr>
              <a:t>final</a:t>
            </a:r>
            <a:r>
              <a:rPr sz="2735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b="1" spc="40" dirty="0">
                <a:solidFill>
                  <a:prstClr val="black"/>
                </a:solidFill>
                <a:latin typeface="Arial"/>
                <a:cs typeface="Arial"/>
              </a:rPr>
              <a:t>datas</a:t>
            </a:r>
            <a:r>
              <a:rPr sz="2735" b="1" spc="194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86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59" y="3074614"/>
            <a:ext cx="7400084" cy="15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47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20" y="1230723"/>
            <a:ext cx="9163050" cy="47815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85" y="0"/>
            <a:ext cx="10018713" cy="1752599"/>
          </a:xfrm>
        </p:spPr>
        <p:txBody>
          <a:bodyPr/>
          <a:lstStyle/>
          <a:p>
            <a:r>
              <a:rPr lang="en-US" dirty="0" smtClean="0"/>
              <a:t>Data Visualization through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90" y="1483414"/>
            <a:ext cx="85629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85" y="0"/>
            <a:ext cx="10018713" cy="1752599"/>
          </a:xfrm>
        </p:spPr>
        <p:txBody>
          <a:bodyPr/>
          <a:lstStyle/>
          <a:p>
            <a:r>
              <a:rPr lang="en-US" dirty="0" smtClean="0"/>
              <a:t>Data Visualization through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4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145</Words>
  <Application>Microsoft Office PowerPoint</Application>
  <PresentationFormat>Widescreen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Parallax</vt:lpstr>
      <vt:lpstr>1_Parallax</vt:lpstr>
      <vt:lpstr>Analytics for FAST Alumni Network </vt:lpstr>
      <vt:lpstr>Project Progress</vt:lpstr>
      <vt:lpstr>Plan Of Execution </vt:lpstr>
      <vt:lpstr>Data Collection</vt:lpstr>
      <vt:lpstr>New Objectives </vt:lpstr>
      <vt:lpstr>Final Deliverable </vt:lpstr>
      <vt:lpstr>PowerPoint Presentation</vt:lpstr>
      <vt:lpstr>Data Visualization through Python</vt:lpstr>
      <vt:lpstr>Data Visualization through Python</vt:lpstr>
      <vt:lpstr>Limitations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FAST Alumni Network</dc:title>
  <dc:creator>Tipuu</dc:creator>
  <cp:lastModifiedBy>Tipuu</cp:lastModifiedBy>
  <cp:revision>9</cp:revision>
  <dcterms:created xsi:type="dcterms:W3CDTF">2021-09-28T09:01:16Z</dcterms:created>
  <dcterms:modified xsi:type="dcterms:W3CDTF">2021-09-28T10:29:00Z</dcterms:modified>
</cp:coreProperties>
</file>