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Lst>
  <p:sldSz cx="21383625" cy="30275213"/>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B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6"/>
    <p:restoredTop sz="93632"/>
  </p:normalViewPr>
  <p:slideViewPr>
    <p:cSldViewPr snapToGrid="0" snapToObjects="1">
      <p:cViewPr>
        <p:scale>
          <a:sx n="33" d="100"/>
          <a:sy n="33" d="100"/>
        </p:scale>
        <p:origin x="262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de-AT"/>
              <a:t>Mastertitelformat bearbeiten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de-AT"/>
              <a:t>Master-Untertitelformat bearbeiten</a:t>
            </a:r>
            <a:endParaRPr lang="en-US" dirty="0"/>
          </a:p>
        </p:txBody>
      </p:sp>
      <p:sp>
        <p:nvSpPr>
          <p:cNvPr id="4" name="Date Placeholder 3"/>
          <p:cNvSpPr>
            <a:spLocks noGrp="1"/>
          </p:cNvSpPr>
          <p:nvPr>
            <p:ph type="dt" sz="half" idx="10"/>
          </p:nvPr>
        </p:nvSpPr>
        <p:spPr/>
        <p:txBody>
          <a:bodyPr/>
          <a:lstStyle/>
          <a:p>
            <a:fld id="{1661F200-9E15-054D-8442-E2DF4E6EAECD}" type="datetimeFigureOut">
              <a:rPr lang="de-DE" smtClean="0"/>
              <a:t>17.11.2023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71118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4" name="Date Placeholder 3"/>
          <p:cNvSpPr>
            <a:spLocks noGrp="1"/>
          </p:cNvSpPr>
          <p:nvPr>
            <p:ph type="dt" sz="half" idx="10"/>
          </p:nvPr>
        </p:nvSpPr>
        <p:spPr/>
        <p:txBody>
          <a:bodyPr/>
          <a:lstStyle/>
          <a:p>
            <a:fld id="{1661F200-9E15-054D-8442-E2DF4E6EAECD}" type="datetimeFigureOut">
              <a:rPr lang="de-DE" smtClean="0"/>
              <a:t>17.11.2023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142229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de-AT"/>
              <a:t>Mastertitelformat bearbeiten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4" name="Date Placeholder 3"/>
          <p:cNvSpPr>
            <a:spLocks noGrp="1"/>
          </p:cNvSpPr>
          <p:nvPr>
            <p:ph type="dt" sz="half" idx="10"/>
          </p:nvPr>
        </p:nvSpPr>
        <p:spPr/>
        <p:txBody>
          <a:bodyPr/>
          <a:lstStyle/>
          <a:p>
            <a:fld id="{1661F200-9E15-054D-8442-E2DF4E6EAECD}" type="datetimeFigureOut">
              <a:rPr lang="de-DE" smtClean="0"/>
              <a:t>17.11.2023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82347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Mastertitelformat bearbeiten</a:t>
            </a:r>
            <a:endParaRPr lang="en-US" dirty="0"/>
          </a:p>
        </p:txBody>
      </p:sp>
      <p:sp>
        <p:nvSpPr>
          <p:cNvPr id="3" name="Content Placeholder 2"/>
          <p:cNvSpPr>
            <a:spLocks noGrp="1"/>
          </p:cNvSpPr>
          <p:nvPr>
            <p:ph idx="1"/>
          </p:nvPr>
        </p:nvSpPr>
        <p:spPr/>
        <p:txBody>
          <a:body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4" name="Date Placeholder 3"/>
          <p:cNvSpPr>
            <a:spLocks noGrp="1"/>
          </p:cNvSpPr>
          <p:nvPr>
            <p:ph type="dt" sz="half" idx="10"/>
          </p:nvPr>
        </p:nvSpPr>
        <p:spPr/>
        <p:txBody>
          <a:bodyPr/>
          <a:lstStyle/>
          <a:p>
            <a:fld id="{1661F200-9E15-054D-8442-E2DF4E6EAECD}" type="datetimeFigureOut">
              <a:rPr lang="de-DE" smtClean="0"/>
              <a:t>17.11.2023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213795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de-AT"/>
              <a:t>Mastertitelformat bearbeiten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de-AT"/>
              <a:t>Mastertextformat bearbeiten</a:t>
            </a:r>
          </a:p>
        </p:txBody>
      </p:sp>
      <p:sp>
        <p:nvSpPr>
          <p:cNvPr id="4" name="Date Placeholder 3"/>
          <p:cNvSpPr>
            <a:spLocks noGrp="1"/>
          </p:cNvSpPr>
          <p:nvPr>
            <p:ph type="dt" sz="half" idx="10"/>
          </p:nvPr>
        </p:nvSpPr>
        <p:spPr/>
        <p:txBody>
          <a:bodyPr/>
          <a:lstStyle/>
          <a:p>
            <a:fld id="{1661F200-9E15-054D-8442-E2DF4E6EAECD}" type="datetimeFigureOut">
              <a:rPr lang="de-DE" smtClean="0"/>
              <a:t>17.11.2023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84061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Mastertitelformat bearbeiten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5" name="Date Placeholder 4"/>
          <p:cNvSpPr>
            <a:spLocks noGrp="1"/>
          </p:cNvSpPr>
          <p:nvPr>
            <p:ph type="dt" sz="half" idx="10"/>
          </p:nvPr>
        </p:nvSpPr>
        <p:spPr/>
        <p:txBody>
          <a:bodyPr/>
          <a:lstStyle/>
          <a:p>
            <a:fld id="{1661F200-9E15-054D-8442-E2DF4E6EAECD}" type="datetimeFigureOut">
              <a:rPr lang="de-DE" smtClean="0"/>
              <a:t>17.11.2023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203729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de-AT"/>
              <a:t>Mastertitelformat bearbeiten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de-AT"/>
              <a:t>Mastertextformat bearbeiten</a:t>
            </a:r>
          </a:p>
        </p:txBody>
      </p:sp>
      <p:sp>
        <p:nvSpPr>
          <p:cNvPr id="4" name="Content Placeholder 3"/>
          <p:cNvSpPr>
            <a:spLocks noGrp="1"/>
          </p:cNvSpPr>
          <p:nvPr>
            <p:ph sz="half" idx="2"/>
          </p:nvPr>
        </p:nvSpPr>
        <p:spPr>
          <a:xfrm>
            <a:off x="1472912" y="11058863"/>
            <a:ext cx="9046274" cy="16265921"/>
          </a:xfrm>
        </p:spPr>
        <p:txBody>
          <a:body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de-AT"/>
              <a:t>Mastertextformat bearbeiten</a:t>
            </a:r>
          </a:p>
        </p:txBody>
      </p:sp>
      <p:sp>
        <p:nvSpPr>
          <p:cNvPr id="6" name="Content Placeholder 5"/>
          <p:cNvSpPr>
            <a:spLocks noGrp="1"/>
          </p:cNvSpPr>
          <p:nvPr>
            <p:ph sz="quarter" idx="4"/>
          </p:nvPr>
        </p:nvSpPr>
        <p:spPr>
          <a:xfrm>
            <a:off x="10825461" y="11058863"/>
            <a:ext cx="9090826" cy="16265921"/>
          </a:xfrm>
        </p:spPr>
        <p:txBody>
          <a:body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7" name="Date Placeholder 6"/>
          <p:cNvSpPr>
            <a:spLocks noGrp="1"/>
          </p:cNvSpPr>
          <p:nvPr>
            <p:ph type="dt" sz="half" idx="10"/>
          </p:nvPr>
        </p:nvSpPr>
        <p:spPr/>
        <p:txBody>
          <a:bodyPr/>
          <a:lstStyle/>
          <a:p>
            <a:fld id="{1661F200-9E15-054D-8442-E2DF4E6EAECD}" type="datetimeFigureOut">
              <a:rPr lang="de-DE" smtClean="0"/>
              <a:t>17.11.2023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133243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Mastertitelformat bearbeiten</a:t>
            </a:r>
            <a:endParaRPr lang="en-US" dirty="0"/>
          </a:p>
        </p:txBody>
      </p:sp>
      <p:sp>
        <p:nvSpPr>
          <p:cNvPr id="3" name="Date Placeholder 2"/>
          <p:cNvSpPr>
            <a:spLocks noGrp="1"/>
          </p:cNvSpPr>
          <p:nvPr>
            <p:ph type="dt" sz="half" idx="10"/>
          </p:nvPr>
        </p:nvSpPr>
        <p:spPr/>
        <p:txBody>
          <a:bodyPr/>
          <a:lstStyle/>
          <a:p>
            <a:fld id="{1661F200-9E15-054D-8442-E2DF4E6EAECD}" type="datetimeFigureOut">
              <a:rPr lang="de-DE" smtClean="0"/>
              <a:t>17.11.2023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28900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F200-9E15-054D-8442-E2DF4E6EAECD}" type="datetimeFigureOut">
              <a:rPr lang="de-DE" smtClean="0"/>
              <a:t>17.11.2023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181082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de-AT"/>
              <a:t>Mastertitelformat bearbeiten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de-AT"/>
              <a:t>Mastertextformat bearbeiten</a:t>
            </a:r>
          </a:p>
        </p:txBody>
      </p:sp>
      <p:sp>
        <p:nvSpPr>
          <p:cNvPr id="5" name="Date Placeholder 4"/>
          <p:cNvSpPr>
            <a:spLocks noGrp="1"/>
          </p:cNvSpPr>
          <p:nvPr>
            <p:ph type="dt" sz="half" idx="10"/>
          </p:nvPr>
        </p:nvSpPr>
        <p:spPr/>
        <p:txBody>
          <a:bodyPr/>
          <a:lstStyle/>
          <a:p>
            <a:fld id="{1661F200-9E15-054D-8442-E2DF4E6EAECD}" type="datetimeFigureOut">
              <a:rPr lang="de-DE" smtClean="0"/>
              <a:t>17.11.2023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44579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de-AT"/>
              <a:t>Mastertitelformat bearbeiten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de-AT"/>
              <a:t>Bild auf Platzhalter ziehen oder durch Klicken auf Symbol hinzufügen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de-AT"/>
              <a:t>Mastertextformat bearbeiten</a:t>
            </a:r>
          </a:p>
        </p:txBody>
      </p:sp>
      <p:sp>
        <p:nvSpPr>
          <p:cNvPr id="5" name="Date Placeholder 4"/>
          <p:cNvSpPr>
            <a:spLocks noGrp="1"/>
          </p:cNvSpPr>
          <p:nvPr>
            <p:ph type="dt" sz="half" idx="10"/>
          </p:nvPr>
        </p:nvSpPr>
        <p:spPr/>
        <p:txBody>
          <a:bodyPr/>
          <a:lstStyle/>
          <a:p>
            <a:fld id="{1661F200-9E15-054D-8442-E2DF4E6EAECD}" type="datetimeFigureOut">
              <a:rPr lang="de-DE" smtClean="0"/>
              <a:t>17.11.2023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60E9210-667D-3243-8E48-1A35791EF4DF}" type="slidenum">
              <a:rPr lang="de-DE" smtClean="0"/>
              <a:t>‹Nr.›</a:t>
            </a:fld>
            <a:endParaRPr lang="de-DE"/>
          </a:p>
        </p:txBody>
      </p:sp>
    </p:spTree>
    <p:extLst>
      <p:ext uri="{BB962C8B-B14F-4D97-AF65-F5344CB8AC3E}">
        <p14:creationId xmlns:p14="http://schemas.microsoft.com/office/powerpoint/2010/main" val="212789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de-AT"/>
              <a:t>Mastertitelformat bearbeiten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661F200-9E15-054D-8442-E2DF4E6EAECD}" type="datetimeFigureOut">
              <a:rPr lang="de-DE" smtClean="0"/>
              <a:t>17.11.2023</a:t>
            </a:fld>
            <a:endParaRPr lang="de-D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60E9210-667D-3243-8E48-1A35791EF4DF}" type="slidenum">
              <a:rPr lang="de-DE" smtClean="0"/>
              <a:t>‹Nr.›</a:t>
            </a:fld>
            <a:endParaRPr lang="de-DE"/>
          </a:p>
        </p:txBody>
      </p:sp>
    </p:spTree>
    <p:extLst>
      <p:ext uri="{BB962C8B-B14F-4D97-AF65-F5344CB8AC3E}">
        <p14:creationId xmlns:p14="http://schemas.microsoft.com/office/powerpoint/2010/main" val="32752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603771" y="1955911"/>
            <a:ext cx="4130635" cy="1000286"/>
          </a:xfrm>
        </p:spPr>
        <p:txBody>
          <a:bodyPr anchor="t" anchorCtr="0">
            <a:normAutofit/>
          </a:bodyPr>
          <a:lstStyle/>
          <a:p>
            <a:pPr algn="l"/>
            <a:r>
              <a:rPr lang="de-DE" sz="1700" b="1" dirty="0">
                <a:latin typeface="Calibri" charset="0"/>
                <a:ea typeface="Calibri" charset="0"/>
                <a:cs typeface="Calibri" charset="0"/>
              </a:rPr>
              <a:t>Höhere Technische Bundeslehr- </a:t>
            </a:r>
            <a:br>
              <a:rPr lang="de-DE" sz="1700" b="1" dirty="0">
                <a:latin typeface="Calibri" charset="0"/>
                <a:ea typeface="Calibri" charset="0"/>
                <a:cs typeface="Calibri" charset="0"/>
              </a:rPr>
            </a:br>
            <a:r>
              <a:rPr lang="de-DE" sz="1700" b="1" dirty="0">
                <a:latin typeface="Calibri" charset="0"/>
                <a:ea typeface="Calibri" charset="0"/>
                <a:cs typeface="Calibri" charset="0"/>
              </a:rPr>
              <a:t>und Versuchsanstalt Dornbirn</a:t>
            </a:r>
            <a:br>
              <a:rPr lang="de-DE" sz="1700" dirty="0"/>
            </a:br>
            <a:r>
              <a:rPr lang="de-DE" sz="1700" dirty="0" err="1"/>
              <a:t>Höchsterstraße</a:t>
            </a:r>
            <a:r>
              <a:rPr lang="de-DE" sz="1700" dirty="0"/>
              <a:t> 73, 6850 Dornbirn</a:t>
            </a:r>
          </a:p>
        </p:txBody>
      </p:sp>
      <p:sp>
        <p:nvSpPr>
          <p:cNvPr id="3" name="Untertitel 2"/>
          <p:cNvSpPr>
            <a:spLocks noGrp="1"/>
          </p:cNvSpPr>
          <p:nvPr>
            <p:ph type="subTitle" idx="1"/>
          </p:nvPr>
        </p:nvSpPr>
        <p:spPr>
          <a:xfrm>
            <a:off x="1603771" y="3823855"/>
            <a:ext cx="14564483" cy="4447309"/>
          </a:xfrm>
        </p:spPr>
        <p:txBody>
          <a:bodyPr>
            <a:normAutofit fontScale="85000" lnSpcReduction="10000"/>
          </a:bodyPr>
          <a:lstStyle/>
          <a:p>
            <a:pPr algn="l"/>
            <a:r>
              <a:rPr lang="de-DE" sz="8000" b="1" dirty="0"/>
              <a:t>Entwicklung einer Fahrgemeinschafts-App für die Getzner Textil AG</a:t>
            </a:r>
            <a:br>
              <a:rPr lang="de-DE" sz="8000" dirty="0"/>
            </a:br>
            <a:r>
              <a:rPr lang="de-AT" sz="7100" dirty="0">
                <a:latin typeface="+mj-lt"/>
              </a:rPr>
              <a:t>Eine mobile Anwendung für die Fahrgemeinschaftsbildung bei der Getzner Textil AG</a:t>
            </a:r>
          </a:p>
        </p:txBody>
      </p:sp>
      <p:sp>
        <p:nvSpPr>
          <p:cNvPr id="4" name="Titel 1"/>
          <p:cNvSpPr txBox="1">
            <a:spLocks/>
          </p:cNvSpPr>
          <p:nvPr/>
        </p:nvSpPr>
        <p:spPr>
          <a:xfrm>
            <a:off x="7747611" y="1995609"/>
            <a:ext cx="7364203" cy="993056"/>
          </a:xfrm>
          <a:prstGeom prst="rect">
            <a:avLst/>
          </a:prstGeom>
        </p:spPr>
        <p:txBody>
          <a:bodyPr vert="horz" lIns="91440" tIns="45720" rIns="91440" bIns="45720" rtlCol="0" anchor="t" anchorCtr="0">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de-DE" sz="2800" b="1" dirty="0">
                <a:solidFill>
                  <a:srgbClr val="5FB4D4"/>
                </a:solidFill>
                <a:latin typeface="+mn-lt"/>
                <a:ea typeface="Calibri" charset="0"/>
                <a:cs typeface="Calibri" charset="0"/>
              </a:rPr>
              <a:t>Wirtschaftsingenieure</a:t>
            </a:r>
          </a:p>
          <a:p>
            <a:pPr algn="l"/>
            <a:r>
              <a:rPr lang="de-DE" sz="2000" dirty="0">
                <a:solidFill>
                  <a:srgbClr val="5FB4D4"/>
                </a:solidFill>
                <a:latin typeface="+mn-lt"/>
                <a:ea typeface="Calibri" charset="0"/>
                <a:cs typeface="Calibri" charset="0"/>
              </a:rPr>
              <a:t>Betriebsinformatik / Fachschule für Informationstechnologie</a:t>
            </a:r>
            <a:endParaRPr lang="de-DE" sz="2000" dirty="0">
              <a:solidFill>
                <a:srgbClr val="5FB4D4"/>
              </a:solidFill>
              <a:latin typeface="+mn-lt"/>
            </a:endParaRPr>
          </a:p>
        </p:txBody>
      </p:sp>
      <p:sp>
        <p:nvSpPr>
          <p:cNvPr id="5" name="Titel 1"/>
          <p:cNvSpPr txBox="1">
            <a:spLocks/>
          </p:cNvSpPr>
          <p:nvPr/>
        </p:nvSpPr>
        <p:spPr>
          <a:xfrm>
            <a:off x="1603771" y="27327694"/>
            <a:ext cx="4880157" cy="1183341"/>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de-DE" sz="1700" b="1" dirty="0">
                <a:latin typeface="Calibri" charset="0"/>
                <a:ea typeface="Calibri" charset="0"/>
                <a:cs typeface="Calibri" charset="0"/>
              </a:rPr>
              <a:t>Projektbetreuer</a:t>
            </a:r>
          </a:p>
          <a:p>
            <a:pPr algn="l"/>
            <a:r>
              <a:rPr lang="de-DE" sz="1700" b="1" dirty="0">
                <a:latin typeface="Calibri" charset="0"/>
                <a:ea typeface="Calibri" charset="0"/>
                <a:cs typeface="Calibri" charset="0"/>
              </a:rPr>
              <a:t>Prof. DI Michael LEEB | HTL</a:t>
            </a:r>
          </a:p>
          <a:p>
            <a:pPr algn="l"/>
            <a:r>
              <a:rPr lang="de-DE" sz="1700" b="1" dirty="0">
                <a:latin typeface="Calibri" charset="0"/>
                <a:ea typeface="Calibri" charset="0"/>
                <a:cs typeface="Calibri" charset="0"/>
              </a:rPr>
              <a:t>Caroline MEUSBURGER  | Getzner Textil AG</a:t>
            </a:r>
          </a:p>
          <a:p>
            <a:pPr algn="l"/>
            <a:r>
              <a:rPr lang="de-DE" sz="1700" b="1" dirty="0">
                <a:latin typeface="Calibri" charset="0"/>
                <a:ea typeface="Calibri" charset="0"/>
                <a:cs typeface="Calibri" charset="0"/>
              </a:rPr>
              <a:t>Andreas HARTMANN | Getzner Textil AG</a:t>
            </a:r>
            <a:endParaRPr lang="de-DE" sz="1700" dirty="0"/>
          </a:p>
        </p:txBody>
      </p:sp>
      <p:sp>
        <p:nvSpPr>
          <p:cNvPr id="6" name="Titel 1"/>
          <p:cNvSpPr txBox="1">
            <a:spLocks/>
          </p:cNvSpPr>
          <p:nvPr/>
        </p:nvSpPr>
        <p:spPr>
          <a:xfrm>
            <a:off x="5995662" y="27327693"/>
            <a:ext cx="4880157" cy="1183341"/>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de-DE" sz="1700" b="1" dirty="0">
                <a:latin typeface="Calibri" charset="0"/>
                <a:ea typeface="Calibri" charset="0"/>
                <a:cs typeface="Calibri" charset="0"/>
              </a:rPr>
              <a:t>Projektmitglieder</a:t>
            </a:r>
          </a:p>
          <a:p>
            <a:pPr algn="l"/>
            <a:r>
              <a:rPr lang="de-DE" sz="1700" b="1" dirty="0">
                <a:latin typeface="Calibri" charset="0"/>
                <a:ea typeface="Calibri" charset="0"/>
                <a:cs typeface="Calibri" charset="0"/>
              </a:rPr>
              <a:t>Metin KESER (PL)</a:t>
            </a:r>
          </a:p>
          <a:p>
            <a:pPr algn="l"/>
            <a:r>
              <a:rPr lang="de-DE" sz="1700" b="1" dirty="0">
                <a:latin typeface="Calibri" charset="0"/>
                <a:ea typeface="Calibri" charset="0"/>
                <a:cs typeface="Calibri" charset="0"/>
              </a:rPr>
              <a:t>Bashar KHALIL</a:t>
            </a:r>
          </a:p>
          <a:p>
            <a:pPr algn="l"/>
            <a:endParaRPr lang="de-DE" sz="1700" b="1" dirty="0">
              <a:latin typeface="Calibri" charset="0"/>
              <a:ea typeface="Calibri" charset="0"/>
              <a:cs typeface="Calibri" charset="0"/>
            </a:endParaRPr>
          </a:p>
        </p:txBody>
      </p:sp>
      <p:pic>
        <p:nvPicPr>
          <p:cNvPr id="7" name="Bild 6"/>
          <p:cNvPicPr>
            <a:picLocks noChangeAspect="1"/>
          </p:cNvPicPr>
          <p:nvPr/>
        </p:nvPicPr>
        <p:blipFill>
          <a:blip r:embed="rId2"/>
          <a:stretch>
            <a:fillRect/>
          </a:stretch>
        </p:blipFill>
        <p:spPr>
          <a:xfrm>
            <a:off x="17290652" y="27151013"/>
            <a:ext cx="2489200" cy="1536700"/>
          </a:xfrm>
          <a:prstGeom prst="rect">
            <a:avLst/>
          </a:prstGeom>
        </p:spPr>
      </p:pic>
      <p:pic>
        <p:nvPicPr>
          <p:cNvPr id="13" name="Bild 12"/>
          <p:cNvPicPr>
            <a:picLocks noChangeAspect="1"/>
          </p:cNvPicPr>
          <p:nvPr/>
        </p:nvPicPr>
        <p:blipFill>
          <a:blip r:embed="rId3"/>
          <a:stretch>
            <a:fillRect/>
          </a:stretch>
        </p:blipFill>
        <p:spPr>
          <a:xfrm>
            <a:off x="21052272" y="27151013"/>
            <a:ext cx="355600" cy="3124200"/>
          </a:xfrm>
          <a:prstGeom prst="rect">
            <a:avLst/>
          </a:prstGeom>
        </p:spPr>
      </p:pic>
      <p:sp>
        <p:nvSpPr>
          <p:cNvPr id="15" name="Textfeld 14"/>
          <p:cNvSpPr txBox="1"/>
          <p:nvPr/>
        </p:nvSpPr>
        <p:spPr>
          <a:xfrm>
            <a:off x="1603771" y="9344283"/>
            <a:ext cx="17620965" cy="16264975"/>
          </a:xfrm>
          <a:prstGeom prst="rect">
            <a:avLst/>
          </a:prstGeom>
          <a:noFill/>
        </p:spPr>
        <p:txBody>
          <a:bodyPr wrap="square" numCol="3" spcCol="360000" rtlCol="0">
            <a:noAutofit/>
          </a:bodyPr>
          <a:lstStyle/>
          <a:p>
            <a:pPr>
              <a:spcAft>
                <a:spcPts val="1200"/>
              </a:spcAft>
            </a:pPr>
            <a:r>
              <a:rPr lang="de-DE" sz="2800" dirty="0">
                <a:latin typeface="Calibri bold" panose="020F0702030404030204" pitchFamily="34" charset="0"/>
                <a:cs typeface="Calibri bold" panose="020F0702030404030204" pitchFamily="34" charset="0"/>
              </a:rPr>
              <a:t>Das Ziel der Diplomarbeit (Fahrgemeinschafts-App Getzner Textil AG) ist es, eine Applikation zu entwickeln, die es den Mitarbeitern ermöglicht, Fahrgemeinschaften zu bilden. Die Mitarbeiter haben die Möglichkeit, angeben zu können, wohin sie fahren und wie viele Plätze noch zu Verfügung stehen.</a:t>
            </a:r>
          </a:p>
          <a:p>
            <a:pPr>
              <a:spcAft>
                <a:spcPts val="1200"/>
              </a:spcAft>
            </a:pPr>
            <a:r>
              <a:rPr lang="de-DE" sz="3600" b="1" u="sng" dirty="0">
                <a:latin typeface="Calibri bold" panose="020F0702030404030204" pitchFamily="34" charset="0"/>
                <a:cs typeface="Calibri bold" panose="020F0702030404030204" pitchFamily="34" charset="0"/>
              </a:rPr>
              <a:t>Fahrgemeinschafts-App</a:t>
            </a:r>
            <a:endParaRPr lang="de-DE" sz="2800" b="1" u="sng" dirty="0">
              <a:latin typeface="Calibri bold" panose="020F0702030404030204" pitchFamily="34" charset="0"/>
              <a:cs typeface="Calibri bold" panose="020F0702030404030204" pitchFamily="34" charset="0"/>
            </a:endParaRPr>
          </a:p>
          <a:p>
            <a:pPr>
              <a:spcAft>
                <a:spcPts val="1200"/>
              </a:spcAft>
            </a:pPr>
            <a:r>
              <a:rPr lang="de-DE" sz="2800" dirty="0">
                <a:latin typeface="Calibri bold" panose="020F0702030404030204" pitchFamily="34" charset="0"/>
                <a:cs typeface="Calibri bold" panose="020F0702030404030204" pitchFamily="34" charset="0"/>
              </a:rPr>
              <a:t>Die App soll eine Funktion haben, um Fahrten anzubieten, mit den entsprechenden dazugehörigen Daten. (Abfahrtsort, Abfahrtszeit, Zielort, freie Plätze) Ebenfalls soll eine Funktion vorhanden sein, um eine Fahrt zu finden, sodass die Nutzer der App auch Echtzeit Angebote von Fahrten in der Nähe erhalten. (Zielort, Wunschzielzeit) Die App enthält das Feature, um eine Default-Abfahrtsadresse zu hinterlegen. Dazu soll die App Funktionen enthalten, um Informationen über die eigenen Fahrzeuge zu teilen wie Kennzeichen, Automarke und die Anzahl der Sitzplätze. Es wird eine Navigation implementiert, sodass die Route zum nächsten Ziel angezeigt wird.</a:t>
            </a: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r>
              <a:rPr lang="de-DE" sz="2800" dirty="0">
                <a:latin typeface="Calibri bold" panose="020F0702030404030204" pitchFamily="34" charset="0"/>
                <a:cs typeface="Calibri bold" panose="020F0702030404030204" pitchFamily="34" charset="0"/>
              </a:rPr>
              <a:t>Es wird bei der Entwicklung Neptune Open Edition, sowie SQL-Datenbanken und ein privater Citrix Server genutzt</a:t>
            </a:r>
          </a:p>
          <a:p>
            <a:pPr>
              <a:spcAft>
                <a:spcPts val="1200"/>
              </a:spcAft>
            </a:pPr>
            <a:r>
              <a:rPr lang="de-AT" sz="3600" u="sng" dirty="0">
                <a:latin typeface="Calibri bold" panose="020F0702030404030204" pitchFamily="34" charset="0"/>
                <a:cs typeface="Calibri bold" panose="020F0702030404030204" pitchFamily="34" charset="0"/>
              </a:rPr>
              <a:t>Projektidee</a:t>
            </a:r>
            <a:endParaRPr lang="de-AT" sz="2800" u="sng" dirty="0">
              <a:latin typeface="Calibri bold" panose="020F0702030404030204" pitchFamily="34" charset="0"/>
              <a:cs typeface="Calibri bold" panose="020F0702030404030204" pitchFamily="34" charset="0"/>
            </a:endParaRPr>
          </a:p>
          <a:p>
            <a:pPr>
              <a:spcAft>
                <a:spcPts val="1200"/>
              </a:spcAft>
            </a:pPr>
            <a:r>
              <a:rPr lang="de-AT" sz="2800" dirty="0">
                <a:latin typeface="Calibri bold" panose="020F0702030404030204" pitchFamily="34" charset="0"/>
                <a:cs typeface="Calibri bold" panose="020F0702030404030204" pitchFamily="34" charset="0"/>
              </a:rPr>
              <a:t>Die Idee zur APP entstand aus der stetig wachsenden Bedeutung des Klimas und der Nachhaltigkeit in unserer modernen Gesellschaft. Bei der Entwicklung der App standen die Benutzerfreundlichkeit, das Design und die Funktionalität im Mittelpunkt.</a:t>
            </a: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r>
              <a:rPr lang="de-DE" sz="2800" dirty="0">
                <a:latin typeface="Calibri bold" panose="020F0702030404030204" pitchFamily="34" charset="0"/>
                <a:cs typeface="Calibri bold" panose="020F0702030404030204" pitchFamily="34" charset="0"/>
              </a:rPr>
              <a:t>Das Ziel der App ist es, den Mitarbeitern von Getzner eine zuverlässige und effiziente Möglichkeit zu bieten, gemeinsam zur Arbeit zu pendeln. Die App soll den Mitarbeitern helfen, Mitfahrgelegenheiten zu finden, Fahrten zu planen und Kosten fair aufzuteilen. Dar- über hinaus sollen Funktionen implementiert werden, die die Fahrzeugkapazitäten optimieren und eine einfache Kommunikation zwischen den Fahrern und Mitfahrern ermöglichen. Die Abschluss-/Projektarbeit umfasst eine Untersuchung der Pendelgewohnheiten der Mitarbeiter in der Region, die Entwicklung eines Prototyps, und eine Testphase, um die Leistungsfähigkeit und Funktionalität der App zu </a:t>
            </a: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endParaRPr lang="de-DE" sz="2800" dirty="0">
              <a:latin typeface="Calibri bold" panose="020F0702030404030204" pitchFamily="34" charset="0"/>
              <a:cs typeface="Calibri bold" panose="020F0702030404030204" pitchFamily="34" charset="0"/>
            </a:endParaRPr>
          </a:p>
          <a:p>
            <a:pPr>
              <a:spcAft>
                <a:spcPts val="1200"/>
              </a:spcAft>
            </a:pPr>
            <a:r>
              <a:rPr lang="de-DE" sz="2800" dirty="0">
                <a:latin typeface="Calibri bold" panose="020F0702030404030204" pitchFamily="34" charset="0"/>
                <a:cs typeface="Calibri bold" panose="020F0702030404030204" pitchFamily="34" charset="0"/>
              </a:rPr>
              <a:t>überprüfen. Diese Abschluss-/Projektarbeit trägt dazu bei, die Mobilität der Mitarbeiter von Getzner zu verbessern, den Verkehr in der Region zu reduzieren und eine nachhaltige Pendellösung zu etablieren.</a:t>
            </a:r>
          </a:p>
        </p:txBody>
      </p:sp>
      <p:cxnSp>
        <p:nvCxnSpPr>
          <p:cNvPr id="17" name="Gerade Verbindung 16"/>
          <p:cNvCxnSpPr>
            <a:cxnSpLocks/>
          </p:cNvCxnSpPr>
          <p:nvPr/>
        </p:nvCxnSpPr>
        <p:spPr>
          <a:xfrm>
            <a:off x="1491908" y="8668512"/>
            <a:ext cx="17732829" cy="0"/>
          </a:xfrm>
          <a:prstGeom prst="line">
            <a:avLst/>
          </a:prstGeom>
        </p:spPr>
        <p:style>
          <a:lnRef idx="1">
            <a:schemeClr val="dk1"/>
          </a:lnRef>
          <a:fillRef idx="0">
            <a:schemeClr val="dk1"/>
          </a:fillRef>
          <a:effectRef idx="0">
            <a:schemeClr val="dk1"/>
          </a:effectRef>
          <a:fontRef idx="minor">
            <a:schemeClr val="tx1"/>
          </a:fontRef>
        </p:style>
      </p:cxnSp>
      <p:cxnSp>
        <p:nvCxnSpPr>
          <p:cNvPr id="19" name="Gerade Verbindung 18"/>
          <p:cNvCxnSpPr>
            <a:cxnSpLocks/>
          </p:cNvCxnSpPr>
          <p:nvPr/>
        </p:nvCxnSpPr>
        <p:spPr>
          <a:xfrm>
            <a:off x="1443780" y="26444449"/>
            <a:ext cx="17733600" cy="0"/>
          </a:xfrm>
          <a:prstGeom prst="line">
            <a:avLst/>
          </a:prstGeom>
        </p:spPr>
        <p:style>
          <a:lnRef idx="1">
            <a:schemeClr val="dk1"/>
          </a:lnRef>
          <a:fillRef idx="0">
            <a:schemeClr val="dk1"/>
          </a:fillRef>
          <a:effectRef idx="0">
            <a:schemeClr val="dk1"/>
          </a:effectRef>
          <a:fontRef idx="minor">
            <a:schemeClr val="tx1"/>
          </a:fontRef>
        </p:style>
      </p:cxnSp>
      <p:pic>
        <p:nvPicPr>
          <p:cNvPr id="22" name="Bild 21"/>
          <p:cNvPicPr>
            <a:picLocks noChangeAspect="1"/>
          </p:cNvPicPr>
          <p:nvPr/>
        </p:nvPicPr>
        <p:blipFill>
          <a:blip r:embed="rId4"/>
          <a:srcRect/>
          <a:stretch/>
        </p:blipFill>
        <p:spPr>
          <a:xfrm>
            <a:off x="5995662" y="1557984"/>
            <a:ext cx="1613452" cy="1613452"/>
          </a:xfrm>
          <a:prstGeom prst="rect">
            <a:avLst/>
          </a:prstGeom>
        </p:spPr>
      </p:pic>
      <p:pic>
        <p:nvPicPr>
          <p:cNvPr id="8" name="Grafik 8">
            <a:extLst>
              <a:ext uri="{FF2B5EF4-FFF2-40B4-BE49-F238E27FC236}">
                <a16:creationId xmlns:a16="http://schemas.microsoft.com/office/drawing/2014/main" id="{BABF7A98-D031-487C-86B3-2AEC03979B5B}"/>
              </a:ext>
            </a:extLst>
          </p:cNvPr>
          <p:cNvPicPr>
            <a:picLocks noChangeAspect="1"/>
          </p:cNvPicPr>
          <p:nvPr/>
        </p:nvPicPr>
        <p:blipFill>
          <a:blip r:embed="rId5"/>
          <a:stretch>
            <a:fillRect/>
          </a:stretch>
        </p:blipFill>
        <p:spPr>
          <a:xfrm>
            <a:off x="16429510" y="1571930"/>
            <a:ext cx="2740916" cy="3226003"/>
          </a:xfrm>
          <a:prstGeom prst="rect">
            <a:avLst/>
          </a:prstGeom>
        </p:spPr>
      </p:pic>
      <p:sp>
        <p:nvSpPr>
          <p:cNvPr id="10" name="AutoShape 4">
            <a:extLst>
              <a:ext uri="{FF2B5EF4-FFF2-40B4-BE49-F238E27FC236}">
                <a16:creationId xmlns:a16="http://schemas.microsoft.com/office/drawing/2014/main" id="{AB1272B7-9128-69AD-93D1-3734135CC7D2}"/>
              </a:ext>
            </a:extLst>
          </p:cNvPr>
          <p:cNvSpPr>
            <a:spLocks noChangeAspect="1" noChangeArrowheads="1"/>
          </p:cNvSpPr>
          <p:nvPr/>
        </p:nvSpPr>
        <p:spPr bwMode="auto">
          <a:xfrm>
            <a:off x="10539413" y="14984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1030" name="Picture 6">
            <a:extLst>
              <a:ext uri="{FF2B5EF4-FFF2-40B4-BE49-F238E27FC236}">
                <a16:creationId xmlns:a16="http://schemas.microsoft.com/office/drawing/2014/main" id="{3F3E36D2-0472-280C-E7B9-19F21ECFC4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1926" y="23315488"/>
            <a:ext cx="108585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072297"/>
      </p:ext>
    </p:extLst>
  </p:cSld>
  <p:clrMapOvr>
    <a:masterClrMapping/>
  </p:clrMapOvr>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437EADCC8D6C14282CC1A8AC01EBAF9" ma:contentTypeVersion="5" ma:contentTypeDescription="Ein neues Dokument erstellen." ma:contentTypeScope="" ma:versionID="d0c5e7bba22ec5760c9f2630a57c39e0">
  <xsd:schema xmlns:xsd="http://www.w3.org/2001/XMLSchema" xmlns:xs="http://www.w3.org/2001/XMLSchema" xmlns:p="http://schemas.microsoft.com/office/2006/metadata/properties" xmlns:ns2="3d382e13-0575-4aff-9ced-4d7d55e794b8" xmlns:ns3="c12f7abe-c97c-4906-94c3-9b703e268520" targetNamespace="http://schemas.microsoft.com/office/2006/metadata/properties" ma:root="true" ma:fieldsID="d20e7f063a7969b36eee773ee0efa879" ns2:_="" ns3:_="">
    <xsd:import namespace="3d382e13-0575-4aff-9ced-4d7d55e794b8"/>
    <xsd:import namespace="c12f7abe-c97c-4906-94c3-9b703e26852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382e13-0575-4aff-9ced-4d7d55e794b8"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2f7abe-c97c-4906-94c3-9b703e26852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03B2D5-7A42-4691-A51C-D785B41F129A}">
  <ds:schemaRefs>
    <ds:schemaRef ds:uri="http://schemas.microsoft.com/sharepoint/v3/contenttype/forms"/>
  </ds:schemaRefs>
</ds:datastoreItem>
</file>

<file path=customXml/itemProps2.xml><?xml version="1.0" encoding="utf-8"?>
<ds:datastoreItem xmlns:ds="http://schemas.openxmlformats.org/officeDocument/2006/customXml" ds:itemID="{55488188-2522-413C-B1D4-95337E17CE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382e13-0575-4aff-9ced-4d7d55e794b8"/>
    <ds:schemaRef ds:uri="c12f7abe-c97c-4906-94c3-9b703e2685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E491B9-6057-420E-92E7-FE58749E81B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c12f7abe-c97c-4906-94c3-9b703e268520"/>
    <ds:schemaRef ds:uri="3d382e13-0575-4aff-9ced-4d7d55e794b8"/>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417</Words>
  <Application>Microsoft Office PowerPoint</Application>
  <PresentationFormat>Benutzerdefiniert</PresentationFormat>
  <Paragraphs>26</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bold</vt:lpstr>
      <vt:lpstr>Calibri Light</vt:lpstr>
      <vt:lpstr>Office-Design</vt:lpstr>
      <vt:lpstr>Höhere Technische Bundeslehr-  und Versuchsanstalt Dornbirn Höchsterstraße 73, 6850 Dornbirn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Höhere Technische Bundeslehr-  und Versuchsanstalt Dornbirn Höchsterstraße 63, 6850 Dornbirn</dc:title>
  <dc:creator>Baumgartner Lothar Christian</dc:creator>
  <cp:lastModifiedBy>Khalil Bashar</cp:lastModifiedBy>
  <cp:revision>16</cp:revision>
  <cp:lastPrinted>2015-10-18T11:17:11Z</cp:lastPrinted>
  <dcterms:created xsi:type="dcterms:W3CDTF">2015-10-18T11:14:35Z</dcterms:created>
  <dcterms:modified xsi:type="dcterms:W3CDTF">2023-11-17T09:48:37Z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0x010100D437EADCC8D6C14282CC1A8AC01EBAF9</vt:lpwstr>
  </property>
</Properties>
</file>