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8" r:id="rId3"/>
    <p:sldId id="264" r:id="rId4"/>
    <p:sldId id="265" r:id="rId5"/>
    <p:sldId id="266"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7" d="100"/>
          <a:sy n="57" d="100"/>
        </p:scale>
        <p:origin x="268" y="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90089-6A67-40AC-B0E5-5C85CF5AF636}" type="datetimeFigureOut">
              <a:rPr lang="en-GB" smtClean="0"/>
              <a:t>19/06/2024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CFDF2-79D4-4126-A339-7D70238B74F3}" type="slidenum">
              <a:rPr lang="en-GB" smtClean="0"/>
              <a:t>‹#›</a:t>
            </a:fld>
            <a:endParaRPr lang="en-GB"/>
          </a:p>
        </p:txBody>
      </p:sp>
    </p:spTree>
    <p:extLst>
      <p:ext uri="{BB962C8B-B14F-4D97-AF65-F5344CB8AC3E}">
        <p14:creationId xmlns:p14="http://schemas.microsoft.com/office/powerpoint/2010/main" val="12592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Batting Average and Strike Rate by Batsman</a:t>
            </a:r>
            <a:endParaRPr dirty="0"/>
          </a:p>
          <a:p>
            <a:r>
              <a:rPr b="0" dirty="0"/>
              <a:t>No alt text provided</a:t>
            </a:r>
            <a:endParaRPr dirty="0"/>
          </a:p>
          <a:p>
            <a:endParaRPr dirty="0"/>
          </a:p>
          <a:p>
            <a:r>
              <a:rPr b="1" dirty="0"/>
              <a:t>gauge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Strike Rate by Batsman</a:t>
            </a:r>
            <a:endParaRPr dirty="0"/>
          </a:p>
          <a:p>
            <a:r>
              <a:rPr b="0" dirty="0"/>
              <a:t>No alt text provided</a:t>
            </a:r>
            <a:endParaRPr dirty="0"/>
          </a:p>
          <a:p>
            <a:endParaRPr dirty="0"/>
          </a:p>
          <a:p>
            <a:r>
              <a:rPr b="1" dirty="0"/>
              <a:t>Batting Average by Batsman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Batting Average and Strike Rate by Batsman</a:t>
            </a:r>
            <a:endParaRPr dirty="0"/>
          </a:p>
          <a:p>
            <a:r>
              <a:rPr b="0" dirty="0"/>
              <a:t>No alt text provided</a:t>
            </a:r>
            <a:endParaRPr dirty="0"/>
          </a:p>
          <a:p>
            <a:endParaRPr dirty="0"/>
          </a:p>
          <a:p>
            <a:r>
              <a:rPr b="1" dirty="0"/>
              <a:t>gauge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Strike Rate by Batsman</a:t>
            </a:r>
            <a:endParaRPr dirty="0"/>
          </a:p>
          <a:p>
            <a:r>
              <a:rPr b="0" dirty="0"/>
              <a:t>No alt text provided</a:t>
            </a:r>
            <a:endParaRPr dirty="0"/>
          </a:p>
          <a:p>
            <a:endParaRPr dirty="0"/>
          </a:p>
          <a:p>
            <a:r>
              <a:rPr b="1" dirty="0"/>
              <a:t>Batting Average by Batsman</a:t>
            </a:r>
            <a:endParaRPr dirty="0"/>
          </a:p>
          <a:p>
            <a:r>
              <a:rPr b="0" dirty="0"/>
              <a:t>No alt text provided</a:t>
            </a:r>
            <a:endParaRPr dirty="0"/>
          </a:p>
          <a:p>
            <a:endParaRPr dirty="0"/>
          </a:p>
          <a:p>
            <a:r>
              <a:rPr b="1" dirty="0"/>
              <a:t>Average Balls faced by Batsman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tableEx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gauge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Strike Rate by Batsman</a:t>
            </a:r>
            <a:endParaRPr dirty="0"/>
          </a:p>
          <a:p>
            <a:r>
              <a:rPr b="0" dirty="0"/>
              <a:t>No alt text provided</a:t>
            </a:r>
            <a:endParaRPr dirty="0"/>
          </a:p>
          <a:p>
            <a:endParaRPr dirty="0"/>
          </a:p>
          <a:p>
            <a:r>
              <a:rPr b="1" dirty="0"/>
              <a:t>Batting Average by Batsman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Batting Average and Strike Rate by Batsman</a:t>
            </a:r>
            <a:endParaRPr dirty="0"/>
          </a:p>
          <a:p>
            <a:r>
              <a:rPr b="0" dirty="0"/>
              <a:t>No alt text provided</a:t>
            </a:r>
            <a:endParaRPr dirty="0"/>
          </a:p>
          <a:p>
            <a:endParaRPr dirty="0"/>
          </a:p>
          <a:p>
            <a:r>
              <a:rPr b="1" dirty="0"/>
              <a:t>Average Balls faced by Batsman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Strike Rate by Batsman</a:t>
            </a:r>
            <a:endParaRPr dirty="0"/>
          </a:p>
          <a:p>
            <a:r>
              <a:rPr b="0" dirty="0"/>
              <a:t>No alt text provided</a:t>
            </a:r>
            <a:endParaRPr dirty="0"/>
          </a:p>
          <a:p>
            <a:endParaRPr dirty="0"/>
          </a:p>
          <a:p>
            <a:r>
              <a:rPr b="1" dirty="0"/>
              <a:t>Batting Average by Batsman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Batting Average and Strike Rate by Batsman</a:t>
            </a:r>
            <a:endParaRPr dirty="0"/>
          </a:p>
          <a:p>
            <a:r>
              <a:rPr b="0" dirty="0"/>
              <a:t>No alt text provided</a:t>
            </a:r>
            <a:endParaRPr dirty="0"/>
          </a:p>
          <a:p>
            <a:endParaRPr dirty="0"/>
          </a:p>
          <a:p>
            <a:r>
              <a:rPr b="1" dirty="0"/>
              <a:t>Bowling Economy, Bowling Striking Rate and Wickets by Batsman</a:t>
            </a:r>
            <a:endParaRPr dirty="0"/>
          </a:p>
          <a:p>
            <a:r>
              <a:rPr b="0" dirty="0"/>
              <a:t>No alt text provided</a:t>
            </a:r>
            <a:endParaRPr dirty="0"/>
          </a:p>
          <a:p>
            <a:endParaRPr dirty="0"/>
          </a:p>
          <a:p>
            <a:r>
              <a:rPr b="1" dirty="0"/>
              <a:t>Bowling Economy by Batsman</a:t>
            </a:r>
            <a:endParaRPr dirty="0"/>
          </a:p>
          <a:p>
            <a:r>
              <a:rPr b="0" dirty="0"/>
              <a:t>No alt text provided</a:t>
            </a:r>
            <a:endParaRPr dirty="0"/>
          </a:p>
          <a:p>
            <a:endParaRPr dirty="0"/>
          </a:p>
          <a:p>
            <a:r>
              <a:rPr b="1" dirty="0"/>
              <a:t>Bowling Striking Rate by Batsman</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Bowling Striking Rate and Bowling Average by Bowler</a:t>
            </a:r>
            <a:endParaRPr dirty="0"/>
          </a:p>
          <a:p>
            <a:r>
              <a:rPr b="0" dirty="0"/>
              <a:t>No alt text provided</a:t>
            </a:r>
            <a:endParaRPr dirty="0"/>
          </a:p>
          <a:p>
            <a:endParaRPr dirty="0"/>
          </a:p>
          <a:p>
            <a:r>
              <a:rPr b="1" dirty="0"/>
              <a:t>Bowling Economy, Bowling Striking Rate and Wickets by Bowler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Bowling Eco by Bowler</a:t>
            </a:r>
            <a:endParaRPr dirty="0"/>
          </a:p>
          <a:p>
            <a:r>
              <a:rPr b="0" dirty="0"/>
              <a:t>No alt text provided</a:t>
            </a:r>
            <a:endParaRPr dirty="0"/>
          </a:p>
          <a:p>
            <a:endParaRPr dirty="0"/>
          </a:p>
          <a:p>
            <a:r>
              <a:rPr b="1" dirty="0"/>
              <a:t>Bowling Strike rate by Bowler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d33e0c0a-b13d-4077-adb6-c2c98ad0c920?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d33e0c0a-b13d-4077-adb6-c2c98ad0c92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d33e0c0a-b13d-4077-adb6-c2c98ad0c920/?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d33e0c0a-b13d-4077-adb6-c2c98ad0c920/?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d33e0c0a-b13d-4077-adb6-c2c98ad0c920/?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d33e0c0a-b13d-4077-adb6-c2c98ad0c920/?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d33e0c0a-b13d-4077-adb6-c2c98ad0c920/?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T20_Power_BI_Final</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6/19/2024 4:06:33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6/18/2024 9:16:37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Batting Average and Strike Rate by Batsman ,gauge ,textbox ,actionButton ,slicer ,shape ,actionButton ,actionButton ,actionButton ,actionButton ,actionButton ,card ,Strike Rate by Batsman ,Batting Average by Batsma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Power Hitters/ Openers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tting Average and Strike Rate by Batsman ,gauge ,textbox ,actionButton ,shape ,actionButton ,actionButton ,actionButton ,actionButton ,actionButton ,card ,Strike Rate by Batsman ,Batting Average by Batsman ,Average Balls faced by Batsman ,slicer ,tableE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Anchors / Middle Order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gauge ,textbox ,actionButton ,shape ,actionButton ,actionButton ,actionButton ,actionButton ,actionButton ,card ,Strike Rate by Batsman ,Batting Average by Batsman ,slicer ,tableEx ,Batting Average and Strike Rate by Batsman ,Average Balls faced by Batsma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Finisher / Lower Order Anchor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ctionButton ,shape ,actionButton ,actionButton ,actionButton ,actionButton ,actionButton ,card ,Strike Rate by Batsman ,Batting Average by Batsman ,slicer ,tableEx ,Batting Average and Strike Rate by Batsman ,Bowling Economy, Bowling Striking Rate and Wickets by Batsman ,Bowling Economy by Batsman ,Bowling Striking Rate by Batsman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All Rounder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ctionButton ,shape ,actionButton ,actionButton ,actionButton ,actionButton ,actionButton ,slicer ,tableEx ,Bowling Striking Rate and Bowling Average by Bowler ,Bowling Economy, Bowling Striking Rate and Wickets by Bowler ,card ,Bowling Eco by Bowler ,Bowling Strike rate by Bowler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Specialist Fast Bowlers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actionButton ,actionButton ,actionButton ,actionButton ,actionButton ,actionButton ,slicer ,shape ,shape ,pivotTabl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Final 11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38</TotalTime>
  <Words>611</Words>
  <Application>Microsoft Office PowerPoint</Application>
  <PresentationFormat>Widescreen</PresentationFormat>
  <Paragraphs>288</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Calibri</vt:lpstr>
      <vt:lpstr>Calibri Light</vt:lpstr>
      <vt:lpstr>Segoe UI</vt:lpstr>
      <vt:lpstr>Segoe UI Light</vt:lpstr>
      <vt:lpstr>Segoe UI Semibold</vt:lpstr>
      <vt:lpstr>Custom Design</vt:lpstr>
      <vt:lpstr>T20_Power_BI_Final</vt:lpstr>
      <vt:lpstr>Power Hitters/ Openers</vt:lpstr>
      <vt:lpstr>Anchors / Middle Order</vt:lpstr>
      <vt:lpstr>Finisher / Lower Order Anchor</vt:lpstr>
      <vt:lpstr>All Rounder</vt:lpstr>
      <vt:lpstr>Specialist Fast Bowlers</vt:lpstr>
      <vt:lpstr>Final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Mohamed Basharul Khan</cp:lastModifiedBy>
  <cp:revision>5</cp:revision>
  <dcterms:created xsi:type="dcterms:W3CDTF">2016-09-04T11:54:55Z</dcterms:created>
  <dcterms:modified xsi:type="dcterms:W3CDTF">2024-06-19T16:40:42Z</dcterms:modified>
</cp:coreProperties>
</file>