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9"/>
    <p:restoredTop sz="77528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16288-7413-471C-9F1A-5DF2E1AF9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6F651-093C-4C25-9828-AC53C0F296FE}">
      <dgm:prSet/>
      <dgm:spPr/>
      <dgm:t>
        <a:bodyPr/>
        <a:lstStyle/>
        <a:p>
          <a:r>
            <a:rPr lang="en-US" dirty="0"/>
            <a:t>Provide healthcare practitioners with actionable insights</a:t>
          </a:r>
        </a:p>
      </dgm:t>
    </dgm:pt>
    <dgm:pt modelId="{4279280B-EC2B-4D20-A4D9-C060C9C6A636}" type="parTrans" cxnId="{CA9201F3-E8B6-40C2-A5FE-77A85381A3F7}">
      <dgm:prSet/>
      <dgm:spPr/>
      <dgm:t>
        <a:bodyPr/>
        <a:lstStyle/>
        <a:p>
          <a:endParaRPr lang="en-US"/>
        </a:p>
      </dgm:t>
    </dgm:pt>
    <dgm:pt modelId="{63847BA7-D3C5-48F4-BED9-D296401AA777}" type="sibTrans" cxnId="{CA9201F3-E8B6-40C2-A5FE-77A85381A3F7}">
      <dgm:prSet/>
      <dgm:spPr/>
      <dgm:t>
        <a:bodyPr/>
        <a:lstStyle/>
        <a:p>
          <a:endParaRPr lang="en-US"/>
        </a:p>
      </dgm:t>
    </dgm:pt>
    <dgm:pt modelId="{AE67D10C-3DEC-475A-B227-00BE9955A4EB}">
      <dgm:prSet/>
      <dgm:spPr/>
      <dgm:t>
        <a:bodyPr/>
        <a:lstStyle/>
        <a:p>
          <a:r>
            <a:rPr lang="en-US" dirty="0"/>
            <a:t>Pin-point risks associated with liver disease </a:t>
          </a:r>
        </a:p>
      </dgm:t>
    </dgm:pt>
    <dgm:pt modelId="{40BD34AD-6B87-4324-ADF5-B39CD98EA6B5}" type="parTrans" cxnId="{9C6CF689-2AB2-46E9-8858-8BD676FC2BC3}">
      <dgm:prSet/>
      <dgm:spPr/>
      <dgm:t>
        <a:bodyPr/>
        <a:lstStyle/>
        <a:p>
          <a:endParaRPr lang="en-US"/>
        </a:p>
      </dgm:t>
    </dgm:pt>
    <dgm:pt modelId="{939AE5BC-E9F7-4587-A7BB-E62E50FFEB44}" type="sibTrans" cxnId="{9C6CF689-2AB2-46E9-8858-8BD676FC2BC3}">
      <dgm:prSet/>
      <dgm:spPr/>
      <dgm:t>
        <a:bodyPr/>
        <a:lstStyle/>
        <a:p>
          <a:endParaRPr lang="en-US"/>
        </a:p>
      </dgm:t>
    </dgm:pt>
    <dgm:pt modelId="{F029914A-79C3-4998-B454-9CEB6EB02BB8}">
      <dgm:prSet/>
      <dgm:spPr/>
      <dgm:t>
        <a:bodyPr/>
        <a:lstStyle/>
        <a:p>
          <a:r>
            <a:rPr lang="en-US" dirty="0"/>
            <a:t>Identify at-risk patients</a:t>
          </a:r>
        </a:p>
      </dgm:t>
    </dgm:pt>
    <dgm:pt modelId="{73C9A50D-398F-4318-88FD-FD014411065D}" type="parTrans" cxnId="{EC75C768-25C9-4D9C-A546-B4D63974F096}">
      <dgm:prSet/>
      <dgm:spPr/>
      <dgm:t>
        <a:bodyPr/>
        <a:lstStyle/>
        <a:p>
          <a:endParaRPr lang="en-US"/>
        </a:p>
      </dgm:t>
    </dgm:pt>
    <dgm:pt modelId="{C29F0D95-CD78-41E4-8093-3730FC374A03}" type="sibTrans" cxnId="{EC75C768-25C9-4D9C-A546-B4D63974F096}">
      <dgm:prSet/>
      <dgm:spPr/>
      <dgm:t>
        <a:bodyPr/>
        <a:lstStyle/>
        <a:p>
          <a:endParaRPr lang="en-US"/>
        </a:p>
      </dgm:t>
    </dgm:pt>
    <dgm:pt modelId="{6DBED786-3699-4366-A8B9-56EAA58487B1}" type="pres">
      <dgm:prSet presAssocID="{DD016288-7413-471C-9F1A-5DF2E1AF968F}" presName="root" presStyleCnt="0">
        <dgm:presLayoutVars>
          <dgm:dir/>
          <dgm:resizeHandles val="exact"/>
        </dgm:presLayoutVars>
      </dgm:prSet>
      <dgm:spPr/>
    </dgm:pt>
    <dgm:pt modelId="{8ABDF275-F0F8-4FCD-9275-3940C3A516E6}" type="pres">
      <dgm:prSet presAssocID="{DB36F651-093C-4C25-9828-AC53C0F296FE}" presName="compNode" presStyleCnt="0"/>
      <dgm:spPr/>
    </dgm:pt>
    <dgm:pt modelId="{2B7BC833-847D-4395-89E0-F4BF54745DE1}" type="pres">
      <dgm:prSet presAssocID="{DB36F651-093C-4C25-9828-AC53C0F296FE}" presName="bgRect" presStyleLbl="bgShp" presStyleIdx="0" presStyleCnt="3"/>
      <dgm:spPr/>
    </dgm:pt>
    <dgm:pt modelId="{BFEB6B99-8202-49C5-BD41-988850309EDC}" type="pres">
      <dgm:prSet presAssocID="{DB36F651-093C-4C25-9828-AC53C0F296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0040051-AC79-4044-A92C-2BECB15793DC}" type="pres">
      <dgm:prSet presAssocID="{DB36F651-093C-4C25-9828-AC53C0F296FE}" presName="spaceRect" presStyleCnt="0"/>
      <dgm:spPr/>
    </dgm:pt>
    <dgm:pt modelId="{775CA4EB-B9A3-45B7-A1DE-95C0BB833392}" type="pres">
      <dgm:prSet presAssocID="{DB36F651-093C-4C25-9828-AC53C0F296FE}" presName="parTx" presStyleLbl="revTx" presStyleIdx="0" presStyleCnt="3">
        <dgm:presLayoutVars>
          <dgm:chMax val="0"/>
          <dgm:chPref val="0"/>
        </dgm:presLayoutVars>
      </dgm:prSet>
      <dgm:spPr/>
    </dgm:pt>
    <dgm:pt modelId="{482C0A10-6B2A-47E2-B743-B7DD37692FE3}" type="pres">
      <dgm:prSet presAssocID="{63847BA7-D3C5-48F4-BED9-D296401AA777}" presName="sibTrans" presStyleCnt="0"/>
      <dgm:spPr/>
    </dgm:pt>
    <dgm:pt modelId="{6D0E5504-182C-40D8-92E5-F4897A5DAC4F}" type="pres">
      <dgm:prSet presAssocID="{AE67D10C-3DEC-475A-B227-00BE9955A4EB}" presName="compNode" presStyleCnt="0"/>
      <dgm:spPr/>
    </dgm:pt>
    <dgm:pt modelId="{CA833124-0A09-4CB0-8861-7FA099913BA3}" type="pres">
      <dgm:prSet presAssocID="{AE67D10C-3DEC-475A-B227-00BE9955A4EB}" presName="bgRect" presStyleLbl="bgShp" presStyleIdx="1" presStyleCnt="3"/>
      <dgm:spPr/>
    </dgm:pt>
    <dgm:pt modelId="{E68F05A3-6A93-4914-B0B6-7B96578F3932}" type="pres">
      <dgm:prSet presAssocID="{AE67D10C-3DEC-475A-B227-00BE9955A4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34475B5-5B20-4B4F-80D2-68BB0ED30EB4}" type="pres">
      <dgm:prSet presAssocID="{AE67D10C-3DEC-475A-B227-00BE9955A4EB}" presName="spaceRect" presStyleCnt="0"/>
      <dgm:spPr/>
    </dgm:pt>
    <dgm:pt modelId="{AAE2478A-4CCB-4017-BAF9-33514391C166}" type="pres">
      <dgm:prSet presAssocID="{AE67D10C-3DEC-475A-B227-00BE9955A4EB}" presName="parTx" presStyleLbl="revTx" presStyleIdx="1" presStyleCnt="3">
        <dgm:presLayoutVars>
          <dgm:chMax val="0"/>
          <dgm:chPref val="0"/>
        </dgm:presLayoutVars>
      </dgm:prSet>
      <dgm:spPr/>
    </dgm:pt>
    <dgm:pt modelId="{7E8422AA-CF06-4AE1-8E89-3B0DBB8C14E9}" type="pres">
      <dgm:prSet presAssocID="{939AE5BC-E9F7-4587-A7BB-E62E50FFEB44}" presName="sibTrans" presStyleCnt="0"/>
      <dgm:spPr/>
    </dgm:pt>
    <dgm:pt modelId="{C75B9427-C413-4C61-BDFB-97232B22CBF3}" type="pres">
      <dgm:prSet presAssocID="{F029914A-79C3-4998-B454-9CEB6EB02BB8}" presName="compNode" presStyleCnt="0"/>
      <dgm:spPr/>
    </dgm:pt>
    <dgm:pt modelId="{82EC34C4-4CAA-4D64-AC6E-9A3BCC929A25}" type="pres">
      <dgm:prSet presAssocID="{F029914A-79C3-4998-B454-9CEB6EB02BB8}" presName="bgRect" presStyleLbl="bgShp" presStyleIdx="2" presStyleCnt="3"/>
      <dgm:spPr/>
    </dgm:pt>
    <dgm:pt modelId="{11F145B3-2FE1-45CF-AB6F-013BD87FAD36}" type="pres">
      <dgm:prSet presAssocID="{F029914A-79C3-4998-B454-9CEB6EB02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BA4D39EF-79AB-429D-8AB3-9C63B618A841}" type="pres">
      <dgm:prSet presAssocID="{F029914A-79C3-4998-B454-9CEB6EB02BB8}" presName="spaceRect" presStyleCnt="0"/>
      <dgm:spPr/>
    </dgm:pt>
    <dgm:pt modelId="{005AA8D5-74DD-44A5-B25F-CAEA84E203CF}" type="pres">
      <dgm:prSet presAssocID="{F029914A-79C3-4998-B454-9CEB6EB02B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86093D-E6AD-48C4-BC9E-67909DEFCDE7}" type="presOf" srcId="{DB36F651-093C-4C25-9828-AC53C0F296FE}" destId="{775CA4EB-B9A3-45B7-A1DE-95C0BB833392}" srcOrd="0" destOrd="0" presId="urn:microsoft.com/office/officeart/2018/2/layout/IconVerticalSolidList"/>
    <dgm:cxn modelId="{79234352-C34B-48E3-ACD0-6E64A56B71FF}" type="presOf" srcId="{AE67D10C-3DEC-475A-B227-00BE9955A4EB}" destId="{AAE2478A-4CCB-4017-BAF9-33514391C166}" srcOrd="0" destOrd="0" presId="urn:microsoft.com/office/officeart/2018/2/layout/IconVerticalSolidList"/>
    <dgm:cxn modelId="{AB328564-FDF2-431C-A6AF-E361D7D01732}" type="presOf" srcId="{DD016288-7413-471C-9F1A-5DF2E1AF968F}" destId="{6DBED786-3699-4366-A8B9-56EAA58487B1}" srcOrd="0" destOrd="0" presId="urn:microsoft.com/office/officeart/2018/2/layout/IconVerticalSolidList"/>
    <dgm:cxn modelId="{EC75C768-25C9-4D9C-A546-B4D63974F096}" srcId="{DD016288-7413-471C-9F1A-5DF2E1AF968F}" destId="{F029914A-79C3-4998-B454-9CEB6EB02BB8}" srcOrd="2" destOrd="0" parTransId="{73C9A50D-398F-4318-88FD-FD014411065D}" sibTransId="{C29F0D95-CD78-41E4-8093-3730FC374A03}"/>
    <dgm:cxn modelId="{9C6CF689-2AB2-46E9-8858-8BD676FC2BC3}" srcId="{DD016288-7413-471C-9F1A-5DF2E1AF968F}" destId="{AE67D10C-3DEC-475A-B227-00BE9955A4EB}" srcOrd="1" destOrd="0" parTransId="{40BD34AD-6B87-4324-ADF5-B39CD98EA6B5}" sibTransId="{939AE5BC-E9F7-4587-A7BB-E62E50FFEB44}"/>
    <dgm:cxn modelId="{F8E96FE2-337D-4F12-B22F-06FCC0DF621D}" type="presOf" srcId="{F029914A-79C3-4998-B454-9CEB6EB02BB8}" destId="{005AA8D5-74DD-44A5-B25F-CAEA84E203CF}" srcOrd="0" destOrd="0" presId="urn:microsoft.com/office/officeart/2018/2/layout/IconVerticalSolidList"/>
    <dgm:cxn modelId="{CA9201F3-E8B6-40C2-A5FE-77A85381A3F7}" srcId="{DD016288-7413-471C-9F1A-5DF2E1AF968F}" destId="{DB36F651-093C-4C25-9828-AC53C0F296FE}" srcOrd="0" destOrd="0" parTransId="{4279280B-EC2B-4D20-A4D9-C060C9C6A636}" sibTransId="{63847BA7-D3C5-48F4-BED9-D296401AA777}"/>
    <dgm:cxn modelId="{030B5D5B-34D9-4563-A5BB-800821F24127}" type="presParOf" srcId="{6DBED786-3699-4366-A8B9-56EAA58487B1}" destId="{8ABDF275-F0F8-4FCD-9275-3940C3A516E6}" srcOrd="0" destOrd="0" presId="urn:microsoft.com/office/officeart/2018/2/layout/IconVerticalSolidList"/>
    <dgm:cxn modelId="{2A4A2F65-72C9-46C0-A9F0-6C815692EFAA}" type="presParOf" srcId="{8ABDF275-F0F8-4FCD-9275-3940C3A516E6}" destId="{2B7BC833-847D-4395-89E0-F4BF54745DE1}" srcOrd="0" destOrd="0" presId="urn:microsoft.com/office/officeart/2018/2/layout/IconVerticalSolidList"/>
    <dgm:cxn modelId="{7517EBE5-BF55-4747-8DFD-5D33A130BB54}" type="presParOf" srcId="{8ABDF275-F0F8-4FCD-9275-3940C3A516E6}" destId="{BFEB6B99-8202-49C5-BD41-988850309EDC}" srcOrd="1" destOrd="0" presId="urn:microsoft.com/office/officeart/2018/2/layout/IconVerticalSolidList"/>
    <dgm:cxn modelId="{A20B7D6A-0E04-4621-ABCB-69246B70E578}" type="presParOf" srcId="{8ABDF275-F0F8-4FCD-9275-3940C3A516E6}" destId="{F0040051-AC79-4044-A92C-2BECB15793DC}" srcOrd="2" destOrd="0" presId="urn:microsoft.com/office/officeart/2018/2/layout/IconVerticalSolidList"/>
    <dgm:cxn modelId="{3C6B93EE-8D1E-4519-A3BA-1CDF13FC12C7}" type="presParOf" srcId="{8ABDF275-F0F8-4FCD-9275-3940C3A516E6}" destId="{775CA4EB-B9A3-45B7-A1DE-95C0BB833392}" srcOrd="3" destOrd="0" presId="urn:microsoft.com/office/officeart/2018/2/layout/IconVerticalSolidList"/>
    <dgm:cxn modelId="{50CB8AA5-A7AE-424D-AF8A-0F25482A0791}" type="presParOf" srcId="{6DBED786-3699-4366-A8B9-56EAA58487B1}" destId="{482C0A10-6B2A-47E2-B743-B7DD37692FE3}" srcOrd="1" destOrd="0" presId="urn:microsoft.com/office/officeart/2018/2/layout/IconVerticalSolidList"/>
    <dgm:cxn modelId="{085032E5-655F-4EC1-BC7F-2C45F0D802AD}" type="presParOf" srcId="{6DBED786-3699-4366-A8B9-56EAA58487B1}" destId="{6D0E5504-182C-40D8-92E5-F4897A5DAC4F}" srcOrd="2" destOrd="0" presId="urn:microsoft.com/office/officeart/2018/2/layout/IconVerticalSolidList"/>
    <dgm:cxn modelId="{FD8F81ED-B7FC-49EC-B9EC-A925C2D5ACFA}" type="presParOf" srcId="{6D0E5504-182C-40D8-92E5-F4897A5DAC4F}" destId="{CA833124-0A09-4CB0-8861-7FA099913BA3}" srcOrd="0" destOrd="0" presId="urn:microsoft.com/office/officeart/2018/2/layout/IconVerticalSolidList"/>
    <dgm:cxn modelId="{30131E36-67D5-46AF-965C-A7D062D203FB}" type="presParOf" srcId="{6D0E5504-182C-40D8-92E5-F4897A5DAC4F}" destId="{E68F05A3-6A93-4914-B0B6-7B96578F3932}" srcOrd="1" destOrd="0" presId="urn:microsoft.com/office/officeart/2018/2/layout/IconVerticalSolidList"/>
    <dgm:cxn modelId="{FEE6AC35-56D2-4D6F-B5FB-8B563199BAFF}" type="presParOf" srcId="{6D0E5504-182C-40D8-92E5-F4897A5DAC4F}" destId="{434475B5-5B20-4B4F-80D2-68BB0ED30EB4}" srcOrd="2" destOrd="0" presId="urn:microsoft.com/office/officeart/2018/2/layout/IconVerticalSolidList"/>
    <dgm:cxn modelId="{F8D51AF8-1E2C-4130-AABB-D653C67A2FAA}" type="presParOf" srcId="{6D0E5504-182C-40D8-92E5-F4897A5DAC4F}" destId="{AAE2478A-4CCB-4017-BAF9-33514391C166}" srcOrd="3" destOrd="0" presId="urn:microsoft.com/office/officeart/2018/2/layout/IconVerticalSolidList"/>
    <dgm:cxn modelId="{0EF6DE53-60C2-4FE6-9800-79735D31AF57}" type="presParOf" srcId="{6DBED786-3699-4366-A8B9-56EAA58487B1}" destId="{7E8422AA-CF06-4AE1-8E89-3B0DBB8C14E9}" srcOrd="3" destOrd="0" presId="urn:microsoft.com/office/officeart/2018/2/layout/IconVerticalSolidList"/>
    <dgm:cxn modelId="{D0CACDDD-93C5-40FA-8776-8DD77EC3538F}" type="presParOf" srcId="{6DBED786-3699-4366-A8B9-56EAA58487B1}" destId="{C75B9427-C413-4C61-BDFB-97232B22CBF3}" srcOrd="4" destOrd="0" presId="urn:microsoft.com/office/officeart/2018/2/layout/IconVerticalSolidList"/>
    <dgm:cxn modelId="{ABDDAA98-B8A7-4067-8F3A-E6FCE3D6AC62}" type="presParOf" srcId="{C75B9427-C413-4C61-BDFB-97232B22CBF3}" destId="{82EC34C4-4CAA-4D64-AC6E-9A3BCC929A25}" srcOrd="0" destOrd="0" presId="urn:microsoft.com/office/officeart/2018/2/layout/IconVerticalSolidList"/>
    <dgm:cxn modelId="{3CA93E7D-F37F-4D38-B462-422E5A61DE0D}" type="presParOf" srcId="{C75B9427-C413-4C61-BDFB-97232B22CBF3}" destId="{11F145B3-2FE1-45CF-AB6F-013BD87FAD36}" srcOrd="1" destOrd="0" presId="urn:microsoft.com/office/officeart/2018/2/layout/IconVerticalSolidList"/>
    <dgm:cxn modelId="{472512D0-690F-46A2-B47D-77F3756B7527}" type="presParOf" srcId="{C75B9427-C413-4C61-BDFB-97232B22CBF3}" destId="{BA4D39EF-79AB-429D-8AB3-9C63B618A841}" srcOrd="2" destOrd="0" presId="urn:microsoft.com/office/officeart/2018/2/layout/IconVerticalSolidList"/>
    <dgm:cxn modelId="{FE63AC96-7F04-4763-A49E-A8574894FC7F}" type="presParOf" srcId="{C75B9427-C413-4C61-BDFB-97232B22CBF3}" destId="{005AA8D5-74DD-44A5-B25F-CAEA84E203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E637F-8B53-4E75-9B5C-FB9218908E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CE91EA-82F2-4E4E-81D6-648977927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of preventive care</a:t>
          </a:r>
        </a:p>
      </dgm:t>
    </dgm:pt>
    <dgm:pt modelId="{094764AE-E801-4E47-9E50-35B55C87F659}" type="parTrans" cxnId="{277D2802-1A81-49A8-80A2-00B47CC615A1}">
      <dgm:prSet/>
      <dgm:spPr/>
      <dgm:t>
        <a:bodyPr/>
        <a:lstStyle/>
        <a:p>
          <a:endParaRPr lang="en-US"/>
        </a:p>
      </dgm:t>
    </dgm:pt>
    <dgm:pt modelId="{33AE9B24-0276-4E71-8BCC-16CBFEC93050}" type="sibTrans" cxnId="{277D2802-1A81-49A8-80A2-00B47CC615A1}">
      <dgm:prSet/>
      <dgm:spPr/>
      <dgm:t>
        <a:bodyPr/>
        <a:lstStyle/>
        <a:p>
          <a:endParaRPr lang="en-US"/>
        </a:p>
      </dgm:t>
    </dgm:pt>
    <dgm:pt modelId="{1A62056C-1597-4916-98F1-42F46812B3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Allocation of valuable time and resources</a:t>
          </a:r>
        </a:p>
      </dgm:t>
    </dgm:pt>
    <dgm:pt modelId="{1A791BC4-9ED4-4952-8225-050F56E2588C}" type="parTrans" cxnId="{2A613CBF-A168-43CC-89DD-D1A5BDBD4E59}">
      <dgm:prSet/>
      <dgm:spPr/>
      <dgm:t>
        <a:bodyPr/>
        <a:lstStyle/>
        <a:p>
          <a:endParaRPr lang="en-US"/>
        </a:p>
      </dgm:t>
    </dgm:pt>
    <dgm:pt modelId="{6D4A5683-EB84-4925-A025-7F61BDF4FAA6}" type="sibTrans" cxnId="{2A613CBF-A168-43CC-89DD-D1A5BDBD4E59}">
      <dgm:prSet/>
      <dgm:spPr/>
      <dgm:t>
        <a:bodyPr/>
        <a:lstStyle/>
        <a:p>
          <a:endParaRPr lang="en-US"/>
        </a:p>
      </dgm:t>
    </dgm:pt>
    <dgm:pt modelId="{09A889E6-071B-4F8B-BB4C-803366342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Likelihood estimation of developing liver disease</a:t>
          </a:r>
        </a:p>
      </dgm:t>
    </dgm:pt>
    <dgm:pt modelId="{9B192D6C-52A2-4104-A8D1-4F8475331079}" type="parTrans" cxnId="{E493F830-31DC-4F0A-B2B5-6E9870B5DEF5}">
      <dgm:prSet/>
      <dgm:spPr/>
      <dgm:t>
        <a:bodyPr/>
        <a:lstStyle/>
        <a:p>
          <a:endParaRPr lang="en-US"/>
        </a:p>
      </dgm:t>
    </dgm:pt>
    <dgm:pt modelId="{74B1534B-2224-4249-A084-FF5DE9E1B1F1}" type="sibTrans" cxnId="{E493F830-31DC-4F0A-B2B5-6E9870B5DEF5}">
      <dgm:prSet/>
      <dgm:spPr/>
      <dgm:t>
        <a:bodyPr/>
        <a:lstStyle/>
        <a:p>
          <a:endParaRPr lang="en-US"/>
        </a:p>
      </dgm:t>
    </dgm:pt>
    <dgm:pt modelId="{E41F8AF2-AAFA-4C5C-ADAE-612D2E6838FB}" type="pres">
      <dgm:prSet presAssocID="{566E637F-8B53-4E75-9B5C-FB9218908E34}" presName="root" presStyleCnt="0">
        <dgm:presLayoutVars>
          <dgm:dir/>
          <dgm:resizeHandles val="exact"/>
        </dgm:presLayoutVars>
      </dgm:prSet>
      <dgm:spPr/>
    </dgm:pt>
    <dgm:pt modelId="{29E58C76-159A-4693-B5EA-7BF2DDB7E804}" type="pres">
      <dgm:prSet presAssocID="{8ECE91EA-82F2-4E4E-81D6-6489779276C0}" presName="compNode" presStyleCnt="0"/>
      <dgm:spPr/>
    </dgm:pt>
    <dgm:pt modelId="{897CD680-2BBC-477C-B6F2-2FF890D5EA59}" type="pres">
      <dgm:prSet presAssocID="{8ECE91EA-82F2-4E4E-81D6-6489779276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93226F1-1AFA-424B-9052-9A2528B14CD9}" type="pres">
      <dgm:prSet presAssocID="{8ECE91EA-82F2-4E4E-81D6-6489779276C0}" presName="spaceRect" presStyleCnt="0"/>
      <dgm:spPr/>
    </dgm:pt>
    <dgm:pt modelId="{4AE79546-05CC-4C19-8ED4-CCD95E7C1D16}" type="pres">
      <dgm:prSet presAssocID="{8ECE91EA-82F2-4E4E-81D6-6489779276C0}" presName="textRect" presStyleLbl="revTx" presStyleIdx="0" presStyleCnt="3">
        <dgm:presLayoutVars>
          <dgm:chMax val="1"/>
          <dgm:chPref val="1"/>
        </dgm:presLayoutVars>
      </dgm:prSet>
      <dgm:spPr/>
    </dgm:pt>
    <dgm:pt modelId="{8B2D90DA-ED6D-49CC-BE51-7F7EE4D7436B}" type="pres">
      <dgm:prSet presAssocID="{33AE9B24-0276-4E71-8BCC-16CBFEC93050}" presName="sibTrans" presStyleCnt="0"/>
      <dgm:spPr/>
    </dgm:pt>
    <dgm:pt modelId="{B628409F-E09F-473C-9392-6817C52FA778}" type="pres">
      <dgm:prSet presAssocID="{1A62056C-1597-4916-98F1-42F46812B37F}" presName="compNode" presStyleCnt="0"/>
      <dgm:spPr/>
    </dgm:pt>
    <dgm:pt modelId="{E9DC3EF2-4B6F-4DF5-BD43-141839EE85FF}" type="pres">
      <dgm:prSet presAssocID="{1A62056C-1597-4916-98F1-42F46812B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24026D-FC89-41C6-B42B-23000292B481}" type="pres">
      <dgm:prSet presAssocID="{1A62056C-1597-4916-98F1-42F46812B37F}" presName="spaceRect" presStyleCnt="0"/>
      <dgm:spPr/>
    </dgm:pt>
    <dgm:pt modelId="{F4E98470-E3B0-4327-9AC4-5282F791911D}" type="pres">
      <dgm:prSet presAssocID="{1A62056C-1597-4916-98F1-42F46812B37F}" presName="textRect" presStyleLbl="revTx" presStyleIdx="1" presStyleCnt="3">
        <dgm:presLayoutVars>
          <dgm:chMax val="1"/>
          <dgm:chPref val="1"/>
        </dgm:presLayoutVars>
      </dgm:prSet>
      <dgm:spPr/>
    </dgm:pt>
    <dgm:pt modelId="{F38734F7-63D3-4CA8-BE26-5B462E48B459}" type="pres">
      <dgm:prSet presAssocID="{6D4A5683-EB84-4925-A025-7F61BDF4FAA6}" presName="sibTrans" presStyleCnt="0"/>
      <dgm:spPr/>
    </dgm:pt>
    <dgm:pt modelId="{0ECF72BE-7EB9-4A3F-917B-CCD2055FD3D6}" type="pres">
      <dgm:prSet presAssocID="{09A889E6-071B-4F8B-BB4C-803366342F27}" presName="compNode" presStyleCnt="0"/>
      <dgm:spPr/>
    </dgm:pt>
    <dgm:pt modelId="{54DF0E49-E516-44AC-B2BC-0BCD98071C96}" type="pres">
      <dgm:prSet presAssocID="{09A889E6-071B-4F8B-BB4C-803366342F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D18B7-F4A5-48F1-A365-BA1831482A31}" type="pres">
      <dgm:prSet presAssocID="{09A889E6-071B-4F8B-BB4C-803366342F27}" presName="spaceRect" presStyleCnt="0"/>
      <dgm:spPr/>
    </dgm:pt>
    <dgm:pt modelId="{68363A4D-A120-4629-B262-FAC451FF8888}" type="pres">
      <dgm:prSet presAssocID="{09A889E6-071B-4F8B-BB4C-803366342F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7D2802-1A81-49A8-80A2-00B47CC615A1}" srcId="{566E637F-8B53-4E75-9B5C-FB9218908E34}" destId="{8ECE91EA-82F2-4E4E-81D6-6489779276C0}" srcOrd="0" destOrd="0" parTransId="{094764AE-E801-4E47-9E50-35B55C87F659}" sibTransId="{33AE9B24-0276-4E71-8BCC-16CBFEC93050}"/>
    <dgm:cxn modelId="{4D2F9C2B-7CFE-DB40-9D90-0EE5D494BC21}" type="presOf" srcId="{09A889E6-071B-4F8B-BB4C-803366342F27}" destId="{68363A4D-A120-4629-B262-FAC451FF8888}" srcOrd="0" destOrd="0" presId="urn:microsoft.com/office/officeart/2018/2/layout/IconLabelList"/>
    <dgm:cxn modelId="{E493F830-31DC-4F0A-B2B5-6E9870B5DEF5}" srcId="{566E637F-8B53-4E75-9B5C-FB9218908E34}" destId="{09A889E6-071B-4F8B-BB4C-803366342F27}" srcOrd="2" destOrd="0" parTransId="{9B192D6C-52A2-4104-A8D1-4F8475331079}" sibTransId="{74B1534B-2224-4249-A084-FF5DE9E1B1F1}"/>
    <dgm:cxn modelId="{379AE04C-08FF-354E-A888-53CED6CD874D}" type="presOf" srcId="{1A62056C-1597-4916-98F1-42F46812B37F}" destId="{F4E98470-E3B0-4327-9AC4-5282F791911D}" srcOrd="0" destOrd="0" presId="urn:microsoft.com/office/officeart/2018/2/layout/IconLabelList"/>
    <dgm:cxn modelId="{D720BCB2-D038-3847-A8F1-5C0AFB87429D}" type="presOf" srcId="{566E637F-8B53-4E75-9B5C-FB9218908E34}" destId="{E41F8AF2-AAFA-4C5C-ADAE-612D2E6838FB}" srcOrd="0" destOrd="0" presId="urn:microsoft.com/office/officeart/2018/2/layout/IconLabelList"/>
    <dgm:cxn modelId="{2A613CBF-A168-43CC-89DD-D1A5BDBD4E59}" srcId="{566E637F-8B53-4E75-9B5C-FB9218908E34}" destId="{1A62056C-1597-4916-98F1-42F46812B37F}" srcOrd="1" destOrd="0" parTransId="{1A791BC4-9ED4-4952-8225-050F56E2588C}" sibTransId="{6D4A5683-EB84-4925-A025-7F61BDF4FAA6}"/>
    <dgm:cxn modelId="{10557AD5-CC5B-3643-A2D8-3322AD34C8C4}" type="presOf" srcId="{8ECE91EA-82F2-4E4E-81D6-6489779276C0}" destId="{4AE79546-05CC-4C19-8ED4-CCD95E7C1D16}" srcOrd="0" destOrd="0" presId="urn:microsoft.com/office/officeart/2018/2/layout/IconLabelList"/>
    <dgm:cxn modelId="{C90A569C-6431-264D-9B7C-F240621CD4CB}" type="presParOf" srcId="{E41F8AF2-AAFA-4C5C-ADAE-612D2E6838FB}" destId="{29E58C76-159A-4693-B5EA-7BF2DDB7E804}" srcOrd="0" destOrd="0" presId="urn:microsoft.com/office/officeart/2018/2/layout/IconLabelList"/>
    <dgm:cxn modelId="{974551D2-B0ED-0643-A126-D007140721E6}" type="presParOf" srcId="{29E58C76-159A-4693-B5EA-7BF2DDB7E804}" destId="{897CD680-2BBC-477C-B6F2-2FF890D5EA59}" srcOrd="0" destOrd="0" presId="urn:microsoft.com/office/officeart/2018/2/layout/IconLabelList"/>
    <dgm:cxn modelId="{68944192-DD54-CB42-A4CC-9C5FB23C8648}" type="presParOf" srcId="{29E58C76-159A-4693-B5EA-7BF2DDB7E804}" destId="{593226F1-1AFA-424B-9052-9A2528B14CD9}" srcOrd="1" destOrd="0" presId="urn:microsoft.com/office/officeart/2018/2/layout/IconLabelList"/>
    <dgm:cxn modelId="{36C7B7F9-9A25-BA4E-8BE8-91BC16B60044}" type="presParOf" srcId="{29E58C76-159A-4693-B5EA-7BF2DDB7E804}" destId="{4AE79546-05CC-4C19-8ED4-CCD95E7C1D16}" srcOrd="2" destOrd="0" presId="urn:microsoft.com/office/officeart/2018/2/layout/IconLabelList"/>
    <dgm:cxn modelId="{207D1D5B-16F0-E544-AFC5-A0F9CD28E31E}" type="presParOf" srcId="{E41F8AF2-AAFA-4C5C-ADAE-612D2E6838FB}" destId="{8B2D90DA-ED6D-49CC-BE51-7F7EE4D7436B}" srcOrd="1" destOrd="0" presId="urn:microsoft.com/office/officeart/2018/2/layout/IconLabelList"/>
    <dgm:cxn modelId="{1F030CFB-611E-5A4A-88EE-4BACD96990AD}" type="presParOf" srcId="{E41F8AF2-AAFA-4C5C-ADAE-612D2E6838FB}" destId="{B628409F-E09F-473C-9392-6817C52FA778}" srcOrd="2" destOrd="0" presId="urn:microsoft.com/office/officeart/2018/2/layout/IconLabelList"/>
    <dgm:cxn modelId="{355DA458-98DE-3E49-9D53-5CD66D517B7A}" type="presParOf" srcId="{B628409F-E09F-473C-9392-6817C52FA778}" destId="{E9DC3EF2-4B6F-4DF5-BD43-141839EE85FF}" srcOrd="0" destOrd="0" presId="urn:microsoft.com/office/officeart/2018/2/layout/IconLabelList"/>
    <dgm:cxn modelId="{F6688019-DA28-DB4A-BF2E-5D2A6A027341}" type="presParOf" srcId="{B628409F-E09F-473C-9392-6817C52FA778}" destId="{B424026D-FC89-41C6-B42B-23000292B481}" srcOrd="1" destOrd="0" presId="urn:microsoft.com/office/officeart/2018/2/layout/IconLabelList"/>
    <dgm:cxn modelId="{A7D6B889-EB44-0B4C-BB0F-2D7E71C1E365}" type="presParOf" srcId="{B628409F-E09F-473C-9392-6817C52FA778}" destId="{F4E98470-E3B0-4327-9AC4-5282F791911D}" srcOrd="2" destOrd="0" presId="urn:microsoft.com/office/officeart/2018/2/layout/IconLabelList"/>
    <dgm:cxn modelId="{35BB329B-2C01-504E-B23F-F55492059F14}" type="presParOf" srcId="{E41F8AF2-AAFA-4C5C-ADAE-612D2E6838FB}" destId="{F38734F7-63D3-4CA8-BE26-5B462E48B459}" srcOrd="3" destOrd="0" presId="urn:microsoft.com/office/officeart/2018/2/layout/IconLabelList"/>
    <dgm:cxn modelId="{D0C6FD67-85E1-E348-A5C2-4782CC124BA2}" type="presParOf" srcId="{E41F8AF2-AAFA-4C5C-ADAE-612D2E6838FB}" destId="{0ECF72BE-7EB9-4A3F-917B-CCD2055FD3D6}" srcOrd="4" destOrd="0" presId="urn:microsoft.com/office/officeart/2018/2/layout/IconLabelList"/>
    <dgm:cxn modelId="{571B2AB7-3900-A14D-A2E2-6F35E156951B}" type="presParOf" srcId="{0ECF72BE-7EB9-4A3F-917B-CCD2055FD3D6}" destId="{54DF0E49-E516-44AC-B2BC-0BCD98071C96}" srcOrd="0" destOrd="0" presId="urn:microsoft.com/office/officeart/2018/2/layout/IconLabelList"/>
    <dgm:cxn modelId="{14D0BC87-3006-0945-9D36-F42F6172EB7A}" type="presParOf" srcId="{0ECF72BE-7EB9-4A3F-917B-CCD2055FD3D6}" destId="{3BAD18B7-F4A5-48F1-A365-BA1831482A31}" srcOrd="1" destOrd="0" presId="urn:microsoft.com/office/officeart/2018/2/layout/IconLabelList"/>
    <dgm:cxn modelId="{EE35A8C8-40CF-C94B-A369-56212E8CCB8C}" type="presParOf" srcId="{0ECF72BE-7EB9-4A3F-917B-CCD2055FD3D6}" destId="{68363A4D-A120-4629-B262-FAC451FF88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0BD3CF-AD42-4E03-96FA-F6AB50291A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3CBD04-56D1-4651-A451-D3C884A30607}">
      <dgm:prSet/>
      <dgm:spPr/>
      <dgm:t>
        <a:bodyPr/>
        <a:lstStyle/>
        <a:p>
          <a:r>
            <a:rPr lang="en-US" dirty="0"/>
            <a:t>Obtain: searched Kaggle for a dataset I could use  </a:t>
          </a:r>
        </a:p>
      </dgm:t>
    </dgm:pt>
    <dgm:pt modelId="{521495E5-5920-4D19-969B-C5D01581209B}" type="parTrans" cxnId="{1F837E60-17C4-43B9-B6A2-2365BD669639}">
      <dgm:prSet/>
      <dgm:spPr/>
      <dgm:t>
        <a:bodyPr/>
        <a:lstStyle/>
        <a:p>
          <a:endParaRPr lang="en-US"/>
        </a:p>
      </dgm:t>
    </dgm:pt>
    <dgm:pt modelId="{2C00D333-CCC1-4446-89BC-C22188EC0411}" type="sibTrans" cxnId="{1F837E60-17C4-43B9-B6A2-2365BD669639}">
      <dgm:prSet/>
      <dgm:spPr/>
      <dgm:t>
        <a:bodyPr/>
        <a:lstStyle/>
        <a:p>
          <a:endParaRPr lang="en-US"/>
        </a:p>
      </dgm:t>
    </dgm:pt>
    <dgm:pt modelId="{46C89049-08BC-455D-99A3-48C65B71352F}">
      <dgm:prSet/>
      <dgm:spPr/>
      <dgm:t>
        <a:bodyPr/>
        <a:lstStyle/>
        <a:p>
          <a:r>
            <a:rPr lang="en-US" dirty="0"/>
            <a:t>Scrub: cleaned and manipulated the data using Pandas </a:t>
          </a:r>
        </a:p>
      </dgm:t>
    </dgm:pt>
    <dgm:pt modelId="{A5A0DCB1-8A1D-4158-AF41-9C87AD3FD541}" type="parTrans" cxnId="{9E52D813-2F96-425D-BCDF-6161035AA0EC}">
      <dgm:prSet/>
      <dgm:spPr/>
      <dgm:t>
        <a:bodyPr/>
        <a:lstStyle/>
        <a:p>
          <a:endParaRPr lang="en-US"/>
        </a:p>
      </dgm:t>
    </dgm:pt>
    <dgm:pt modelId="{B365182E-7F1A-44B3-8EED-C2545B06985B}" type="sibTrans" cxnId="{9E52D813-2F96-425D-BCDF-6161035AA0EC}">
      <dgm:prSet/>
      <dgm:spPr/>
      <dgm:t>
        <a:bodyPr/>
        <a:lstStyle/>
        <a:p>
          <a:endParaRPr lang="en-US"/>
        </a:p>
      </dgm:t>
    </dgm:pt>
    <dgm:pt modelId="{809C6EE2-0D23-4A80-875A-8DA0195897CE}">
      <dgm:prSet/>
      <dgm:spPr/>
      <dgm:t>
        <a:bodyPr/>
        <a:lstStyle/>
        <a:p>
          <a:r>
            <a:rPr lang="en-US" dirty="0"/>
            <a:t>Explore: derived statistics and created visualizations using Matplotlib and Seaborn </a:t>
          </a:r>
        </a:p>
      </dgm:t>
    </dgm:pt>
    <dgm:pt modelId="{9376D8A0-624D-4B38-AF44-6F1D6BB5E882}" type="parTrans" cxnId="{7D76008F-9BF4-4147-BCBA-E9747A70CA3A}">
      <dgm:prSet/>
      <dgm:spPr/>
      <dgm:t>
        <a:bodyPr/>
        <a:lstStyle/>
        <a:p>
          <a:endParaRPr lang="en-US"/>
        </a:p>
      </dgm:t>
    </dgm:pt>
    <dgm:pt modelId="{938A050B-7B52-425C-921F-C905719E036A}" type="sibTrans" cxnId="{7D76008F-9BF4-4147-BCBA-E9747A70CA3A}">
      <dgm:prSet/>
      <dgm:spPr/>
      <dgm:t>
        <a:bodyPr/>
        <a:lstStyle/>
        <a:p>
          <a:endParaRPr lang="en-US"/>
        </a:p>
      </dgm:t>
    </dgm:pt>
    <dgm:pt modelId="{D0629E77-1C9F-4408-A395-BDC7E1D708D0}">
      <dgm:prSet/>
      <dgm:spPr/>
      <dgm:t>
        <a:bodyPr/>
        <a:lstStyle/>
        <a:p>
          <a:r>
            <a:rPr lang="en-US" dirty="0"/>
            <a:t>Model: classification machine learning algorithms using Sklearn </a:t>
          </a:r>
        </a:p>
      </dgm:t>
    </dgm:pt>
    <dgm:pt modelId="{4BFAC5D9-9E3C-4027-8697-E239074E2B58}" type="parTrans" cxnId="{9FF1B3CE-7352-4D52-B88B-DE3D9D247D68}">
      <dgm:prSet/>
      <dgm:spPr/>
      <dgm:t>
        <a:bodyPr/>
        <a:lstStyle/>
        <a:p>
          <a:endParaRPr lang="en-US"/>
        </a:p>
      </dgm:t>
    </dgm:pt>
    <dgm:pt modelId="{4CED9019-26E8-4190-9106-470E1EC4CF8D}" type="sibTrans" cxnId="{9FF1B3CE-7352-4D52-B88B-DE3D9D247D68}">
      <dgm:prSet/>
      <dgm:spPr/>
      <dgm:t>
        <a:bodyPr/>
        <a:lstStyle/>
        <a:p>
          <a:endParaRPr lang="en-US"/>
        </a:p>
      </dgm:t>
    </dgm:pt>
    <dgm:pt modelId="{A8280E2A-7917-4130-BF5F-175CAFC58F07}">
      <dgm:prSet/>
      <dgm:spPr/>
      <dgm:t>
        <a:bodyPr/>
        <a:lstStyle/>
        <a:p>
          <a:r>
            <a:rPr lang="en-US" dirty="0"/>
            <a:t>iNterpret: drew conclusions from the data and evaluated meaning of results</a:t>
          </a:r>
        </a:p>
      </dgm:t>
    </dgm:pt>
    <dgm:pt modelId="{A59F0EDE-D78A-4001-ABAD-B711A8C8A1A6}" type="parTrans" cxnId="{1FD4D3DE-D7E3-49CB-BDEC-E51EB1D35F8B}">
      <dgm:prSet/>
      <dgm:spPr/>
      <dgm:t>
        <a:bodyPr/>
        <a:lstStyle/>
        <a:p>
          <a:endParaRPr lang="en-US"/>
        </a:p>
      </dgm:t>
    </dgm:pt>
    <dgm:pt modelId="{548A5F81-66F8-418D-95ED-31916AA41C15}" type="sibTrans" cxnId="{1FD4D3DE-D7E3-49CB-BDEC-E51EB1D35F8B}">
      <dgm:prSet/>
      <dgm:spPr/>
      <dgm:t>
        <a:bodyPr/>
        <a:lstStyle/>
        <a:p>
          <a:endParaRPr lang="en-US"/>
        </a:p>
      </dgm:t>
    </dgm:pt>
    <dgm:pt modelId="{9F6F0229-7906-4E25-AABC-F484630F4A27}" type="pres">
      <dgm:prSet presAssocID="{870BD3CF-AD42-4E03-96FA-F6AB50291AD6}" presName="root" presStyleCnt="0">
        <dgm:presLayoutVars>
          <dgm:dir/>
          <dgm:resizeHandles val="exact"/>
        </dgm:presLayoutVars>
      </dgm:prSet>
      <dgm:spPr/>
    </dgm:pt>
    <dgm:pt modelId="{17CF9F4F-BC28-4EF0-B163-7A691D9B6079}" type="pres">
      <dgm:prSet presAssocID="{703CBD04-56D1-4651-A451-D3C884A30607}" presName="compNode" presStyleCnt="0"/>
      <dgm:spPr/>
    </dgm:pt>
    <dgm:pt modelId="{01A343BC-B31D-4B65-9CE3-CB096D79C4E3}" type="pres">
      <dgm:prSet presAssocID="{703CBD04-56D1-4651-A451-D3C884A30607}" presName="bgRect" presStyleLbl="bgShp" presStyleIdx="0" presStyleCnt="5"/>
      <dgm:spPr/>
    </dgm:pt>
    <dgm:pt modelId="{181010F1-20A9-4594-9E1A-85BF8B4B16E0}" type="pres">
      <dgm:prSet presAssocID="{703CBD04-56D1-4651-A451-D3C884A306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6AD790C-B450-4C5C-AC26-629D835117B2}" type="pres">
      <dgm:prSet presAssocID="{703CBD04-56D1-4651-A451-D3C884A30607}" presName="spaceRect" presStyleCnt="0"/>
      <dgm:spPr/>
    </dgm:pt>
    <dgm:pt modelId="{E3C30852-DA53-4510-9E51-125FF6483FFD}" type="pres">
      <dgm:prSet presAssocID="{703CBD04-56D1-4651-A451-D3C884A30607}" presName="parTx" presStyleLbl="revTx" presStyleIdx="0" presStyleCnt="5">
        <dgm:presLayoutVars>
          <dgm:chMax val="0"/>
          <dgm:chPref val="0"/>
        </dgm:presLayoutVars>
      </dgm:prSet>
      <dgm:spPr/>
    </dgm:pt>
    <dgm:pt modelId="{E3561BB4-4B0A-4A57-94FB-BAA1E5F944F2}" type="pres">
      <dgm:prSet presAssocID="{2C00D333-CCC1-4446-89BC-C22188EC0411}" presName="sibTrans" presStyleCnt="0"/>
      <dgm:spPr/>
    </dgm:pt>
    <dgm:pt modelId="{0891BCE7-188C-4ED0-985A-922D155075C9}" type="pres">
      <dgm:prSet presAssocID="{46C89049-08BC-455D-99A3-48C65B71352F}" presName="compNode" presStyleCnt="0"/>
      <dgm:spPr/>
    </dgm:pt>
    <dgm:pt modelId="{5A56CA7D-DC48-4A28-B35D-A729054E68B0}" type="pres">
      <dgm:prSet presAssocID="{46C89049-08BC-455D-99A3-48C65B71352F}" presName="bgRect" presStyleLbl="bgShp" presStyleIdx="1" presStyleCnt="5"/>
      <dgm:spPr/>
    </dgm:pt>
    <dgm:pt modelId="{42EFAB85-DE26-4CA6-8984-740B4FE7E698}" type="pres">
      <dgm:prSet presAssocID="{46C89049-08BC-455D-99A3-48C65B7135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4936DCE-0764-4795-B96E-39529D269F91}" type="pres">
      <dgm:prSet presAssocID="{46C89049-08BC-455D-99A3-48C65B71352F}" presName="spaceRect" presStyleCnt="0"/>
      <dgm:spPr/>
    </dgm:pt>
    <dgm:pt modelId="{4C5559B6-2484-4D33-9BEA-052663622641}" type="pres">
      <dgm:prSet presAssocID="{46C89049-08BC-455D-99A3-48C65B71352F}" presName="parTx" presStyleLbl="revTx" presStyleIdx="1" presStyleCnt="5">
        <dgm:presLayoutVars>
          <dgm:chMax val="0"/>
          <dgm:chPref val="0"/>
        </dgm:presLayoutVars>
      </dgm:prSet>
      <dgm:spPr/>
    </dgm:pt>
    <dgm:pt modelId="{CC20203D-141B-4AA4-B173-40A4494EC358}" type="pres">
      <dgm:prSet presAssocID="{B365182E-7F1A-44B3-8EED-C2545B06985B}" presName="sibTrans" presStyleCnt="0"/>
      <dgm:spPr/>
    </dgm:pt>
    <dgm:pt modelId="{994E31F3-EACB-47C5-8C61-0A65C3D13BF6}" type="pres">
      <dgm:prSet presAssocID="{809C6EE2-0D23-4A80-875A-8DA0195897CE}" presName="compNode" presStyleCnt="0"/>
      <dgm:spPr/>
    </dgm:pt>
    <dgm:pt modelId="{19507D86-244F-4CFE-BC78-8E2ADAF5E1CE}" type="pres">
      <dgm:prSet presAssocID="{809C6EE2-0D23-4A80-875A-8DA0195897CE}" presName="bgRect" presStyleLbl="bgShp" presStyleIdx="2" presStyleCnt="5"/>
      <dgm:spPr/>
    </dgm:pt>
    <dgm:pt modelId="{19E7ED67-5BF0-47E8-8BE6-FF567C417DBB}" type="pres">
      <dgm:prSet presAssocID="{809C6EE2-0D23-4A80-875A-8DA0195897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30F9AB-8475-4D35-9F3C-2C0A174E0472}" type="pres">
      <dgm:prSet presAssocID="{809C6EE2-0D23-4A80-875A-8DA0195897CE}" presName="spaceRect" presStyleCnt="0"/>
      <dgm:spPr/>
    </dgm:pt>
    <dgm:pt modelId="{3E6DBBD1-EDA4-41CB-B20C-A74B765C07B1}" type="pres">
      <dgm:prSet presAssocID="{809C6EE2-0D23-4A80-875A-8DA0195897CE}" presName="parTx" presStyleLbl="revTx" presStyleIdx="2" presStyleCnt="5">
        <dgm:presLayoutVars>
          <dgm:chMax val="0"/>
          <dgm:chPref val="0"/>
        </dgm:presLayoutVars>
      </dgm:prSet>
      <dgm:spPr/>
    </dgm:pt>
    <dgm:pt modelId="{714F238D-71D4-4FB3-AAFB-9A20928A75A4}" type="pres">
      <dgm:prSet presAssocID="{938A050B-7B52-425C-921F-C905719E036A}" presName="sibTrans" presStyleCnt="0"/>
      <dgm:spPr/>
    </dgm:pt>
    <dgm:pt modelId="{F4913E35-0E89-4714-9ACA-652439A4D995}" type="pres">
      <dgm:prSet presAssocID="{D0629E77-1C9F-4408-A395-BDC7E1D708D0}" presName="compNode" presStyleCnt="0"/>
      <dgm:spPr/>
    </dgm:pt>
    <dgm:pt modelId="{80CFBCEC-1CAC-4358-80E4-45E462B57ED6}" type="pres">
      <dgm:prSet presAssocID="{D0629E77-1C9F-4408-A395-BDC7E1D708D0}" presName="bgRect" presStyleLbl="bgShp" presStyleIdx="3" presStyleCnt="5"/>
      <dgm:spPr/>
    </dgm:pt>
    <dgm:pt modelId="{7F3FBA37-0161-4DAA-8781-9633F91C9E38}" type="pres">
      <dgm:prSet presAssocID="{D0629E77-1C9F-4408-A395-BDC7E1D708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2B4733-9F0C-4671-941F-56B880C574F7}" type="pres">
      <dgm:prSet presAssocID="{D0629E77-1C9F-4408-A395-BDC7E1D708D0}" presName="spaceRect" presStyleCnt="0"/>
      <dgm:spPr/>
    </dgm:pt>
    <dgm:pt modelId="{A1D55425-8D50-4610-9FC5-020253E4314E}" type="pres">
      <dgm:prSet presAssocID="{D0629E77-1C9F-4408-A395-BDC7E1D708D0}" presName="parTx" presStyleLbl="revTx" presStyleIdx="3" presStyleCnt="5">
        <dgm:presLayoutVars>
          <dgm:chMax val="0"/>
          <dgm:chPref val="0"/>
        </dgm:presLayoutVars>
      </dgm:prSet>
      <dgm:spPr/>
    </dgm:pt>
    <dgm:pt modelId="{083F32ED-2651-4034-8A36-2AE0C476A24F}" type="pres">
      <dgm:prSet presAssocID="{4CED9019-26E8-4190-9106-470E1EC4CF8D}" presName="sibTrans" presStyleCnt="0"/>
      <dgm:spPr/>
    </dgm:pt>
    <dgm:pt modelId="{AA174FB7-7197-49F2-8E58-C92CE1D192F6}" type="pres">
      <dgm:prSet presAssocID="{A8280E2A-7917-4130-BF5F-175CAFC58F07}" presName="compNode" presStyleCnt="0"/>
      <dgm:spPr/>
    </dgm:pt>
    <dgm:pt modelId="{42547D32-BE14-46DF-97CB-5DBDD5B79983}" type="pres">
      <dgm:prSet presAssocID="{A8280E2A-7917-4130-BF5F-175CAFC58F07}" presName="bgRect" presStyleLbl="bgShp" presStyleIdx="4" presStyleCnt="5"/>
      <dgm:spPr/>
    </dgm:pt>
    <dgm:pt modelId="{47F74795-9B49-4841-87E3-32AA426D05D6}" type="pres">
      <dgm:prSet presAssocID="{A8280E2A-7917-4130-BF5F-175CAFC58F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F413ED-9CBF-49F2-BFB3-27816F814285}" type="pres">
      <dgm:prSet presAssocID="{A8280E2A-7917-4130-BF5F-175CAFC58F07}" presName="spaceRect" presStyleCnt="0"/>
      <dgm:spPr/>
    </dgm:pt>
    <dgm:pt modelId="{DC216700-45F3-40EE-A1BC-CF0A792A4625}" type="pres">
      <dgm:prSet presAssocID="{A8280E2A-7917-4130-BF5F-175CAFC58F0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52D813-2F96-425D-BCDF-6161035AA0EC}" srcId="{870BD3CF-AD42-4E03-96FA-F6AB50291AD6}" destId="{46C89049-08BC-455D-99A3-48C65B71352F}" srcOrd="1" destOrd="0" parTransId="{A5A0DCB1-8A1D-4158-AF41-9C87AD3FD541}" sibTransId="{B365182E-7F1A-44B3-8EED-C2545B06985B}"/>
    <dgm:cxn modelId="{69292A32-8BB1-4CC2-BAB1-9511E5B6E6B7}" type="presOf" srcId="{809C6EE2-0D23-4A80-875A-8DA0195897CE}" destId="{3E6DBBD1-EDA4-41CB-B20C-A74B765C07B1}" srcOrd="0" destOrd="0" presId="urn:microsoft.com/office/officeart/2018/2/layout/IconVerticalSolidList"/>
    <dgm:cxn modelId="{1F837E60-17C4-43B9-B6A2-2365BD669639}" srcId="{870BD3CF-AD42-4E03-96FA-F6AB50291AD6}" destId="{703CBD04-56D1-4651-A451-D3C884A30607}" srcOrd="0" destOrd="0" parTransId="{521495E5-5920-4D19-969B-C5D01581209B}" sibTransId="{2C00D333-CCC1-4446-89BC-C22188EC0411}"/>
    <dgm:cxn modelId="{7D76008F-9BF4-4147-BCBA-E9747A70CA3A}" srcId="{870BD3CF-AD42-4E03-96FA-F6AB50291AD6}" destId="{809C6EE2-0D23-4A80-875A-8DA0195897CE}" srcOrd="2" destOrd="0" parTransId="{9376D8A0-624D-4B38-AF44-6F1D6BB5E882}" sibTransId="{938A050B-7B52-425C-921F-C905719E036A}"/>
    <dgm:cxn modelId="{C26668A9-FAF7-46F0-BDC3-A86FF97FA978}" type="presOf" srcId="{703CBD04-56D1-4651-A451-D3C884A30607}" destId="{E3C30852-DA53-4510-9E51-125FF6483FFD}" srcOrd="0" destOrd="0" presId="urn:microsoft.com/office/officeart/2018/2/layout/IconVerticalSolidList"/>
    <dgm:cxn modelId="{0B30D5AF-9AEF-414A-A189-37AEB20DA7F4}" type="presOf" srcId="{D0629E77-1C9F-4408-A395-BDC7E1D708D0}" destId="{A1D55425-8D50-4610-9FC5-020253E4314E}" srcOrd="0" destOrd="0" presId="urn:microsoft.com/office/officeart/2018/2/layout/IconVerticalSolidList"/>
    <dgm:cxn modelId="{10351AC8-0C3F-4ACF-BD27-66F28BF4AAD0}" type="presOf" srcId="{870BD3CF-AD42-4E03-96FA-F6AB50291AD6}" destId="{9F6F0229-7906-4E25-AABC-F484630F4A27}" srcOrd="0" destOrd="0" presId="urn:microsoft.com/office/officeart/2018/2/layout/IconVerticalSolidList"/>
    <dgm:cxn modelId="{E6F48BCB-138E-4696-A6F5-F82EBC7C3BFA}" type="presOf" srcId="{46C89049-08BC-455D-99A3-48C65B71352F}" destId="{4C5559B6-2484-4D33-9BEA-052663622641}" srcOrd="0" destOrd="0" presId="urn:microsoft.com/office/officeart/2018/2/layout/IconVerticalSolidList"/>
    <dgm:cxn modelId="{9FF1B3CE-7352-4D52-B88B-DE3D9D247D68}" srcId="{870BD3CF-AD42-4E03-96FA-F6AB50291AD6}" destId="{D0629E77-1C9F-4408-A395-BDC7E1D708D0}" srcOrd="3" destOrd="0" parTransId="{4BFAC5D9-9E3C-4027-8697-E239074E2B58}" sibTransId="{4CED9019-26E8-4190-9106-470E1EC4CF8D}"/>
    <dgm:cxn modelId="{1FD4D3DE-D7E3-49CB-BDEC-E51EB1D35F8B}" srcId="{870BD3CF-AD42-4E03-96FA-F6AB50291AD6}" destId="{A8280E2A-7917-4130-BF5F-175CAFC58F07}" srcOrd="4" destOrd="0" parTransId="{A59F0EDE-D78A-4001-ABAD-B711A8C8A1A6}" sibTransId="{548A5F81-66F8-418D-95ED-31916AA41C15}"/>
    <dgm:cxn modelId="{CE366EEC-A13C-4216-8DFD-3B1B6F49AAD6}" type="presOf" srcId="{A8280E2A-7917-4130-BF5F-175CAFC58F07}" destId="{DC216700-45F3-40EE-A1BC-CF0A792A4625}" srcOrd="0" destOrd="0" presId="urn:microsoft.com/office/officeart/2018/2/layout/IconVerticalSolidList"/>
    <dgm:cxn modelId="{98E9BAA2-F1E0-4FAE-AF96-FD16A4FD220D}" type="presParOf" srcId="{9F6F0229-7906-4E25-AABC-F484630F4A27}" destId="{17CF9F4F-BC28-4EF0-B163-7A691D9B6079}" srcOrd="0" destOrd="0" presId="urn:microsoft.com/office/officeart/2018/2/layout/IconVerticalSolidList"/>
    <dgm:cxn modelId="{EE44D098-613E-413C-9A1E-275780761B04}" type="presParOf" srcId="{17CF9F4F-BC28-4EF0-B163-7A691D9B6079}" destId="{01A343BC-B31D-4B65-9CE3-CB096D79C4E3}" srcOrd="0" destOrd="0" presId="urn:microsoft.com/office/officeart/2018/2/layout/IconVerticalSolidList"/>
    <dgm:cxn modelId="{F77EF135-616C-4758-9950-7987E33F3198}" type="presParOf" srcId="{17CF9F4F-BC28-4EF0-B163-7A691D9B6079}" destId="{181010F1-20A9-4594-9E1A-85BF8B4B16E0}" srcOrd="1" destOrd="0" presId="urn:microsoft.com/office/officeart/2018/2/layout/IconVerticalSolidList"/>
    <dgm:cxn modelId="{24256497-57C5-4F06-8B96-48212E90E8E1}" type="presParOf" srcId="{17CF9F4F-BC28-4EF0-B163-7A691D9B6079}" destId="{86AD790C-B450-4C5C-AC26-629D835117B2}" srcOrd="2" destOrd="0" presId="urn:microsoft.com/office/officeart/2018/2/layout/IconVerticalSolidList"/>
    <dgm:cxn modelId="{E80D3DFE-475F-493F-B178-87B061E22970}" type="presParOf" srcId="{17CF9F4F-BC28-4EF0-B163-7A691D9B6079}" destId="{E3C30852-DA53-4510-9E51-125FF6483FFD}" srcOrd="3" destOrd="0" presId="urn:microsoft.com/office/officeart/2018/2/layout/IconVerticalSolidList"/>
    <dgm:cxn modelId="{F77304C0-5C03-434B-8A01-76CCCD622780}" type="presParOf" srcId="{9F6F0229-7906-4E25-AABC-F484630F4A27}" destId="{E3561BB4-4B0A-4A57-94FB-BAA1E5F944F2}" srcOrd="1" destOrd="0" presId="urn:microsoft.com/office/officeart/2018/2/layout/IconVerticalSolidList"/>
    <dgm:cxn modelId="{EA255CC7-8897-4E41-9F6D-FC6081D9C92F}" type="presParOf" srcId="{9F6F0229-7906-4E25-AABC-F484630F4A27}" destId="{0891BCE7-188C-4ED0-985A-922D155075C9}" srcOrd="2" destOrd="0" presId="urn:microsoft.com/office/officeart/2018/2/layout/IconVerticalSolidList"/>
    <dgm:cxn modelId="{92C9BF6F-C0DA-4E8E-AAC7-EA9EFBFFA1F1}" type="presParOf" srcId="{0891BCE7-188C-4ED0-985A-922D155075C9}" destId="{5A56CA7D-DC48-4A28-B35D-A729054E68B0}" srcOrd="0" destOrd="0" presId="urn:microsoft.com/office/officeart/2018/2/layout/IconVerticalSolidList"/>
    <dgm:cxn modelId="{E9B467FF-8063-47EF-A37A-CFC026A2AD8E}" type="presParOf" srcId="{0891BCE7-188C-4ED0-985A-922D155075C9}" destId="{42EFAB85-DE26-4CA6-8984-740B4FE7E698}" srcOrd="1" destOrd="0" presId="urn:microsoft.com/office/officeart/2018/2/layout/IconVerticalSolidList"/>
    <dgm:cxn modelId="{E03905C1-05DA-4800-A2F1-B10E76A0E116}" type="presParOf" srcId="{0891BCE7-188C-4ED0-985A-922D155075C9}" destId="{74936DCE-0764-4795-B96E-39529D269F91}" srcOrd="2" destOrd="0" presId="urn:microsoft.com/office/officeart/2018/2/layout/IconVerticalSolidList"/>
    <dgm:cxn modelId="{E621E854-DF86-40C4-AD40-B5A11A5C3B9A}" type="presParOf" srcId="{0891BCE7-188C-4ED0-985A-922D155075C9}" destId="{4C5559B6-2484-4D33-9BEA-052663622641}" srcOrd="3" destOrd="0" presId="urn:microsoft.com/office/officeart/2018/2/layout/IconVerticalSolidList"/>
    <dgm:cxn modelId="{B3CB1BCB-F6EB-41D7-B46E-99BBBE47B19B}" type="presParOf" srcId="{9F6F0229-7906-4E25-AABC-F484630F4A27}" destId="{CC20203D-141B-4AA4-B173-40A4494EC358}" srcOrd="3" destOrd="0" presId="urn:microsoft.com/office/officeart/2018/2/layout/IconVerticalSolidList"/>
    <dgm:cxn modelId="{6C57C0FE-0E91-42FF-96B5-699D5A3BF162}" type="presParOf" srcId="{9F6F0229-7906-4E25-AABC-F484630F4A27}" destId="{994E31F3-EACB-47C5-8C61-0A65C3D13BF6}" srcOrd="4" destOrd="0" presId="urn:microsoft.com/office/officeart/2018/2/layout/IconVerticalSolidList"/>
    <dgm:cxn modelId="{5AC42185-77DF-49DC-BC54-83D0392B76EC}" type="presParOf" srcId="{994E31F3-EACB-47C5-8C61-0A65C3D13BF6}" destId="{19507D86-244F-4CFE-BC78-8E2ADAF5E1CE}" srcOrd="0" destOrd="0" presId="urn:microsoft.com/office/officeart/2018/2/layout/IconVerticalSolidList"/>
    <dgm:cxn modelId="{BEC1C1CC-C86E-4369-9AD9-F39303D4FA9C}" type="presParOf" srcId="{994E31F3-EACB-47C5-8C61-0A65C3D13BF6}" destId="{19E7ED67-5BF0-47E8-8BE6-FF567C417DBB}" srcOrd="1" destOrd="0" presId="urn:microsoft.com/office/officeart/2018/2/layout/IconVerticalSolidList"/>
    <dgm:cxn modelId="{265ABD0F-E9E9-45CC-8AD1-EE41F0AE5FC2}" type="presParOf" srcId="{994E31F3-EACB-47C5-8C61-0A65C3D13BF6}" destId="{FA30F9AB-8475-4D35-9F3C-2C0A174E0472}" srcOrd="2" destOrd="0" presId="urn:microsoft.com/office/officeart/2018/2/layout/IconVerticalSolidList"/>
    <dgm:cxn modelId="{DCC2620C-F7F2-4947-A60D-07571E0A3C4E}" type="presParOf" srcId="{994E31F3-EACB-47C5-8C61-0A65C3D13BF6}" destId="{3E6DBBD1-EDA4-41CB-B20C-A74B765C07B1}" srcOrd="3" destOrd="0" presId="urn:microsoft.com/office/officeart/2018/2/layout/IconVerticalSolidList"/>
    <dgm:cxn modelId="{5D13020E-86D2-49AD-A44B-EFA4CC125F45}" type="presParOf" srcId="{9F6F0229-7906-4E25-AABC-F484630F4A27}" destId="{714F238D-71D4-4FB3-AAFB-9A20928A75A4}" srcOrd="5" destOrd="0" presId="urn:microsoft.com/office/officeart/2018/2/layout/IconVerticalSolidList"/>
    <dgm:cxn modelId="{D19D1D93-E138-4E35-AD03-70620B9B224B}" type="presParOf" srcId="{9F6F0229-7906-4E25-AABC-F484630F4A27}" destId="{F4913E35-0E89-4714-9ACA-652439A4D995}" srcOrd="6" destOrd="0" presId="urn:microsoft.com/office/officeart/2018/2/layout/IconVerticalSolidList"/>
    <dgm:cxn modelId="{9ED73496-463E-4093-A752-E176501C3120}" type="presParOf" srcId="{F4913E35-0E89-4714-9ACA-652439A4D995}" destId="{80CFBCEC-1CAC-4358-80E4-45E462B57ED6}" srcOrd="0" destOrd="0" presId="urn:microsoft.com/office/officeart/2018/2/layout/IconVerticalSolidList"/>
    <dgm:cxn modelId="{42BA1192-E604-4F8B-8A3D-5A4D2FE18E65}" type="presParOf" srcId="{F4913E35-0E89-4714-9ACA-652439A4D995}" destId="{7F3FBA37-0161-4DAA-8781-9633F91C9E38}" srcOrd="1" destOrd="0" presId="urn:microsoft.com/office/officeart/2018/2/layout/IconVerticalSolidList"/>
    <dgm:cxn modelId="{F6FA2B7F-7B8A-474F-92D3-91A3229B6776}" type="presParOf" srcId="{F4913E35-0E89-4714-9ACA-652439A4D995}" destId="{7E2B4733-9F0C-4671-941F-56B880C574F7}" srcOrd="2" destOrd="0" presId="urn:microsoft.com/office/officeart/2018/2/layout/IconVerticalSolidList"/>
    <dgm:cxn modelId="{182E0D4F-8DF9-44AB-BC52-22812BE5CFE1}" type="presParOf" srcId="{F4913E35-0E89-4714-9ACA-652439A4D995}" destId="{A1D55425-8D50-4610-9FC5-020253E4314E}" srcOrd="3" destOrd="0" presId="urn:microsoft.com/office/officeart/2018/2/layout/IconVerticalSolidList"/>
    <dgm:cxn modelId="{8B3C748D-FDF5-4966-855D-AB3E37B99557}" type="presParOf" srcId="{9F6F0229-7906-4E25-AABC-F484630F4A27}" destId="{083F32ED-2651-4034-8A36-2AE0C476A24F}" srcOrd="7" destOrd="0" presId="urn:microsoft.com/office/officeart/2018/2/layout/IconVerticalSolidList"/>
    <dgm:cxn modelId="{3A832FF0-0D66-4480-A8BB-B75690538343}" type="presParOf" srcId="{9F6F0229-7906-4E25-AABC-F484630F4A27}" destId="{AA174FB7-7197-49F2-8E58-C92CE1D192F6}" srcOrd="8" destOrd="0" presId="urn:microsoft.com/office/officeart/2018/2/layout/IconVerticalSolidList"/>
    <dgm:cxn modelId="{76076719-06FB-4342-9B18-2677CCDDF6FF}" type="presParOf" srcId="{AA174FB7-7197-49F2-8E58-C92CE1D192F6}" destId="{42547D32-BE14-46DF-97CB-5DBDD5B79983}" srcOrd="0" destOrd="0" presId="urn:microsoft.com/office/officeart/2018/2/layout/IconVerticalSolidList"/>
    <dgm:cxn modelId="{C0B978E4-4DD8-4EF9-A460-0E5F9D9A53E3}" type="presParOf" srcId="{AA174FB7-7197-49F2-8E58-C92CE1D192F6}" destId="{47F74795-9B49-4841-87E3-32AA426D05D6}" srcOrd="1" destOrd="0" presId="urn:microsoft.com/office/officeart/2018/2/layout/IconVerticalSolidList"/>
    <dgm:cxn modelId="{1A71BD93-28FE-41E7-BC36-95820B9A9A83}" type="presParOf" srcId="{AA174FB7-7197-49F2-8E58-C92CE1D192F6}" destId="{89F413ED-9CBF-49F2-BFB3-27816F814285}" srcOrd="2" destOrd="0" presId="urn:microsoft.com/office/officeart/2018/2/layout/IconVerticalSolidList"/>
    <dgm:cxn modelId="{8430DFBF-DA21-4AC8-A9F4-9F2F29CA1179}" type="presParOf" srcId="{AA174FB7-7197-49F2-8E58-C92CE1D192F6}" destId="{DC216700-45F3-40EE-A1BC-CF0A792A4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04A0F-8773-4787-BD24-500725A4BB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9F499F-312F-40A2-AB9E-2F3AAC1D48CA}">
      <dgm:prSet/>
      <dgm:spPr/>
      <dgm:t>
        <a:bodyPr/>
        <a:lstStyle/>
        <a:p>
          <a:r>
            <a:rPr lang="en-US" dirty="0"/>
            <a:t>More research on data acquisition</a:t>
          </a:r>
        </a:p>
      </dgm:t>
    </dgm:pt>
    <dgm:pt modelId="{AB1EED78-093B-4563-B2D6-AA0705BB7FDF}" type="parTrans" cxnId="{0D1D4B8F-E6C9-4805-AAB4-7FC738948838}">
      <dgm:prSet/>
      <dgm:spPr/>
      <dgm:t>
        <a:bodyPr/>
        <a:lstStyle/>
        <a:p>
          <a:endParaRPr lang="en-US"/>
        </a:p>
      </dgm:t>
    </dgm:pt>
    <dgm:pt modelId="{A179919E-0EFC-4FA4-9EE3-C18253B82F25}" type="sibTrans" cxnId="{0D1D4B8F-E6C9-4805-AAB4-7FC738948838}">
      <dgm:prSet/>
      <dgm:spPr/>
      <dgm:t>
        <a:bodyPr/>
        <a:lstStyle/>
        <a:p>
          <a:endParaRPr lang="en-US"/>
        </a:p>
      </dgm:t>
    </dgm:pt>
    <dgm:pt modelId="{3AF338C7-E8DC-48BA-9572-BC571A005376}">
      <dgm:prSet/>
      <dgm:spPr/>
      <dgm:t>
        <a:bodyPr/>
        <a:lstStyle/>
        <a:p>
          <a:r>
            <a:rPr lang="en-US" dirty="0"/>
            <a:t>Expand dataset with possible concatenation </a:t>
          </a:r>
        </a:p>
      </dgm:t>
    </dgm:pt>
    <dgm:pt modelId="{87407A44-40BA-456A-B613-A34C511B47FA}" type="parTrans" cxnId="{91935AB4-FC61-4104-9B20-9A6ACE6BB8AB}">
      <dgm:prSet/>
      <dgm:spPr/>
      <dgm:t>
        <a:bodyPr/>
        <a:lstStyle/>
        <a:p>
          <a:endParaRPr lang="en-US"/>
        </a:p>
      </dgm:t>
    </dgm:pt>
    <dgm:pt modelId="{58EE4DB4-3E6B-43EF-94B7-CF5D3C575B60}" type="sibTrans" cxnId="{91935AB4-FC61-4104-9B20-9A6ACE6BB8AB}">
      <dgm:prSet/>
      <dgm:spPr/>
      <dgm:t>
        <a:bodyPr/>
        <a:lstStyle/>
        <a:p>
          <a:endParaRPr lang="en-US"/>
        </a:p>
      </dgm:t>
    </dgm:pt>
    <dgm:pt modelId="{0B5BA77B-66D4-4DD1-80B0-C28D4F07C292}">
      <dgm:prSet/>
      <dgm:spPr/>
      <dgm:t>
        <a:bodyPr/>
        <a:lstStyle/>
        <a:p>
          <a:r>
            <a:rPr lang="en-US" dirty="0"/>
            <a:t>Conduct feature selection </a:t>
          </a:r>
        </a:p>
      </dgm:t>
    </dgm:pt>
    <dgm:pt modelId="{7620C885-1751-4687-9805-0E0E758C7FE7}" type="parTrans" cxnId="{37D11ADD-A37D-4661-9C29-E08251866553}">
      <dgm:prSet/>
      <dgm:spPr/>
      <dgm:t>
        <a:bodyPr/>
        <a:lstStyle/>
        <a:p>
          <a:endParaRPr lang="en-US"/>
        </a:p>
      </dgm:t>
    </dgm:pt>
    <dgm:pt modelId="{4E132637-3BDB-4674-8DB3-887818B1E86A}" type="sibTrans" cxnId="{37D11ADD-A37D-4661-9C29-E08251866553}">
      <dgm:prSet/>
      <dgm:spPr/>
      <dgm:t>
        <a:bodyPr/>
        <a:lstStyle/>
        <a:p>
          <a:endParaRPr lang="en-US"/>
        </a:p>
      </dgm:t>
    </dgm:pt>
    <dgm:pt modelId="{BCE6A9ED-56EE-46B9-A08F-89844BBD5461}" type="pres">
      <dgm:prSet presAssocID="{C2C04A0F-8773-4787-BD24-500725A4BB14}" presName="root" presStyleCnt="0">
        <dgm:presLayoutVars>
          <dgm:dir/>
          <dgm:resizeHandles val="exact"/>
        </dgm:presLayoutVars>
      </dgm:prSet>
      <dgm:spPr/>
    </dgm:pt>
    <dgm:pt modelId="{1739323F-82B0-4A82-A480-A9A224784585}" type="pres">
      <dgm:prSet presAssocID="{EF9F499F-312F-40A2-AB9E-2F3AAC1D48CA}" presName="compNode" presStyleCnt="0"/>
      <dgm:spPr/>
    </dgm:pt>
    <dgm:pt modelId="{6B1CB2EB-97C0-46F9-AD91-CC2580ABF122}" type="pres">
      <dgm:prSet presAssocID="{EF9F499F-312F-40A2-AB9E-2F3AAC1D48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6BBB840-0F9B-4433-A6A3-425813C4EE2B}" type="pres">
      <dgm:prSet presAssocID="{EF9F499F-312F-40A2-AB9E-2F3AAC1D48CA}" presName="spaceRect" presStyleCnt="0"/>
      <dgm:spPr/>
    </dgm:pt>
    <dgm:pt modelId="{3D57254C-9F52-479F-85FC-C7A747A00CEF}" type="pres">
      <dgm:prSet presAssocID="{EF9F499F-312F-40A2-AB9E-2F3AAC1D48CA}" presName="textRect" presStyleLbl="revTx" presStyleIdx="0" presStyleCnt="3">
        <dgm:presLayoutVars>
          <dgm:chMax val="1"/>
          <dgm:chPref val="1"/>
        </dgm:presLayoutVars>
      </dgm:prSet>
      <dgm:spPr/>
    </dgm:pt>
    <dgm:pt modelId="{A7EDD229-B211-4BB4-B382-07B7FCEAD3E4}" type="pres">
      <dgm:prSet presAssocID="{A179919E-0EFC-4FA4-9EE3-C18253B82F25}" presName="sibTrans" presStyleCnt="0"/>
      <dgm:spPr/>
    </dgm:pt>
    <dgm:pt modelId="{EB6BE149-050D-4162-BED3-30D644A0260D}" type="pres">
      <dgm:prSet presAssocID="{3AF338C7-E8DC-48BA-9572-BC571A005376}" presName="compNode" presStyleCnt="0"/>
      <dgm:spPr/>
    </dgm:pt>
    <dgm:pt modelId="{739B424A-4295-4735-A0DF-17DFD3E4B1BD}" type="pres">
      <dgm:prSet presAssocID="{3AF338C7-E8DC-48BA-9572-BC571A0053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88822B-9D7A-4717-BE7D-0B72A4DE337B}" type="pres">
      <dgm:prSet presAssocID="{3AF338C7-E8DC-48BA-9572-BC571A005376}" presName="spaceRect" presStyleCnt="0"/>
      <dgm:spPr/>
    </dgm:pt>
    <dgm:pt modelId="{7FDA68C8-2F22-4756-B62D-3A55876D5AB7}" type="pres">
      <dgm:prSet presAssocID="{3AF338C7-E8DC-48BA-9572-BC571A005376}" presName="textRect" presStyleLbl="revTx" presStyleIdx="1" presStyleCnt="3">
        <dgm:presLayoutVars>
          <dgm:chMax val="1"/>
          <dgm:chPref val="1"/>
        </dgm:presLayoutVars>
      </dgm:prSet>
      <dgm:spPr/>
    </dgm:pt>
    <dgm:pt modelId="{CA5CBAC0-C963-47F5-A8FA-A865D53EC30F}" type="pres">
      <dgm:prSet presAssocID="{58EE4DB4-3E6B-43EF-94B7-CF5D3C575B60}" presName="sibTrans" presStyleCnt="0"/>
      <dgm:spPr/>
    </dgm:pt>
    <dgm:pt modelId="{49B68B6D-896E-4352-82B1-81511B32FBB7}" type="pres">
      <dgm:prSet presAssocID="{0B5BA77B-66D4-4DD1-80B0-C28D4F07C292}" presName="compNode" presStyleCnt="0"/>
      <dgm:spPr/>
    </dgm:pt>
    <dgm:pt modelId="{5E3E4BDB-8ECE-4280-AB9B-17AB95779E73}" type="pres">
      <dgm:prSet presAssocID="{0B5BA77B-66D4-4DD1-80B0-C28D4F07C2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7DB3FCB-4896-4773-BA7D-F09A58B05270}" type="pres">
      <dgm:prSet presAssocID="{0B5BA77B-66D4-4DD1-80B0-C28D4F07C292}" presName="spaceRect" presStyleCnt="0"/>
      <dgm:spPr/>
    </dgm:pt>
    <dgm:pt modelId="{7BE9C52D-6182-4221-B6E3-9B3E5030A19E}" type="pres">
      <dgm:prSet presAssocID="{0B5BA77B-66D4-4DD1-80B0-C28D4F07C2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18E613-00B5-4048-B1D7-3A06725F0104}" type="presOf" srcId="{3AF338C7-E8DC-48BA-9572-BC571A005376}" destId="{7FDA68C8-2F22-4756-B62D-3A55876D5AB7}" srcOrd="0" destOrd="0" presId="urn:microsoft.com/office/officeart/2018/2/layout/IconLabelList"/>
    <dgm:cxn modelId="{794CFA3C-27E0-45BF-9D22-9251D8D64282}" type="presOf" srcId="{C2C04A0F-8773-4787-BD24-500725A4BB14}" destId="{BCE6A9ED-56EE-46B9-A08F-89844BBD5461}" srcOrd="0" destOrd="0" presId="urn:microsoft.com/office/officeart/2018/2/layout/IconLabelList"/>
    <dgm:cxn modelId="{0D1D4B8F-E6C9-4805-AAB4-7FC738948838}" srcId="{C2C04A0F-8773-4787-BD24-500725A4BB14}" destId="{EF9F499F-312F-40A2-AB9E-2F3AAC1D48CA}" srcOrd="0" destOrd="0" parTransId="{AB1EED78-093B-4563-B2D6-AA0705BB7FDF}" sibTransId="{A179919E-0EFC-4FA4-9EE3-C18253B82F25}"/>
    <dgm:cxn modelId="{8F1293AC-49AA-43FC-8813-AF312C1AB390}" type="presOf" srcId="{EF9F499F-312F-40A2-AB9E-2F3AAC1D48CA}" destId="{3D57254C-9F52-479F-85FC-C7A747A00CEF}" srcOrd="0" destOrd="0" presId="urn:microsoft.com/office/officeart/2018/2/layout/IconLabelList"/>
    <dgm:cxn modelId="{91935AB4-FC61-4104-9B20-9A6ACE6BB8AB}" srcId="{C2C04A0F-8773-4787-BD24-500725A4BB14}" destId="{3AF338C7-E8DC-48BA-9572-BC571A005376}" srcOrd="1" destOrd="0" parTransId="{87407A44-40BA-456A-B613-A34C511B47FA}" sibTransId="{58EE4DB4-3E6B-43EF-94B7-CF5D3C575B60}"/>
    <dgm:cxn modelId="{37D11ADD-A37D-4661-9C29-E08251866553}" srcId="{C2C04A0F-8773-4787-BD24-500725A4BB14}" destId="{0B5BA77B-66D4-4DD1-80B0-C28D4F07C292}" srcOrd="2" destOrd="0" parTransId="{7620C885-1751-4687-9805-0E0E758C7FE7}" sibTransId="{4E132637-3BDB-4674-8DB3-887818B1E86A}"/>
    <dgm:cxn modelId="{906CA3EB-A6AB-4442-9F20-4E9078E07F11}" type="presOf" srcId="{0B5BA77B-66D4-4DD1-80B0-C28D4F07C292}" destId="{7BE9C52D-6182-4221-B6E3-9B3E5030A19E}" srcOrd="0" destOrd="0" presId="urn:microsoft.com/office/officeart/2018/2/layout/IconLabelList"/>
    <dgm:cxn modelId="{432EF185-A375-49D4-88D4-4D85E49D742E}" type="presParOf" srcId="{BCE6A9ED-56EE-46B9-A08F-89844BBD5461}" destId="{1739323F-82B0-4A82-A480-A9A224784585}" srcOrd="0" destOrd="0" presId="urn:microsoft.com/office/officeart/2018/2/layout/IconLabelList"/>
    <dgm:cxn modelId="{A6E978F0-8063-43A2-9553-8417FDF4C64D}" type="presParOf" srcId="{1739323F-82B0-4A82-A480-A9A224784585}" destId="{6B1CB2EB-97C0-46F9-AD91-CC2580ABF122}" srcOrd="0" destOrd="0" presId="urn:microsoft.com/office/officeart/2018/2/layout/IconLabelList"/>
    <dgm:cxn modelId="{15075D82-115F-4AD8-91D6-32902B39B5A8}" type="presParOf" srcId="{1739323F-82B0-4A82-A480-A9A224784585}" destId="{46BBB840-0F9B-4433-A6A3-425813C4EE2B}" srcOrd="1" destOrd="0" presId="urn:microsoft.com/office/officeart/2018/2/layout/IconLabelList"/>
    <dgm:cxn modelId="{5760BB39-5BFA-477B-A8D0-9E2A4F32B88F}" type="presParOf" srcId="{1739323F-82B0-4A82-A480-A9A224784585}" destId="{3D57254C-9F52-479F-85FC-C7A747A00CEF}" srcOrd="2" destOrd="0" presId="urn:microsoft.com/office/officeart/2018/2/layout/IconLabelList"/>
    <dgm:cxn modelId="{A0B9B6C4-232F-4046-9677-D32045F2F7C6}" type="presParOf" srcId="{BCE6A9ED-56EE-46B9-A08F-89844BBD5461}" destId="{A7EDD229-B211-4BB4-B382-07B7FCEAD3E4}" srcOrd="1" destOrd="0" presId="urn:microsoft.com/office/officeart/2018/2/layout/IconLabelList"/>
    <dgm:cxn modelId="{E7DE488C-3F27-470F-AA5E-34D54B7A9520}" type="presParOf" srcId="{BCE6A9ED-56EE-46B9-A08F-89844BBD5461}" destId="{EB6BE149-050D-4162-BED3-30D644A0260D}" srcOrd="2" destOrd="0" presId="urn:microsoft.com/office/officeart/2018/2/layout/IconLabelList"/>
    <dgm:cxn modelId="{781331AA-ACD4-42F0-910A-DBD17C67A5B8}" type="presParOf" srcId="{EB6BE149-050D-4162-BED3-30D644A0260D}" destId="{739B424A-4295-4735-A0DF-17DFD3E4B1BD}" srcOrd="0" destOrd="0" presId="urn:microsoft.com/office/officeart/2018/2/layout/IconLabelList"/>
    <dgm:cxn modelId="{8BD5DF4F-3366-49ED-8DF7-EF77B15A87AB}" type="presParOf" srcId="{EB6BE149-050D-4162-BED3-30D644A0260D}" destId="{AC88822B-9D7A-4717-BE7D-0B72A4DE337B}" srcOrd="1" destOrd="0" presId="urn:microsoft.com/office/officeart/2018/2/layout/IconLabelList"/>
    <dgm:cxn modelId="{1AE17E07-5A06-4ED4-832D-EF066C771A22}" type="presParOf" srcId="{EB6BE149-050D-4162-BED3-30D644A0260D}" destId="{7FDA68C8-2F22-4756-B62D-3A55876D5AB7}" srcOrd="2" destOrd="0" presId="urn:microsoft.com/office/officeart/2018/2/layout/IconLabelList"/>
    <dgm:cxn modelId="{63FE7DC3-78A3-42F5-857A-7430C7078F38}" type="presParOf" srcId="{BCE6A9ED-56EE-46B9-A08F-89844BBD5461}" destId="{CA5CBAC0-C963-47F5-A8FA-A865D53EC30F}" srcOrd="3" destOrd="0" presId="urn:microsoft.com/office/officeart/2018/2/layout/IconLabelList"/>
    <dgm:cxn modelId="{B4FD25AD-A231-4289-A57C-AA4100535E82}" type="presParOf" srcId="{BCE6A9ED-56EE-46B9-A08F-89844BBD5461}" destId="{49B68B6D-896E-4352-82B1-81511B32FBB7}" srcOrd="4" destOrd="0" presId="urn:microsoft.com/office/officeart/2018/2/layout/IconLabelList"/>
    <dgm:cxn modelId="{27928172-D08E-4E87-B3E3-23313AA3AD71}" type="presParOf" srcId="{49B68B6D-896E-4352-82B1-81511B32FBB7}" destId="{5E3E4BDB-8ECE-4280-AB9B-17AB95779E73}" srcOrd="0" destOrd="0" presId="urn:microsoft.com/office/officeart/2018/2/layout/IconLabelList"/>
    <dgm:cxn modelId="{55451175-DE15-46AC-877E-D3432C89C377}" type="presParOf" srcId="{49B68B6D-896E-4352-82B1-81511B32FBB7}" destId="{37DB3FCB-4896-4773-BA7D-F09A58B05270}" srcOrd="1" destOrd="0" presId="urn:microsoft.com/office/officeart/2018/2/layout/IconLabelList"/>
    <dgm:cxn modelId="{95987019-4319-46C5-A040-AA424A09A2ED}" type="presParOf" srcId="{49B68B6D-896E-4352-82B1-81511B32FBB7}" destId="{7BE9C52D-6182-4221-B6E3-9B3E5030A1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BC833-847D-4395-89E0-F4BF54745DE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B6B99-8202-49C5-BD41-988850309EDC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A4EB-B9A3-45B7-A1DE-95C0BB833392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Provide healthcare practitioners with actionable insights</a:t>
          </a:r>
        </a:p>
      </dsp:txBody>
      <dsp:txXfrm>
        <a:off x="1625711" y="601"/>
        <a:ext cx="3981338" cy="1407541"/>
      </dsp:txXfrm>
    </dsp:sp>
    <dsp:sp modelId="{CA833124-0A09-4CB0-8861-7FA099913BA3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05A3-6A93-4914-B0B6-7B96578F3932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478A-4CCB-4017-BAF9-33514391C166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Pin-point risks associated with liver disease </a:t>
          </a:r>
        </a:p>
      </dsp:txBody>
      <dsp:txXfrm>
        <a:off x="1625711" y="1760029"/>
        <a:ext cx="3981338" cy="1407541"/>
      </dsp:txXfrm>
    </dsp:sp>
    <dsp:sp modelId="{82EC34C4-4CAA-4D64-AC6E-9A3BCC929A25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145B3-2FE1-45CF-AB6F-013BD87FAD36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AA8D5-74DD-44A5-B25F-CAEA84E203CF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Identify at-risk patients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D680-2BBC-477C-B6F2-2FF890D5EA59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9546-05CC-4C19-8ED4-CCD95E7C1D16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 of preventive care</a:t>
          </a:r>
        </a:p>
      </dsp:txBody>
      <dsp:txXfrm>
        <a:off x="344152" y="2013943"/>
        <a:ext cx="2857700" cy="720000"/>
      </dsp:txXfrm>
    </dsp:sp>
    <dsp:sp modelId="{E9DC3EF2-4B6F-4DF5-BD43-141839EE85FF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8470-E3B0-4327-9AC4-5282F791911D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Allocation of valuable time and resources</a:t>
          </a:r>
        </a:p>
      </dsp:txBody>
      <dsp:txXfrm>
        <a:off x="3701950" y="2013943"/>
        <a:ext cx="2857700" cy="720000"/>
      </dsp:txXfrm>
    </dsp:sp>
    <dsp:sp modelId="{54DF0E49-E516-44AC-B2BC-0BCD98071C96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3A4D-A120-4629-B262-FAC451FF8888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Likelihood estimation of developing liver disease</a:t>
          </a:r>
        </a:p>
      </dsp:txBody>
      <dsp:txXfrm>
        <a:off x="7059747" y="2013943"/>
        <a:ext cx="2857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343BC-B31D-4B65-9CE3-CB096D79C4E3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010F1-20A9-4594-9E1A-85BF8B4B16E0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0852-DA53-4510-9E51-125FF6483FFD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Obtain: searched Kaggle for a dataset I could use  </a:t>
          </a:r>
        </a:p>
      </dsp:txBody>
      <dsp:txXfrm>
        <a:off x="1014206" y="4122"/>
        <a:ext cx="5137356" cy="878100"/>
      </dsp:txXfrm>
    </dsp:sp>
    <dsp:sp modelId="{5A56CA7D-DC48-4A28-B35D-A729054E68B0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FAB85-DE26-4CA6-8984-740B4FE7E698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59B6-2484-4D33-9BEA-052663622641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Scrub: cleaned and manipulated the data using Pandas </a:t>
          </a:r>
        </a:p>
      </dsp:txBody>
      <dsp:txXfrm>
        <a:off x="1014206" y="1101748"/>
        <a:ext cx="5137356" cy="878100"/>
      </dsp:txXfrm>
    </dsp:sp>
    <dsp:sp modelId="{19507D86-244F-4CFE-BC78-8E2ADAF5E1CE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7ED67-5BF0-47E8-8BE6-FF567C417DBB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DBBD1-EDA4-41CB-B20C-A74B765C07B1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Explore: derived statistics and created visualizations using Matplotlib and Seaborn </a:t>
          </a:r>
        </a:p>
      </dsp:txBody>
      <dsp:txXfrm>
        <a:off x="1014206" y="2199374"/>
        <a:ext cx="5137356" cy="878100"/>
      </dsp:txXfrm>
    </dsp:sp>
    <dsp:sp modelId="{80CFBCEC-1CAC-4358-80E4-45E462B57ED6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FBA37-0161-4DAA-8781-9633F91C9E38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5425-8D50-4610-9FC5-020253E4314E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Model: classification machine learning algorithms using Sklearn </a:t>
          </a:r>
        </a:p>
      </dsp:txBody>
      <dsp:txXfrm>
        <a:off x="1014206" y="3297000"/>
        <a:ext cx="5137356" cy="878100"/>
      </dsp:txXfrm>
    </dsp:sp>
    <dsp:sp modelId="{42547D32-BE14-46DF-97CB-5DBDD5B79983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74795-9B49-4841-87E3-32AA426D05D6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16700-45F3-40EE-A1BC-CF0A792A4625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iNterpret: drew conclusions from the data and evaluated meaning of results</a:t>
          </a:r>
        </a:p>
      </dsp:txBody>
      <dsp:txXfrm>
        <a:off x="1014206" y="4394626"/>
        <a:ext cx="5137356" cy="878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CB2EB-97C0-46F9-AD91-CC2580ABF122}">
      <dsp:nvSpPr>
        <dsp:cNvPr id="0" name=""/>
        <dsp:cNvSpPr/>
      </dsp:nvSpPr>
      <dsp:spPr>
        <a:xfrm>
          <a:off x="1885437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254C-9F52-479F-85FC-C7A747A00CEF}">
      <dsp:nvSpPr>
        <dsp:cNvPr id="0" name=""/>
        <dsp:cNvSpPr/>
      </dsp:nvSpPr>
      <dsp:spPr>
        <a:xfrm>
          <a:off x="1244377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research on data acquisition</a:t>
          </a:r>
        </a:p>
      </dsp:txBody>
      <dsp:txXfrm>
        <a:off x="1244377" y="1712032"/>
        <a:ext cx="2331126" cy="720000"/>
      </dsp:txXfrm>
    </dsp:sp>
    <dsp:sp modelId="{739B424A-4295-4735-A0DF-17DFD3E4B1BD}">
      <dsp:nvSpPr>
        <dsp:cNvPr id="0" name=""/>
        <dsp:cNvSpPr/>
      </dsp:nvSpPr>
      <dsp:spPr>
        <a:xfrm>
          <a:off x="4624511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A68C8-2F22-4756-B62D-3A55876D5AB7}">
      <dsp:nvSpPr>
        <dsp:cNvPr id="0" name=""/>
        <dsp:cNvSpPr/>
      </dsp:nvSpPr>
      <dsp:spPr>
        <a:xfrm>
          <a:off x="3983451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Expand dataset with possible concatenation </a:t>
          </a:r>
        </a:p>
      </dsp:txBody>
      <dsp:txXfrm>
        <a:off x="3983451" y="1712032"/>
        <a:ext cx="2331126" cy="720000"/>
      </dsp:txXfrm>
    </dsp:sp>
    <dsp:sp modelId="{5E3E4BDB-8ECE-4280-AB9B-17AB95779E73}">
      <dsp:nvSpPr>
        <dsp:cNvPr id="0" name=""/>
        <dsp:cNvSpPr/>
      </dsp:nvSpPr>
      <dsp:spPr>
        <a:xfrm>
          <a:off x="7363585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9C52D-6182-4221-B6E3-9B3E5030A19E}">
      <dsp:nvSpPr>
        <dsp:cNvPr id="0" name=""/>
        <dsp:cNvSpPr/>
      </dsp:nvSpPr>
      <dsp:spPr>
        <a:xfrm>
          <a:off x="6722525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 feature selection </a:t>
          </a:r>
        </a:p>
      </dsp:txBody>
      <dsp:txXfrm>
        <a:off x="6722525" y="1712032"/>
        <a:ext cx="23311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F658-1C31-5C46-A3D7-AAABB95F8E0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9772-BFDE-2E44-AF81-3922071E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I’ll be presenting my module 3 project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used the Indian Liver Patient Records dataset found in 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i="1" dirty="0"/>
              <a:t>Thank you very much for your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To supply healthcare practitioners with valuable information that can be utilized in their day-to-day professional lives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Shed some light on possible risks associated with the disease and perhaps even ways to mitigate it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Try our best to identify those at most risk and intervene as soon as possible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Develop a preventive care strategy to better deal with liver disease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Allows for the  establishment of a strategic plan to deal with the issue at hand and a better way to allocate time and resources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We can generate a likelihood estimation using the data we are given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Obtain, scrub, explore, model, and interpret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Obtained from Kaggle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Scrubbed using Pandas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Explored using Matplotlib and Seaborn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Modeled using classification algorithms from Sklearn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Interpreted our conclusions using the statistics we obtained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Identifying certain correlations streamlines the process and makes the job much easier for the healthcare provider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There were high correlations between total bilirubin vs. direct bilirubin, alamine aminotransferase vs. aspartate aminotransferase, total proteins vs. albumin, and albumin vs. albumin and globulin ratio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Total bilirubin vs. direct bilirubin = 0.87, alamine aminotransferase vs. aspartate aminotransferase = 0.79, total proteins vs. albumin – 0.78, and albumin vs. albumin and globulin ration = 0.69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This can aid practitioners during the process of choosing whether to administer certain tests or not, which can ultimately accelerate the diagnosing phase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Males comprised most of the dataset by a vast amount. They made up 75.64% of the patients tested.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The disparity between genders is quite large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Males were significantly impacted by liver disease compared to females. They made up 70.06% of the patients that tested positive for the disease.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types of discoveries can lead to targeted preventive care for male subjects when they come in for rudimentary check-ups or health issues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 facilities and various other organizations can take a step in addressing the issue-at-hand and make the public aware of the consequences that are associated with liver disease</a:t>
            </a:r>
            <a:endParaRPr lang="en-US" i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Adults between the ages of 24-63 years old seem to be the most at danger. This group made up 70.48% of the patients testing positive. 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attributed to these adults being tested more often for liver disease than are young people and the elderly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testing the youth and improving their dietary intake, decreasing alcohol consumption, addressing pollution, decontaminating food, and eradicating drug use, we may arrive at a stage where we can prevent our youth from developing liver disease later in their lives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 practitioners need to encourage routine check-ups and visits to the doctor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The default Random Forest classification algorithm  proved to perform the best in terms of accuracy and AUC score compared to the rest of the models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It had an accuracy of about 0.77 and an AUC of about 0.64 on the test data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then went ahead and performed a Random Forest + Optimization of hyperparameters and the metrics were worse with an accuracy of about 0.74 and an AUC of about 0.56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stick with the Random Forest model, adjust the hyperparameters some more, possibly even using GridSearchCV instead, and integrate some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For future work I would research more on the techniques used to acquire the data as it would shed more insight as to the validity of our findings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expand the dataset in order to train the model more efficiently, as increasing the number of observations usually elicits better results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also perform some feature selection to see whether that has any positive effect on the model metrics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6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3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EF54B9-2AD8-484C-8585-02F6CD985B7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AEA5-E743-214B-835C-016029624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4072" y="988741"/>
            <a:ext cx="4493272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Flatiron School module 3 project 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6C28-AA48-4341-B04E-00B716C49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633" y="2998114"/>
            <a:ext cx="3701883" cy="861774"/>
          </a:xfrm>
          <a:ln w="25400" cap="sq">
            <a:solidFill>
              <a:srgbClr val="FFFFFF"/>
            </a:solidFill>
            <a:miter lim="800000"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Liver Disease Machine Learning Project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Christian Lopez </a:t>
            </a:r>
          </a:p>
        </p:txBody>
      </p:sp>
    </p:spTree>
    <p:extLst>
      <p:ext uri="{BB962C8B-B14F-4D97-AF65-F5344CB8AC3E}">
        <p14:creationId xmlns:p14="http://schemas.microsoft.com/office/powerpoint/2010/main" val="39907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4F32040-AEF9-46E5-8AF1-F37E8E77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D873F-71DB-8248-BDC5-68ECE0AD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Thank you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B8C0EB2-C10C-42B9-BFAD-DF1446B2B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5865" y="640555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E3421-DF66-440D-8C55-24245378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1500" y="806112"/>
            <a:ext cx="3429000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84F3B617-D02D-48D8-8552-B0230B4D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0ED65-34C2-374B-B748-A8962963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61DF99D-FF62-4F17-8444-D1EA1DE25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7176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25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4366-0C64-AB45-BEF0-24A025A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Business value: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B0C2B9-EE9C-47E0-BADB-65C5EB22C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6010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6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B361-949F-014E-A036-0ADBD5DC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Methodology:</a:t>
            </a:r>
            <a:br>
              <a:rPr lang="en-US" sz="2600"/>
            </a:br>
            <a:r>
              <a:rPr lang="en-US" sz="2600"/>
              <a:t>OSEMN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2214E-8673-4BC7-B383-64A0E0B6D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1582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2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FF1A147-E8A6-3348-A557-3066868C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10" y="3377509"/>
            <a:ext cx="2900841" cy="27340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13815-18B1-AC49-9BC7-291D18A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Recommendation 1:</a:t>
            </a:r>
            <a:br>
              <a:rPr lang="en-US"/>
            </a:br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241AFCE-4ABE-C849-A7C2-C23EF4FE3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82" y="321733"/>
            <a:ext cx="3449897" cy="2734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1326-B892-FD4C-A531-6337659D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Look carefully for underlying correlations between certain features</a:t>
            </a: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Healthcare practitioners may choose to administer certain tests and not others</a:t>
            </a: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This can help speed-up the diagnosis </a:t>
            </a:r>
          </a:p>
        </p:txBody>
      </p:sp>
    </p:spTree>
    <p:extLst>
      <p:ext uri="{BB962C8B-B14F-4D97-AF65-F5344CB8AC3E}">
        <p14:creationId xmlns:p14="http://schemas.microsoft.com/office/powerpoint/2010/main" val="15530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D180-906C-904F-9E09-B0F55840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4160-1A7F-3F4F-918E-17F279B1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Targeted preventive care for male patients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Create social awareness around liver disease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Identify demographics in jeopardy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CF1424-3CC0-764E-AF8F-381F34DF8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79" y="190752"/>
            <a:ext cx="2383291" cy="294889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CA90E-8DB5-CD48-B40F-8556BE52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118" y="3680501"/>
            <a:ext cx="3360415" cy="27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AEBFD6-946A-A548-BBD6-31334218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3377509"/>
            <a:ext cx="4005924" cy="2734043"/>
          </a:xfrm>
          <a:prstGeom prst="rect">
            <a:avLst/>
          </a:prstGeom>
        </p:spPr>
      </p:pic>
      <p:sp>
        <p:nvSpPr>
          <p:cNvPr id="32" name="Rectangle 2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71122-763D-3A43-AA8A-19C65814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Recommendation 3: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3ECEE67-7A63-7446-99FC-086ADCE1F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2" y="321733"/>
            <a:ext cx="4288696" cy="2734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7CE-605C-2B42-97A6-66CD4C89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Promote lifestyle change in the youth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Drive environment change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Chase away stigma and encourage check-ups</a:t>
            </a:r>
          </a:p>
        </p:txBody>
      </p:sp>
    </p:spTree>
    <p:extLst>
      <p:ext uri="{BB962C8B-B14F-4D97-AF65-F5344CB8AC3E}">
        <p14:creationId xmlns:p14="http://schemas.microsoft.com/office/powerpoint/2010/main" val="5735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94CB5-6A5C-C14D-B926-396EBF6D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654295" cy="685800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Random forest</a:t>
            </a: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&amp; </a:t>
            </a: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random forest + randomsearchcv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5EC8CDD-CAD2-E243-9DEC-17D5A524F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7763" y="973275"/>
            <a:ext cx="6250769" cy="47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3EE12E-D662-458A-9649-6896B78BD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F86F6-2BCD-4875-B995-9F76838F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A91D4-1F1D-F045-BBC2-36254591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Future work: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1A460-844A-437F-B3FA-67921005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54708"/>
              </p:ext>
            </p:extLst>
          </p:nvPr>
        </p:nvGraphicFramePr>
        <p:xfrm>
          <a:off x="946986" y="94698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6766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860</Words>
  <Application>Microsoft Macintosh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Wingdings</vt:lpstr>
      <vt:lpstr>Parcel</vt:lpstr>
      <vt:lpstr>Flatiron School module 3 project  </vt:lpstr>
      <vt:lpstr>Problem statement:</vt:lpstr>
      <vt:lpstr>Business value:</vt:lpstr>
      <vt:lpstr>Methodology: OSEMN</vt:lpstr>
      <vt:lpstr>Recommendation 1: </vt:lpstr>
      <vt:lpstr>Recommendation 2:</vt:lpstr>
      <vt:lpstr>Recommendation 3:</vt:lpstr>
      <vt:lpstr>Random forest    &amp;    random forest + randomsearchcv</vt:lpstr>
      <vt:lpstr>Future work: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School module 3 project  </dc:title>
  <dc:creator>Christian Lopez</dc:creator>
  <cp:lastModifiedBy>Christian Lopez</cp:lastModifiedBy>
  <cp:revision>21</cp:revision>
  <dcterms:created xsi:type="dcterms:W3CDTF">2020-06-18T05:02:54Z</dcterms:created>
  <dcterms:modified xsi:type="dcterms:W3CDTF">2020-06-18T06:14:16Z</dcterms:modified>
</cp:coreProperties>
</file>