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70" r:id="rId8"/>
    <p:sldId id="264" r:id="rId9"/>
    <p:sldId id="265" r:id="rId10"/>
    <p:sldId id="266" r:id="rId11"/>
    <p:sldId id="267" r:id="rId12"/>
    <p:sldId id="268" r:id="rId13"/>
    <p:sldId id="25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167-7412-4DED-AD7E-172F3F0E4AB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43CF-1A9A-453C-BA9C-90EBDEB0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4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167-7412-4DED-AD7E-172F3F0E4AB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43CF-1A9A-453C-BA9C-90EBDEB0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167-7412-4DED-AD7E-172F3F0E4AB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43CF-1A9A-453C-BA9C-90EBDEB0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167-7412-4DED-AD7E-172F3F0E4AB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43CF-1A9A-453C-BA9C-90EBDEB0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167-7412-4DED-AD7E-172F3F0E4AB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43CF-1A9A-453C-BA9C-90EBDEB0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2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167-7412-4DED-AD7E-172F3F0E4AB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43CF-1A9A-453C-BA9C-90EBDEB0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167-7412-4DED-AD7E-172F3F0E4AB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43CF-1A9A-453C-BA9C-90EBDEB0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167-7412-4DED-AD7E-172F3F0E4AB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43CF-1A9A-453C-BA9C-90EBDEB0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167-7412-4DED-AD7E-172F3F0E4AB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43CF-1A9A-453C-BA9C-90EBDEB0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3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167-7412-4DED-AD7E-172F3F0E4AB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43CF-1A9A-453C-BA9C-90EBDEB0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9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167-7412-4DED-AD7E-172F3F0E4AB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43CF-1A9A-453C-BA9C-90EBDEB0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E0167-7412-4DED-AD7E-172F3F0E4AB6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743CF-1A9A-453C-BA9C-90EBDEB0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rtoftesting.com/data-driven-framework-in-selenium-using-testng" TargetMode="External"/><Relationship Id="rId3" Type="http://schemas.openxmlformats.org/officeDocument/2006/relationships/hyperlink" Target="https://artoftesting.com/testng-annotations" TargetMode="External"/><Relationship Id="rId7" Type="http://schemas.openxmlformats.org/officeDocument/2006/relationships/hyperlink" Target="https://artoftesting.com/soft-assertion-in-testng-selenium-webdriver-java" TargetMode="External"/><Relationship Id="rId2" Type="http://schemas.openxmlformats.org/officeDocument/2006/relationships/hyperlink" Target="https://artoftesting.com/what-is-test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toftesting.com/run-selenium-test-in-parallel" TargetMode="External"/><Relationship Id="rId5" Type="http://schemas.openxmlformats.org/officeDocument/2006/relationships/hyperlink" Target="https://artoftesting.com/test-priority-in-testng-selenium-webdriver-java" TargetMode="External"/><Relationship Id="rId10" Type="http://schemas.openxmlformats.org/officeDocument/2006/relationships/hyperlink" Target="https://github.com/skilledmonster/TestNG_Examples" TargetMode="External"/><Relationship Id="rId4" Type="http://schemas.openxmlformats.org/officeDocument/2006/relationships/hyperlink" Target="https://artoftesting.com/timeout-in-testng-selenium-webdriver-java" TargetMode="External"/><Relationship Id="rId9" Type="http://schemas.openxmlformats.org/officeDocument/2006/relationships/hyperlink" Target="https://artoftesting.com/rerun-failed-tests-in-testng-selenium-webdriver-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TestNG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5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476411" cy="6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1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871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Test Listener</a:t>
            </a:r>
            <a:endParaRPr lang="en-US" sz="8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91" y="2078218"/>
            <a:ext cx="8305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1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Important links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https://artoftesting.com/what-is-testng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https://artoftesting.com/testng-annotations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https://artoftesting.com/timeout-in-testng-selenium-webdriver-java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https://artoftesting.com/test-priority-in-testng-selenium-webdriver-java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https://artoftesting.com/run-selenium-test-in-parallel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https://artoftesting.com/soft-assertion-in-testng-selenium-webdriver-java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https://artoftesting.com/data-driven-framework-in-selenium-using-testng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https://artoftesting.com/rerun-failed-tests-in-testng-selenium-webdriver-java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https://github.com/skilledmonster/TestNG_Examples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7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234057" cy="68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0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TestNG features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Annotations 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/>
              <a:t>Groups</a:t>
            </a:r>
            <a:endParaRPr lang="en-US" dirty="0" smtClean="0"/>
          </a:p>
          <a:p>
            <a:r>
              <a:rPr lang="en-US" dirty="0" smtClean="0"/>
              <a:t>Data provider</a:t>
            </a:r>
            <a:endParaRPr lang="en-US" dirty="0" smtClean="0"/>
          </a:p>
          <a:p>
            <a:r>
              <a:rPr lang="en-US" dirty="0" smtClean="0"/>
              <a:t>Parallel execution</a:t>
            </a:r>
            <a:endParaRPr lang="en-US" dirty="0" smtClean="0"/>
          </a:p>
          <a:p>
            <a:r>
              <a:rPr lang="en-US" dirty="0" smtClean="0"/>
              <a:t>Test listener</a:t>
            </a:r>
          </a:p>
          <a:p>
            <a:r>
              <a:rPr lang="en-US" dirty="0" smtClean="0"/>
              <a:t>Test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6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9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9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8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TestNG Assertions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assertTrue</a:t>
            </a:r>
            <a:endParaRPr lang="en-US" dirty="0" smtClean="0"/>
          </a:p>
          <a:p>
            <a:r>
              <a:rPr lang="en-US" dirty="0" err="1" smtClean="0"/>
              <a:t>assertFalse</a:t>
            </a:r>
            <a:endParaRPr lang="en-US" dirty="0" smtClean="0"/>
          </a:p>
          <a:p>
            <a:r>
              <a:rPr lang="en-US" dirty="0" err="1" smtClean="0"/>
              <a:t>assertEquals</a:t>
            </a:r>
            <a:endParaRPr lang="en-US" dirty="0" smtClean="0"/>
          </a:p>
          <a:p>
            <a:r>
              <a:rPr lang="en-US" dirty="0" err="1" smtClean="0"/>
              <a:t>assertNotEquals</a:t>
            </a:r>
            <a:endParaRPr lang="en-US" dirty="0" smtClean="0"/>
          </a:p>
          <a:p>
            <a:r>
              <a:rPr lang="en-US" dirty="0" err="1" smtClean="0"/>
              <a:t>assertNull</a:t>
            </a:r>
            <a:endParaRPr lang="en-US" dirty="0" smtClean="0"/>
          </a:p>
          <a:p>
            <a:r>
              <a:rPr lang="en-US" dirty="0" err="1" smtClean="0"/>
              <a:t>assertNotNull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771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1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9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05257" cy="68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4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53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TestNG</vt:lpstr>
      <vt:lpstr>PowerPoint Presentation</vt:lpstr>
      <vt:lpstr>TestNG features</vt:lpstr>
      <vt:lpstr>PowerPoint Presentation</vt:lpstr>
      <vt:lpstr>PowerPoint Presentation</vt:lpstr>
      <vt:lpstr>PowerPoint Presentation</vt:lpstr>
      <vt:lpstr>TestNG Assertions</vt:lpstr>
      <vt:lpstr>PowerPoint Presentation</vt:lpstr>
      <vt:lpstr>PowerPoint Presentation</vt:lpstr>
      <vt:lpstr>PowerPoint Presentation</vt:lpstr>
      <vt:lpstr>PowerPoint Presentation</vt:lpstr>
      <vt:lpstr>Test Listener</vt:lpstr>
      <vt:lpstr>PowerPoint Presentation</vt:lpstr>
      <vt:lpstr>Important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Prasad Vasudevan</dc:creator>
  <cp:lastModifiedBy>Krishna Prasad Vasudevan</cp:lastModifiedBy>
  <cp:revision>24</cp:revision>
  <dcterms:created xsi:type="dcterms:W3CDTF">2020-06-19T17:18:57Z</dcterms:created>
  <dcterms:modified xsi:type="dcterms:W3CDTF">2020-06-20T11:54:48Z</dcterms:modified>
</cp:coreProperties>
</file>