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1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6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0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0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2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13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4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5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16" name="TextBox 13"/>
          <p:cNvSpPr txBox="1"/>
          <p:nvPr/>
        </p:nvSpPr>
        <p:spPr>
          <a:xfrm>
            <a:off x="1524000" y="3245074"/>
            <a:ext cx="8227811" cy="2580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dirty="0" sz="2400" lang="en-US" smtClean="0"/>
              <a:t>B</a:t>
            </a:r>
            <a:r>
              <a:rPr dirty="0" sz="2400" lang="en-US" smtClean="0"/>
              <a:t>A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E</a:t>
            </a:r>
            <a:r>
              <a:rPr altLang="en-US" dirty="0" sz="2400" lang="en-US" smtClean="0"/>
              <a:t>E</a:t>
            </a:r>
            <a:r>
              <a:rPr altLang="en-US" dirty="0" sz="2400" lang="en-US" smtClean="0"/>
              <a:t>R</a:t>
            </a:r>
            <a:r>
              <a:rPr altLang="en-US" dirty="0" sz="2400" lang="en-US" smtClean="0"/>
              <a:t> </a:t>
            </a:r>
            <a:r>
              <a:rPr altLang="en-US" dirty="0" sz="2400" lang="en-US" smtClean="0"/>
              <a:t>K</a:t>
            </a:r>
            <a:r>
              <a:rPr altLang="en-US" dirty="0" sz="2400" lang="en-US" smtClean="0"/>
              <a:t>H</a:t>
            </a:r>
            <a:r>
              <a:rPr altLang="en-US" dirty="0" sz="2400" lang="en-US" smtClean="0"/>
              <a:t>A</a:t>
            </a:r>
            <a:r>
              <a:rPr altLang="en-US" dirty="0" sz="2400" lang="en-US" smtClean="0"/>
              <a:t>N</a:t>
            </a:r>
            <a:r>
              <a:rPr altLang="en-US" dirty="0" sz="2400" lang="en-US" smtClean="0"/>
              <a:t> </a:t>
            </a:r>
            <a:r>
              <a:rPr altLang="en-US" dirty="0" sz="2400" lang="en-US" smtClean="0"/>
              <a:t>U</a:t>
            </a:r>
            <a:r>
              <a:rPr altLang="en-US" dirty="0" sz="2400" lang="en-US" smtClean="0"/>
              <a:t> </a:t>
            </a:r>
            <a:endParaRPr dirty="0" sz="2400" lang="en-US"/>
          </a:p>
          <a:p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</a:t>
            </a:r>
            <a:r>
              <a:rPr dirty="0" sz="2400" lang="en-US" smtClean="0"/>
              <a:t>3</a:t>
            </a:r>
            <a:r>
              <a:rPr dirty="0" sz="2400" lang="en-US" smtClean="0"/>
              <a:t>5</a:t>
            </a:r>
            <a:r>
              <a:rPr dirty="0" sz="2400" lang="en-US" smtClean="0"/>
              <a:t>0</a:t>
            </a:r>
            <a:endParaRPr dirty="0" sz="2400" lang="en-US"/>
          </a:p>
          <a:p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r>
              <a:rPr dirty="0" sz="2400" lang="en-US" smtClean="0"/>
              <a:t> </a:t>
            </a:r>
            <a:r>
              <a:rPr dirty="0" sz="2400" lang="en-US" smtClean="0"/>
              <a:t>'</a:t>
            </a:r>
            <a:r>
              <a:rPr dirty="0" sz="2400" lang="en-US" smtClean="0"/>
              <a:t>A</a:t>
            </a:r>
            <a:r>
              <a:rPr dirty="0" sz="2400" lang="en-US" smtClean="0"/>
              <a:t>'</a:t>
            </a:r>
            <a:endParaRPr dirty="0" sz="2400" lang="en-US"/>
          </a:p>
          <a:p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1"/>
          <p:cNvSpPr txBox="1"/>
          <p:nvPr/>
        </p:nvSpPr>
        <p:spPr>
          <a:xfrm>
            <a:off x="609600" y="1371600"/>
            <a:ext cx="7413625" cy="588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04" name="TextBox 6"/>
          <p:cNvSpPr txBox="1"/>
          <p:nvPr/>
        </p:nvSpPr>
        <p:spPr>
          <a:xfrm>
            <a:off x="1066800" y="1496961"/>
            <a:ext cx="7620000" cy="3444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54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/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23901"/>
          </a:xfrm>
        </p:spPr>
        <p:txBody>
          <a:bodyPr/>
          <a:p>
            <a:r>
              <a:rPr dirty="0" lang="en-US" smtClean="0"/>
              <a:t>RESULTS</a:t>
            </a:r>
            <a:endParaRPr dirty="0" lang="en-IN"/>
          </a:p>
        </p:txBody>
      </p:sp>
      <p:pic>
        <p:nvPicPr>
          <p:cNvPr id="2097152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/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TextBox 2"/>
          <p:cNvSpPr txBox="1"/>
          <p:nvPr/>
        </p:nvSpPr>
        <p:spPr>
          <a:xfrm>
            <a:off x="755332" y="1295400"/>
            <a:ext cx="7626668" cy="5425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</a:t>
            </a:r>
            <a:r>
              <a:rPr dirty="0" sz="2400" lang="en-US" smtClean="0"/>
              <a:t>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</a:t>
            </a:r>
            <a:r>
              <a:rPr dirty="0" sz="2400" lang="en-US" smtClean="0"/>
              <a:t>369</a:t>
            </a:r>
            <a:r>
              <a:rPr dirty="0" sz="2400" lang="en-US" smtClean="0"/>
              <a:t>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5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3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3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5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6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grpSp>
        <p:nvGrpSpPr>
          <p:cNvPr id="44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6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6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6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6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1" name="TextBox 7"/>
          <p:cNvSpPr txBox="1"/>
          <p:nvPr/>
        </p:nvSpPr>
        <p:spPr>
          <a:xfrm>
            <a:off x="2819400" y="2658397"/>
            <a:ext cx="7772400" cy="2186940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3" name="TextBox 4"/>
          <p:cNvSpPr txBox="1"/>
          <p:nvPr/>
        </p:nvSpPr>
        <p:spPr>
          <a:xfrm>
            <a:off x="1295400" y="2097351"/>
            <a:ext cx="6104020" cy="38633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667000" y="2389116"/>
            <a:ext cx="6019800" cy="30251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VC</cp:lastModifiedBy>
  <dcterms:created xsi:type="dcterms:W3CDTF">2024-03-28T17:07:22Z</dcterms:created>
  <dcterms:modified xsi:type="dcterms:W3CDTF">2024-09-26T04:51:26Z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dbcfed6550824e669b828bb5624ad1e0</vt:lpwstr>
  </property>
</Properties>
</file>