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3" r:id="rId5"/>
    <p:sldId id="259" r:id="rId6"/>
    <p:sldId id="261" r:id="rId7"/>
    <p:sldId id="262" r:id="rId8"/>
    <p:sldId id="264" r:id="rId9"/>
    <p:sldId id="263" r:id="rId10"/>
    <p:sldId id="265" r:id="rId11"/>
    <p:sldId id="275" r:id="rId12"/>
    <p:sldId id="266" r:id="rId13"/>
    <p:sldId id="267" r:id="rId14"/>
    <p:sldId id="268" r:id="rId15"/>
    <p:sldId id="277" r:id="rId16"/>
    <p:sldId id="278" r:id="rId17"/>
    <p:sldId id="269" r:id="rId18"/>
    <p:sldId id="271" r:id="rId19"/>
    <p:sldId id="27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1CABC-82AF-4FD6-9E6F-9E6F83C01281}" v="108" dt="2024-08-15T16:26:4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heerulla Shaik" userId="210832f01311b506" providerId="LiveId" clId="{4291CABC-82AF-4FD6-9E6F-9E6F83C01281}"/>
    <pc:docChg chg="undo custSel addSld delSld modSld sldOrd">
      <pc:chgData name="Basheerulla Shaik" userId="210832f01311b506" providerId="LiveId" clId="{4291CABC-82AF-4FD6-9E6F-9E6F83C01281}" dt="2024-08-15T16:26:49.611" v="1437" actId="27918"/>
      <pc:docMkLst>
        <pc:docMk/>
      </pc:docMkLst>
      <pc:sldChg chg="addSp delSp modSp mod addAnim delAnim">
        <pc:chgData name="Basheerulla Shaik" userId="210832f01311b506" providerId="LiveId" clId="{4291CABC-82AF-4FD6-9E6F-9E6F83C01281}" dt="2024-08-13T22:05:47.255" v="1193" actId="20577"/>
        <pc:sldMkLst>
          <pc:docMk/>
          <pc:sldMk cId="46627543" sldId="256"/>
        </pc:sldMkLst>
        <pc:spChg chg="mod ord">
          <ac:chgData name="Basheerulla Shaik" userId="210832f01311b506" providerId="LiveId" clId="{4291CABC-82AF-4FD6-9E6F-9E6F83C01281}" dt="2024-08-13T22:05:47.255" v="1193" actId="20577"/>
          <ac:spMkLst>
            <pc:docMk/>
            <pc:sldMk cId="46627543" sldId="256"/>
            <ac:spMk id="2" creationId="{F9327E90-B0F9-E6B8-70E3-66D065B7ADD9}"/>
          </ac:spMkLst>
        </pc:spChg>
        <pc:spChg chg="add del">
          <ac:chgData name="Basheerulla Shaik" userId="210832f01311b506" providerId="LiveId" clId="{4291CABC-82AF-4FD6-9E6F-9E6F83C01281}" dt="2024-08-13T17:51:50.838" v="6" actId="26606"/>
          <ac:spMkLst>
            <pc:docMk/>
            <pc:sldMk cId="46627543" sldId="256"/>
            <ac:spMk id="21" creationId="{A8CCCB6D-5162-4AAE-A5E3-3AC55410DBCE}"/>
          </ac:spMkLst>
        </pc:spChg>
        <pc:spChg chg="add del">
          <ac:chgData name="Basheerulla Shaik" userId="210832f01311b506" providerId="LiveId" clId="{4291CABC-82AF-4FD6-9E6F-9E6F83C01281}" dt="2024-08-13T17:51:50.838" v="6" actId="26606"/>
          <ac:spMkLst>
            <pc:docMk/>
            <pc:sldMk cId="46627543" sldId="256"/>
            <ac:spMk id="22" creationId="{0BCD8C04-CC7B-40EF-82EB-E9821F79BB86}"/>
          </ac:spMkLst>
        </pc:spChg>
        <pc:spChg chg="add del">
          <ac:chgData name="Basheerulla Shaik" userId="210832f01311b506" providerId="LiveId" clId="{4291CABC-82AF-4FD6-9E6F-9E6F83C01281}" dt="2024-08-13T17:51:31.881" v="1" actId="26606"/>
          <ac:spMkLst>
            <pc:docMk/>
            <pc:sldMk cId="46627543" sldId="256"/>
            <ac:spMk id="27" creationId="{4D4677D2-D5AC-4CF9-9EED-2B89D0A1C212}"/>
          </ac:spMkLst>
        </pc:spChg>
        <pc:spChg chg="add del">
          <ac:chgData name="Basheerulla Shaik" userId="210832f01311b506" providerId="LiveId" clId="{4291CABC-82AF-4FD6-9E6F-9E6F83C01281}" dt="2024-08-13T17:51:31.881" v="1" actId="26606"/>
          <ac:spMkLst>
            <pc:docMk/>
            <pc:sldMk cId="46627543" sldId="256"/>
            <ac:spMk id="29" creationId="{AF695F69-7001-421E-98A8-E74156934A51}"/>
          </ac:spMkLst>
        </pc:spChg>
        <pc:spChg chg="add del">
          <ac:chgData name="Basheerulla Shaik" userId="210832f01311b506" providerId="LiveId" clId="{4291CABC-82AF-4FD6-9E6F-9E6F83C01281}" dt="2024-08-13T17:51:42.338" v="3" actId="26606"/>
          <ac:spMkLst>
            <pc:docMk/>
            <pc:sldMk cId="46627543" sldId="256"/>
            <ac:spMk id="31" creationId="{3A930249-8242-4E2B-AF17-C01826488321}"/>
          </ac:spMkLst>
        </pc:spChg>
        <pc:spChg chg="add del">
          <ac:chgData name="Basheerulla Shaik" userId="210832f01311b506" providerId="LiveId" clId="{4291CABC-82AF-4FD6-9E6F-9E6F83C01281}" dt="2024-08-13T17:51:42.338" v="3" actId="26606"/>
          <ac:spMkLst>
            <pc:docMk/>
            <pc:sldMk cId="46627543" sldId="256"/>
            <ac:spMk id="32" creationId="{A5BDD999-C5E1-4B3E-A710-768673819165}"/>
          </ac:spMkLst>
        </pc:spChg>
        <pc:spChg chg="add del">
          <ac:chgData name="Basheerulla Shaik" userId="210832f01311b506" providerId="LiveId" clId="{4291CABC-82AF-4FD6-9E6F-9E6F83C01281}" dt="2024-08-13T17:51:50.831" v="5" actId="26606"/>
          <ac:spMkLst>
            <pc:docMk/>
            <pc:sldMk cId="46627543" sldId="256"/>
            <ac:spMk id="34" creationId="{27BDFED6-6E33-4606-AFE2-886ADB1C018E}"/>
          </ac:spMkLst>
        </pc:spChg>
        <pc:spChg chg="add del">
          <ac:chgData name="Basheerulla Shaik" userId="210832f01311b506" providerId="LiveId" clId="{4291CABC-82AF-4FD6-9E6F-9E6F83C01281}" dt="2024-08-13T17:51:50.831" v="5" actId="26606"/>
          <ac:spMkLst>
            <pc:docMk/>
            <pc:sldMk cId="46627543" sldId="256"/>
            <ac:spMk id="35" creationId="{890DEF05-784E-4B61-89E4-04C4ECF4E5A0}"/>
          </ac:spMkLst>
        </pc:spChg>
        <pc:spChg chg="add del">
          <ac:chgData name="Basheerulla Shaik" userId="210832f01311b506" providerId="LiveId" clId="{4291CABC-82AF-4FD6-9E6F-9E6F83C01281}" dt="2024-08-13T17:52:25.367" v="8" actId="26606"/>
          <ac:spMkLst>
            <pc:docMk/>
            <pc:sldMk cId="46627543" sldId="256"/>
            <ac:spMk id="38" creationId="{3A930249-8242-4E2B-AF17-C01826488321}"/>
          </ac:spMkLst>
        </pc:spChg>
        <pc:spChg chg="add del">
          <ac:chgData name="Basheerulla Shaik" userId="210832f01311b506" providerId="LiveId" clId="{4291CABC-82AF-4FD6-9E6F-9E6F83C01281}" dt="2024-08-13T17:52:25.367" v="8" actId="26606"/>
          <ac:spMkLst>
            <pc:docMk/>
            <pc:sldMk cId="46627543" sldId="256"/>
            <ac:spMk id="39" creationId="{A5BDD999-C5E1-4B3E-A710-768673819165}"/>
          </ac:spMkLst>
        </pc:spChg>
        <pc:spChg chg="add del">
          <ac:chgData name="Basheerulla Shaik" userId="210832f01311b506" providerId="LiveId" clId="{4291CABC-82AF-4FD6-9E6F-9E6F83C01281}" dt="2024-08-13T17:53:16.486" v="24" actId="26606"/>
          <ac:spMkLst>
            <pc:docMk/>
            <pc:sldMk cId="46627543" sldId="256"/>
            <ac:spMk id="44" creationId="{18EEE165-BC21-B37E-CF1E-0E1E2D138397}"/>
          </ac:spMkLst>
        </pc:spChg>
        <pc:spChg chg="add del">
          <ac:chgData name="Basheerulla Shaik" userId="210832f01311b506" providerId="LiveId" clId="{4291CABC-82AF-4FD6-9E6F-9E6F83C01281}" dt="2024-08-13T17:53:16.486" v="24" actId="26606"/>
          <ac:spMkLst>
            <pc:docMk/>
            <pc:sldMk cId="46627543" sldId="256"/>
            <ac:spMk id="46" creationId="{13A48C6C-3CC4-4EE5-A773-EC1EB7F59CD4}"/>
          </ac:spMkLst>
        </pc:spChg>
        <pc:spChg chg="add del">
          <ac:chgData name="Basheerulla Shaik" userId="210832f01311b506" providerId="LiveId" clId="{4291CABC-82AF-4FD6-9E6F-9E6F83C01281}" dt="2024-08-13T17:52:42.287" v="12" actId="26606"/>
          <ac:spMkLst>
            <pc:docMk/>
            <pc:sldMk cId="46627543" sldId="256"/>
            <ac:spMk id="51" creationId="{ECC07320-C2CA-4E29-8481-9D9E143C7788}"/>
          </ac:spMkLst>
        </pc:spChg>
        <pc:spChg chg="add del">
          <ac:chgData name="Basheerulla Shaik" userId="210832f01311b506" providerId="LiveId" clId="{4291CABC-82AF-4FD6-9E6F-9E6F83C01281}" dt="2024-08-13T17:52:46.634" v="14" actId="26606"/>
          <ac:spMkLst>
            <pc:docMk/>
            <pc:sldMk cId="46627543" sldId="256"/>
            <ac:spMk id="53" creationId="{13A48C6C-3CC4-4EE5-A773-EC1EB7F59CD4}"/>
          </ac:spMkLst>
        </pc:spChg>
        <pc:spChg chg="add del">
          <ac:chgData name="Basheerulla Shaik" userId="210832f01311b506" providerId="LiveId" clId="{4291CABC-82AF-4FD6-9E6F-9E6F83C01281}" dt="2024-08-13T17:52:46.634" v="14" actId="26606"/>
          <ac:spMkLst>
            <pc:docMk/>
            <pc:sldMk cId="46627543" sldId="256"/>
            <ac:spMk id="54" creationId="{18EEE165-BC21-B37E-CF1E-0E1E2D138397}"/>
          </ac:spMkLst>
        </pc:spChg>
        <pc:spChg chg="add del">
          <ac:chgData name="Basheerulla Shaik" userId="210832f01311b506" providerId="LiveId" clId="{4291CABC-82AF-4FD6-9E6F-9E6F83C01281}" dt="2024-08-13T17:52:48.497" v="16" actId="26606"/>
          <ac:spMkLst>
            <pc:docMk/>
            <pc:sldMk cId="46627543" sldId="256"/>
            <ac:spMk id="56" creationId="{D4771268-CB57-404A-9271-370EB28F6090}"/>
          </ac:spMkLst>
        </pc:spChg>
        <pc:spChg chg="add del">
          <ac:chgData name="Basheerulla Shaik" userId="210832f01311b506" providerId="LiveId" clId="{4291CABC-82AF-4FD6-9E6F-9E6F83C01281}" dt="2024-08-13T17:52:57.659" v="18" actId="26606"/>
          <ac:spMkLst>
            <pc:docMk/>
            <pc:sldMk cId="46627543" sldId="256"/>
            <ac:spMk id="58" creationId="{9089EED9-F54D-4F20-A2C6-949DE4176959}"/>
          </ac:spMkLst>
        </pc:spChg>
        <pc:spChg chg="add del">
          <ac:chgData name="Basheerulla Shaik" userId="210832f01311b506" providerId="LiveId" clId="{4291CABC-82AF-4FD6-9E6F-9E6F83C01281}" dt="2024-08-13T17:52:57.659" v="18" actId="26606"/>
          <ac:spMkLst>
            <pc:docMk/>
            <pc:sldMk cId="46627543" sldId="256"/>
            <ac:spMk id="59" creationId="{7E46F721-3785-414D-8697-16AF490E6806}"/>
          </ac:spMkLst>
        </pc:spChg>
        <pc:spChg chg="add del">
          <ac:chgData name="Basheerulla Shaik" userId="210832f01311b506" providerId="LiveId" clId="{4291CABC-82AF-4FD6-9E6F-9E6F83C01281}" dt="2024-08-13T17:53:12.288" v="20" actId="26606"/>
          <ac:spMkLst>
            <pc:docMk/>
            <pc:sldMk cId="46627543" sldId="256"/>
            <ac:spMk id="61" creationId="{9B7AD9F6-8CE7-4299-8FC6-328F4DCD3FF9}"/>
          </ac:spMkLst>
        </pc:spChg>
        <pc:spChg chg="add del">
          <ac:chgData name="Basheerulla Shaik" userId="210832f01311b506" providerId="LiveId" clId="{4291CABC-82AF-4FD6-9E6F-9E6F83C01281}" dt="2024-08-13T17:53:12.288" v="20" actId="26606"/>
          <ac:spMkLst>
            <pc:docMk/>
            <pc:sldMk cId="46627543" sldId="256"/>
            <ac:spMk id="62" creationId="{F49775AF-8896-43EE-92C6-83497D6DC56F}"/>
          </ac:spMkLst>
        </pc:spChg>
        <pc:spChg chg="add del">
          <ac:chgData name="Basheerulla Shaik" userId="210832f01311b506" providerId="LiveId" clId="{4291CABC-82AF-4FD6-9E6F-9E6F83C01281}" dt="2024-08-13T17:53:16.483" v="23" actId="26606"/>
          <ac:spMkLst>
            <pc:docMk/>
            <pc:sldMk cId="46627543" sldId="256"/>
            <ac:spMk id="64" creationId="{ECC07320-C2CA-4E29-8481-9D9E143C7788}"/>
          </ac:spMkLst>
        </pc:spChg>
        <pc:spChg chg="add del">
          <ac:chgData name="Basheerulla Shaik" userId="210832f01311b506" providerId="LiveId" clId="{4291CABC-82AF-4FD6-9E6F-9E6F83C01281}" dt="2024-08-13T17:54:20.899" v="40" actId="26606"/>
          <ac:spMkLst>
            <pc:docMk/>
            <pc:sldMk cId="46627543" sldId="256"/>
            <ac:spMk id="66" creationId="{18EEE165-BC21-B37E-CF1E-0E1E2D138397}"/>
          </ac:spMkLst>
        </pc:spChg>
        <pc:spChg chg="add del">
          <ac:chgData name="Basheerulla Shaik" userId="210832f01311b506" providerId="LiveId" clId="{4291CABC-82AF-4FD6-9E6F-9E6F83C01281}" dt="2024-08-13T17:54:20.899" v="40" actId="26606"/>
          <ac:spMkLst>
            <pc:docMk/>
            <pc:sldMk cId="46627543" sldId="256"/>
            <ac:spMk id="67" creationId="{13A48C6C-3CC4-4EE5-A773-EC1EB7F59CD4}"/>
          </ac:spMkLst>
        </pc:spChg>
        <pc:spChg chg="add del">
          <ac:chgData name="Basheerulla Shaik" userId="210832f01311b506" providerId="LiveId" clId="{4291CABC-82AF-4FD6-9E6F-9E6F83C01281}" dt="2024-08-13T17:53:49.760" v="31" actId="26606"/>
          <ac:spMkLst>
            <pc:docMk/>
            <pc:sldMk cId="46627543" sldId="256"/>
            <ac:spMk id="72" creationId="{B9D7E975-9161-4F2D-AC53-69E1912F6B5D}"/>
          </ac:spMkLst>
        </pc:spChg>
        <pc:spChg chg="add del">
          <ac:chgData name="Basheerulla Shaik" userId="210832f01311b506" providerId="LiveId" clId="{4291CABC-82AF-4FD6-9E6F-9E6F83C01281}" dt="2024-08-13T17:53:49.760" v="31" actId="26606"/>
          <ac:spMkLst>
            <pc:docMk/>
            <pc:sldMk cId="46627543" sldId="256"/>
            <ac:spMk id="74" creationId="{827DC2C4-B485-428A-BF4A-472D2967F47F}"/>
          </ac:spMkLst>
        </pc:spChg>
        <pc:spChg chg="add del">
          <ac:chgData name="Basheerulla Shaik" userId="210832f01311b506" providerId="LiveId" clId="{4291CABC-82AF-4FD6-9E6F-9E6F83C01281}" dt="2024-08-13T17:53:49.760" v="31" actId="26606"/>
          <ac:spMkLst>
            <pc:docMk/>
            <pc:sldMk cId="46627543" sldId="256"/>
            <ac:spMk id="76" creationId="{463E6235-1649-4B47-9862-4026FC473B6F}"/>
          </ac:spMkLst>
        </pc:spChg>
        <pc:spChg chg="add del">
          <ac:chgData name="Basheerulla Shaik" userId="210832f01311b506" providerId="LiveId" clId="{4291CABC-82AF-4FD6-9E6F-9E6F83C01281}" dt="2024-08-13T17:54:02.290" v="33" actId="26606"/>
          <ac:spMkLst>
            <pc:docMk/>
            <pc:sldMk cId="46627543" sldId="256"/>
            <ac:spMk id="78" creationId="{ECC07320-C2CA-4E29-8481-9D9E143C7788}"/>
          </ac:spMkLst>
        </pc:spChg>
        <pc:spChg chg="add del">
          <ac:chgData name="Basheerulla Shaik" userId="210832f01311b506" providerId="LiveId" clId="{4291CABC-82AF-4FD6-9E6F-9E6F83C01281}" dt="2024-08-13T17:54:12.376" v="35" actId="26606"/>
          <ac:spMkLst>
            <pc:docMk/>
            <pc:sldMk cId="46627543" sldId="256"/>
            <ac:spMk id="80" creationId="{B5A8AFA4-5C32-4100-9C6D-839A47E15FA0}"/>
          </ac:spMkLst>
        </pc:spChg>
        <pc:spChg chg="add del">
          <ac:chgData name="Basheerulla Shaik" userId="210832f01311b506" providerId="LiveId" clId="{4291CABC-82AF-4FD6-9E6F-9E6F83C01281}" dt="2024-08-13T17:54:12.376" v="35" actId="26606"/>
          <ac:spMkLst>
            <pc:docMk/>
            <pc:sldMk cId="46627543" sldId="256"/>
            <ac:spMk id="81" creationId="{96B5F253-7949-47C2-9DBD-1570ECDA2296}"/>
          </ac:spMkLst>
        </pc:spChg>
        <pc:spChg chg="add del">
          <ac:chgData name="Basheerulla Shaik" userId="210832f01311b506" providerId="LiveId" clId="{4291CABC-82AF-4FD6-9E6F-9E6F83C01281}" dt="2024-08-13T17:54:18.138" v="37" actId="26606"/>
          <ac:spMkLst>
            <pc:docMk/>
            <pc:sldMk cId="46627543" sldId="256"/>
            <ac:spMk id="83" creationId="{D4771268-CB57-404A-9271-370EB28F6090}"/>
          </ac:spMkLst>
        </pc:spChg>
        <pc:spChg chg="add del">
          <ac:chgData name="Basheerulla Shaik" userId="210832f01311b506" providerId="LiveId" clId="{4291CABC-82AF-4FD6-9E6F-9E6F83C01281}" dt="2024-08-13T17:54:20.896" v="39" actId="26606"/>
          <ac:spMkLst>
            <pc:docMk/>
            <pc:sldMk cId="46627543" sldId="256"/>
            <ac:spMk id="85" creationId="{ECC07320-C2CA-4E29-8481-9D9E143C7788}"/>
          </ac:spMkLst>
        </pc:spChg>
        <pc:spChg chg="add del">
          <ac:chgData name="Basheerulla Shaik" userId="210832f01311b506" providerId="LiveId" clId="{4291CABC-82AF-4FD6-9E6F-9E6F83C01281}" dt="2024-08-13T17:54:20.896" v="39" actId="26606"/>
          <ac:spMkLst>
            <pc:docMk/>
            <pc:sldMk cId="46627543" sldId="256"/>
            <ac:spMk id="86" creationId="{178FB36B-5BFE-42CA-BC60-1115E0D95EEC}"/>
          </ac:spMkLst>
        </pc:spChg>
        <pc:spChg chg="add del">
          <ac:chgData name="Basheerulla Shaik" userId="210832f01311b506" providerId="LiveId" clId="{4291CABC-82AF-4FD6-9E6F-9E6F83C01281}" dt="2024-08-13T18:21:32.237" v="72" actId="26606"/>
          <ac:spMkLst>
            <pc:docMk/>
            <pc:sldMk cId="46627543" sldId="256"/>
            <ac:spMk id="88" creationId="{D4771268-CB57-404A-9271-370EB28F6090}"/>
          </ac:spMkLst>
        </pc:spChg>
        <pc:spChg chg="add">
          <ac:chgData name="Basheerulla Shaik" userId="210832f01311b506" providerId="LiveId" clId="{4291CABC-82AF-4FD6-9E6F-9E6F83C01281}" dt="2024-08-13T18:21:32.237" v="72" actId="26606"/>
          <ac:spMkLst>
            <pc:docMk/>
            <pc:sldMk cId="46627543" sldId="256"/>
            <ac:spMk id="93" creationId="{3C54F4CE-85F0-46ED-80DA-9518C9251AD1}"/>
          </ac:spMkLst>
        </pc:spChg>
        <pc:spChg chg="add">
          <ac:chgData name="Basheerulla Shaik" userId="210832f01311b506" providerId="LiveId" clId="{4291CABC-82AF-4FD6-9E6F-9E6F83C01281}" dt="2024-08-13T18:21:32.237" v="72" actId="26606"/>
          <ac:spMkLst>
            <pc:docMk/>
            <pc:sldMk cId="46627543" sldId="256"/>
            <ac:spMk id="95" creationId="{DADD1FCA-8ACB-4958-81DD-4CDD6D3E1921}"/>
          </ac:spMkLst>
        </pc:spChg>
        <pc:picChg chg="del mod ord">
          <ac:chgData name="Basheerulla Shaik" userId="210832f01311b506" providerId="LiveId" clId="{4291CABC-82AF-4FD6-9E6F-9E6F83C01281}" dt="2024-08-13T17:52:16.997" v="7" actId="478"/>
          <ac:picMkLst>
            <pc:docMk/>
            <pc:sldMk cId="46627543" sldId="256"/>
            <ac:picMk id="5" creationId="{BFCD536E-5498-357C-815D-3C02C39B0ABC}"/>
          </ac:picMkLst>
        </pc:picChg>
        <pc:picChg chg="del mod ord">
          <ac:chgData name="Basheerulla Shaik" userId="210832f01311b506" providerId="LiveId" clId="{4291CABC-82AF-4FD6-9E6F-9E6F83C01281}" dt="2024-08-13T17:53:19.282" v="25" actId="478"/>
          <ac:picMkLst>
            <pc:docMk/>
            <pc:sldMk cId="46627543" sldId="256"/>
            <ac:picMk id="7" creationId="{69495AEC-1937-9357-3308-501AA9181C0E}"/>
          </ac:picMkLst>
        </pc:picChg>
        <pc:picChg chg="add mod">
          <ac:chgData name="Basheerulla Shaik" userId="210832f01311b506" providerId="LiveId" clId="{4291CABC-82AF-4FD6-9E6F-9E6F83C01281}" dt="2024-08-13T18:21:32.237" v="72" actId="26606"/>
          <ac:picMkLst>
            <pc:docMk/>
            <pc:sldMk cId="46627543" sldId="256"/>
            <ac:picMk id="9" creationId="{63CDB239-4BD9-3D2E-F185-89514987A8A5}"/>
          </ac:picMkLst>
        </pc:picChg>
        <pc:cxnChg chg="add del">
          <ac:chgData name="Basheerulla Shaik" userId="210832f01311b506" providerId="LiveId" clId="{4291CABC-82AF-4FD6-9E6F-9E6F83C01281}" dt="2024-08-13T17:51:50.831" v="5" actId="26606"/>
          <ac:cxnSpMkLst>
            <pc:docMk/>
            <pc:sldMk cId="46627543" sldId="256"/>
            <ac:cxnSpMk id="36" creationId="{C41BAEC7-F7B0-4224-8B18-8F74B7D87F0B}"/>
          </ac:cxnSpMkLst>
        </pc:cxnChg>
      </pc:sldChg>
      <pc:sldChg chg="modSp mod">
        <pc:chgData name="Basheerulla Shaik" userId="210832f01311b506" providerId="LiveId" clId="{4291CABC-82AF-4FD6-9E6F-9E6F83C01281}" dt="2024-08-13T22:05:30.840" v="1189" actId="20577"/>
        <pc:sldMkLst>
          <pc:docMk/>
          <pc:sldMk cId="1989896842" sldId="257"/>
        </pc:sldMkLst>
        <pc:spChg chg="mod">
          <ac:chgData name="Basheerulla Shaik" userId="210832f01311b506" providerId="LiveId" clId="{4291CABC-82AF-4FD6-9E6F-9E6F83C01281}" dt="2024-08-13T22:05:30.840" v="1189" actId="20577"/>
          <ac:spMkLst>
            <pc:docMk/>
            <pc:sldMk cId="1989896842" sldId="257"/>
            <ac:spMk id="3" creationId="{526DCB14-08CA-7E2A-B06A-8FF29A0D8E6B}"/>
          </ac:spMkLst>
        </pc:spChg>
      </pc:sldChg>
      <pc:sldChg chg="del">
        <pc:chgData name="Basheerulla Shaik" userId="210832f01311b506" providerId="LiveId" clId="{4291CABC-82AF-4FD6-9E6F-9E6F83C01281}" dt="2024-08-13T19:52:17.731" v="769" actId="47"/>
        <pc:sldMkLst>
          <pc:docMk/>
          <pc:sldMk cId="2453956635" sldId="258"/>
        </pc:sldMkLst>
      </pc:sldChg>
      <pc:sldChg chg="modSp mod">
        <pc:chgData name="Basheerulla Shaik" userId="210832f01311b506" providerId="LiveId" clId="{4291CABC-82AF-4FD6-9E6F-9E6F83C01281}" dt="2024-08-13T20:32:22.915" v="965" actId="255"/>
        <pc:sldMkLst>
          <pc:docMk/>
          <pc:sldMk cId="2734029658" sldId="259"/>
        </pc:sldMkLst>
        <pc:spChg chg="mod">
          <ac:chgData name="Basheerulla Shaik" userId="210832f01311b506" providerId="LiveId" clId="{4291CABC-82AF-4FD6-9E6F-9E6F83C01281}" dt="2024-08-13T20:32:22.915" v="965" actId="255"/>
          <ac:spMkLst>
            <pc:docMk/>
            <pc:sldMk cId="2734029658" sldId="259"/>
            <ac:spMk id="2" creationId="{3060F40B-AC43-010F-2115-4EE997F66716}"/>
          </ac:spMkLst>
        </pc:spChg>
      </pc:sldChg>
      <pc:sldChg chg="addSp modSp mod">
        <pc:chgData name="Basheerulla Shaik" userId="210832f01311b506" providerId="LiveId" clId="{4291CABC-82AF-4FD6-9E6F-9E6F83C01281}" dt="2024-08-13T20:29:37.605" v="962" actId="20577"/>
        <pc:sldMkLst>
          <pc:docMk/>
          <pc:sldMk cId="2505784955" sldId="261"/>
        </pc:sldMkLst>
        <pc:spChg chg="add mod">
          <ac:chgData name="Basheerulla Shaik" userId="210832f01311b506" providerId="LiveId" clId="{4291CABC-82AF-4FD6-9E6F-9E6F83C01281}" dt="2024-08-13T20:29:37.605" v="962" actId="20577"/>
          <ac:spMkLst>
            <pc:docMk/>
            <pc:sldMk cId="2505784955" sldId="261"/>
            <ac:spMk id="12" creationId="{9FC86742-CFD8-1F7E-D3C7-6AAA129D3E10}"/>
          </ac:spMkLst>
        </pc:spChg>
      </pc:sldChg>
      <pc:sldChg chg="addSp delSp modSp del mod setBg">
        <pc:chgData name="Basheerulla Shaik" userId="210832f01311b506" providerId="LiveId" clId="{4291CABC-82AF-4FD6-9E6F-9E6F83C01281}" dt="2024-08-13T18:55:04.524" v="348" actId="47"/>
        <pc:sldMkLst>
          <pc:docMk/>
          <pc:sldMk cId="3641605155" sldId="270"/>
        </pc:sldMkLst>
        <pc:spChg chg="add mod ord">
          <ac:chgData name="Basheerulla Shaik" userId="210832f01311b506" providerId="LiveId" clId="{4291CABC-82AF-4FD6-9E6F-9E6F83C01281}" dt="2024-08-13T18:49:16.883" v="264" actId="6549"/>
          <ac:spMkLst>
            <pc:docMk/>
            <pc:sldMk cId="3641605155" sldId="270"/>
            <ac:spMk id="2" creationId="{AE036472-B4BE-8152-78A3-1EC0A2102362}"/>
          </ac:spMkLst>
        </pc:spChg>
        <pc:spChg chg="add mod ord">
          <ac:chgData name="Basheerulla Shaik" userId="210832f01311b506" providerId="LiveId" clId="{4291CABC-82AF-4FD6-9E6F-9E6F83C01281}" dt="2024-08-13T18:48:57.489" v="262" actId="26606"/>
          <ac:spMkLst>
            <pc:docMk/>
            <pc:sldMk cId="3641605155" sldId="270"/>
            <ac:spMk id="3" creationId="{57586D97-0DB6-6625-965C-1684D44EE786}"/>
          </ac:spMkLst>
        </pc:spChg>
        <pc:spChg chg="add">
          <ac:chgData name="Basheerulla Shaik" userId="210832f01311b506" providerId="LiveId" clId="{4291CABC-82AF-4FD6-9E6F-9E6F83C01281}" dt="2024-08-13T18:48:57.489" v="262" actId="26606"/>
          <ac:spMkLst>
            <pc:docMk/>
            <pc:sldMk cId="3641605155" sldId="270"/>
            <ac:spMk id="8" creationId="{04812C46-200A-4DEB-A05E-3ED6C68C2387}"/>
          </ac:spMkLst>
        </pc:spChg>
        <pc:spChg chg="add del">
          <ac:chgData name="Basheerulla Shaik" userId="210832f01311b506" providerId="LiveId" clId="{4291CABC-82AF-4FD6-9E6F-9E6F83C01281}" dt="2024-08-13T18:47:16.548" v="246" actId="26606"/>
          <ac:spMkLst>
            <pc:docMk/>
            <pc:sldMk cId="3641605155" sldId="270"/>
            <ac:spMk id="9" creationId="{04812C46-200A-4DEB-A05E-3ED6C68C2387}"/>
          </ac:spMkLst>
        </pc:spChg>
        <pc:spChg chg="add">
          <ac:chgData name="Basheerulla Shaik" userId="210832f01311b506" providerId="LiveId" clId="{4291CABC-82AF-4FD6-9E6F-9E6F83C01281}" dt="2024-08-13T18:48:57.489" v="262" actId="26606"/>
          <ac:spMkLst>
            <pc:docMk/>
            <pc:sldMk cId="3641605155" sldId="270"/>
            <ac:spMk id="10" creationId="{D1EA859B-E555-4109-94F3-6700E046E008}"/>
          </ac:spMkLst>
        </pc:spChg>
        <pc:spChg chg="add del">
          <ac:chgData name="Basheerulla Shaik" userId="210832f01311b506" providerId="LiveId" clId="{4291CABC-82AF-4FD6-9E6F-9E6F83C01281}" dt="2024-08-13T18:47:16.548" v="246" actId="26606"/>
          <ac:spMkLst>
            <pc:docMk/>
            <pc:sldMk cId="3641605155" sldId="270"/>
            <ac:spMk id="11" creationId="{D1EA859B-E555-4109-94F3-6700E046E008}"/>
          </ac:spMkLst>
        </pc:spChg>
        <pc:spChg chg="add del">
          <ac:chgData name="Basheerulla Shaik" userId="210832f01311b506" providerId="LiveId" clId="{4291CABC-82AF-4FD6-9E6F-9E6F83C01281}" dt="2024-08-13T18:47:23.910" v="252" actId="26606"/>
          <ac:spMkLst>
            <pc:docMk/>
            <pc:sldMk cId="3641605155" sldId="270"/>
            <ac:spMk id="12" creationId="{975D1CFA-2CDB-4B64-BD9F-85744E8DA12F}"/>
          </ac:spMkLst>
        </pc:spChg>
        <pc:spChg chg="add del">
          <ac:chgData name="Basheerulla Shaik" userId="210832f01311b506" providerId="LiveId" clId="{4291CABC-82AF-4FD6-9E6F-9E6F83C01281}" dt="2024-08-13T18:47:17.918" v="248" actId="26606"/>
          <ac:spMkLst>
            <pc:docMk/>
            <pc:sldMk cId="3641605155" sldId="270"/>
            <ac:spMk id="13" creationId="{C0763A76-9F1C-4FC5-82B7-DD475DA461B2}"/>
          </ac:spMkLst>
        </pc:spChg>
        <pc:spChg chg="add del">
          <ac:chgData name="Basheerulla Shaik" userId="210832f01311b506" providerId="LiveId" clId="{4291CABC-82AF-4FD6-9E6F-9E6F83C01281}" dt="2024-08-13T18:47:17.918" v="248" actId="26606"/>
          <ac:spMkLst>
            <pc:docMk/>
            <pc:sldMk cId="3641605155" sldId="270"/>
            <ac:spMk id="14" creationId="{E81BF4F6-F2CF-4984-9D14-D6966D92F99F}"/>
          </ac:spMkLst>
        </pc:spChg>
        <pc:spChg chg="add del">
          <ac:chgData name="Basheerulla Shaik" userId="210832f01311b506" providerId="LiveId" clId="{4291CABC-82AF-4FD6-9E6F-9E6F83C01281}" dt="2024-08-13T18:47:23.910" v="252" actId="26606"/>
          <ac:spMkLst>
            <pc:docMk/>
            <pc:sldMk cId="3641605155" sldId="270"/>
            <ac:spMk id="21" creationId="{EDDBB197-D710-4A4F-A9CA-FD2177498BE8}"/>
          </ac:spMkLst>
        </pc:spChg>
        <pc:grpChg chg="add del">
          <ac:chgData name="Basheerulla Shaik" userId="210832f01311b506" providerId="LiveId" clId="{4291CABC-82AF-4FD6-9E6F-9E6F83C01281}" dt="2024-08-13T18:47:19.918" v="250" actId="26606"/>
          <ac:grpSpMkLst>
            <pc:docMk/>
            <pc:sldMk cId="3641605155" sldId="270"/>
            <ac:grpSpMk id="18" creationId="{5EFBDE31-BB3E-6CFC-23CD-B5976DA38438}"/>
          </ac:grpSpMkLst>
        </pc:grpChg>
        <pc:grpChg chg="add del">
          <ac:chgData name="Basheerulla Shaik" userId="210832f01311b506" providerId="LiveId" clId="{4291CABC-82AF-4FD6-9E6F-9E6F83C01281}" dt="2024-08-13T18:47:23.910" v="252" actId="26606"/>
          <ac:grpSpMkLst>
            <pc:docMk/>
            <pc:sldMk cId="3641605155" sldId="270"/>
            <ac:grpSpMk id="22" creationId="{25EE5136-01F1-466C-962D-BA9B4C6757AA}"/>
          </ac:grpSpMkLst>
        </pc:grpChg>
        <pc:picChg chg="add del">
          <ac:chgData name="Basheerulla Shaik" userId="210832f01311b506" providerId="LiveId" clId="{4291CABC-82AF-4FD6-9E6F-9E6F83C01281}" dt="2024-08-13T18:47:16.548" v="246" actId="26606"/>
          <ac:picMkLst>
            <pc:docMk/>
            <pc:sldMk cId="3641605155" sldId="270"/>
            <ac:picMk id="5" creationId="{EAA30F97-262B-5BF5-8AC8-1DA98FE57D8D}"/>
          </ac:picMkLst>
        </pc:picChg>
        <pc:picChg chg="add mod">
          <ac:chgData name="Basheerulla Shaik" userId="210832f01311b506" providerId="LiveId" clId="{4291CABC-82AF-4FD6-9E6F-9E6F83C01281}" dt="2024-08-13T18:48:57.489" v="262" actId="26606"/>
          <ac:picMkLst>
            <pc:docMk/>
            <pc:sldMk cId="3641605155" sldId="270"/>
            <ac:picMk id="6" creationId="{71809166-1284-BC2A-9A6B-DA4F5DE0E895}"/>
          </ac:picMkLst>
        </pc:picChg>
        <pc:picChg chg="add del">
          <ac:chgData name="Basheerulla Shaik" userId="210832f01311b506" providerId="LiveId" clId="{4291CABC-82AF-4FD6-9E6F-9E6F83C01281}" dt="2024-08-13T18:47:23.910" v="252" actId="26606"/>
          <ac:picMkLst>
            <pc:docMk/>
            <pc:sldMk cId="3641605155" sldId="270"/>
            <ac:picMk id="7" creationId="{50EB8186-9FB9-79FC-7A67-7B93474E10D3}"/>
          </ac:picMkLst>
        </pc:picChg>
        <pc:picChg chg="add del">
          <ac:chgData name="Basheerulla Shaik" userId="210832f01311b506" providerId="LiveId" clId="{4291CABC-82AF-4FD6-9E6F-9E6F83C01281}" dt="2024-08-13T18:47:17.918" v="248" actId="26606"/>
          <ac:picMkLst>
            <pc:docMk/>
            <pc:sldMk cId="3641605155" sldId="270"/>
            <ac:picMk id="15" creationId="{B2CFF4AA-A2E3-7F60-020C-C5EED3031530}"/>
          </ac:picMkLst>
        </pc:picChg>
        <pc:picChg chg="add del">
          <ac:chgData name="Basheerulla Shaik" userId="210832f01311b506" providerId="LiveId" clId="{4291CABC-82AF-4FD6-9E6F-9E6F83C01281}" dt="2024-08-13T18:47:19.918" v="250" actId="26606"/>
          <ac:picMkLst>
            <pc:docMk/>
            <pc:sldMk cId="3641605155" sldId="270"/>
            <ac:picMk id="17" creationId="{3F9E7B02-7986-F51D-D7E3-738BA169BEC3}"/>
          </ac:picMkLst>
        </pc:picChg>
      </pc:sldChg>
      <pc:sldChg chg="addSp delSp modSp new mod ord setBg">
        <pc:chgData name="Basheerulla Shaik" userId="210832f01311b506" providerId="LiveId" clId="{4291CABC-82AF-4FD6-9E6F-9E6F83C01281}" dt="2024-08-15T03:28:23.210" v="1226" actId="20577"/>
        <pc:sldMkLst>
          <pc:docMk/>
          <pc:sldMk cId="1135600210" sldId="271"/>
        </pc:sldMkLst>
        <pc:spChg chg="add del mod">
          <ac:chgData name="Basheerulla Shaik" userId="210832f01311b506" providerId="LiveId" clId="{4291CABC-82AF-4FD6-9E6F-9E6F83C01281}" dt="2024-08-15T03:28:23.210" v="1226" actId="20577"/>
          <ac:spMkLst>
            <pc:docMk/>
            <pc:sldMk cId="1135600210" sldId="271"/>
            <ac:spMk id="4" creationId="{746F9668-5577-FE67-4153-CF565FCB79A3}"/>
          </ac:spMkLst>
        </pc:spChg>
        <pc:spChg chg="add mod">
          <ac:chgData name="Basheerulla Shaik" userId="210832f01311b506" providerId="LiveId" clId="{4291CABC-82AF-4FD6-9E6F-9E6F83C01281}" dt="2024-08-13T21:44:32.473" v="1173" actId="20577"/>
          <ac:spMkLst>
            <pc:docMk/>
            <pc:sldMk cId="1135600210" sldId="271"/>
            <ac:spMk id="5" creationId="{72A79306-82B0-E144-BD88-48BADD117CEF}"/>
          </ac:spMkLst>
        </pc:spChg>
        <pc:spChg chg="add">
          <ac:chgData name="Basheerulla Shaik" userId="210832f01311b506" providerId="LiveId" clId="{4291CABC-82AF-4FD6-9E6F-9E6F83C01281}" dt="2024-08-13T18:49:34.461" v="269" actId="26606"/>
          <ac:spMkLst>
            <pc:docMk/>
            <pc:sldMk cId="1135600210" sldId="271"/>
            <ac:spMk id="8" creationId="{42A4FC2C-047E-45A5-965D-8E1E3BF09BC6}"/>
          </ac:spMkLst>
        </pc:spChg>
        <pc:graphicFrameChg chg="add del">
          <ac:chgData name="Basheerulla Shaik" userId="210832f01311b506" providerId="LiveId" clId="{4291CABC-82AF-4FD6-9E6F-9E6F83C01281}" dt="2024-08-13T18:52:50.324" v="340" actId="26606"/>
          <ac:graphicFrameMkLst>
            <pc:docMk/>
            <pc:sldMk cId="1135600210" sldId="271"/>
            <ac:graphicFrameMk id="10" creationId="{5F845598-1375-C96D-70EF-7FB5C3DC1882}"/>
          </ac:graphicFrameMkLst>
        </pc:graphicFrameChg>
        <pc:picChg chg="add mod">
          <ac:chgData name="Basheerulla Shaik" userId="210832f01311b506" providerId="LiveId" clId="{4291CABC-82AF-4FD6-9E6F-9E6F83C01281}" dt="2024-08-13T18:49:34.461" v="269" actId="26606"/>
          <ac:picMkLst>
            <pc:docMk/>
            <pc:sldMk cId="1135600210" sldId="271"/>
            <ac:picMk id="3" creationId="{10DDEC56-D6ED-AAE2-90D9-20A900FEC4B0}"/>
          </ac:picMkLst>
        </pc:picChg>
      </pc:sldChg>
      <pc:sldChg chg="addSp delSp modSp new mod ord setBg">
        <pc:chgData name="Basheerulla Shaik" userId="210832f01311b506" providerId="LiveId" clId="{4291CABC-82AF-4FD6-9E6F-9E6F83C01281}" dt="2024-08-13T21:33:13.795" v="995" actId="20577"/>
        <pc:sldMkLst>
          <pc:docMk/>
          <pc:sldMk cId="3339813257" sldId="272"/>
        </pc:sldMkLst>
        <pc:spChg chg="del">
          <ac:chgData name="Basheerulla Shaik" userId="210832f01311b506" providerId="LiveId" clId="{4291CABC-82AF-4FD6-9E6F-9E6F83C01281}" dt="2024-08-13T19:25:26.015" v="353" actId="26606"/>
          <ac:spMkLst>
            <pc:docMk/>
            <pc:sldMk cId="3339813257" sldId="272"/>
            <ac:spMk id="2" creationId="{800C48D3-4EB1-21FA-F220-D0D8354F018B}"/>
          </ac:spMkLst>
        </pc:spChg>
        <pc:spChg chg="del">
          <ac:chgData name="Basheerulla Shaik" userId="210832f01311b506" providerId="LiveId" clId="{4291CABC-82AF-4FD6-9E6F-9E6F83C01281}" dt="2024-08-13T19:25:21.893" v="350" actId="931"/>
          <ac:spMkLst>
            <pc:docMk/>
            <pc:sldMk cId="3339813257" sldId="272"/>
            <ac:spMk id="3" creationId="{D5180489-1AB1-6F87-8413-3639CCC91309}"/>
          </ac:spMkLst>
        </pc:spChg>
        <pc:spChg chg="add del mod">
          <ac:chgData name="Basheerulla Shaik" userId="210832f01311b506" providerId="LiveId" clId="{4291CABC-82AF-4FD6-9E6F-9E6F83C01281}" dt="2024-08-13T19:26:00.807" v="356"/>
          <ac:spMkLst>
            <pc:docMk/>
            <pc:sldMk cId="3339813257" sldId="272"/>
            <ac:spMk id="6" creationId="{1C39B68F-D920-D959-4869-76C1ED352145}"/>
          </ac:spMkLst>
        </pc:spChg>
        <pc:spChg chg="add mod">
          <ac:chgData name="Basheerulla Shaik" userId="210832f01311b506" providerId="LiveId" clId="{4291CABC-82AF-4FD6-9E6F-9E6F83C01281}" dt="2024-08-13T19:34:57.961" v="486" actId="26606"/>
          <ac:spMkLst>
            <pc:docMk/>
            <pc:sldMk cId="3339813257" sldId="272"/>
            <ac:spMk id="7" creationId="{7F293FD3-8AC1-AD81-244A-1744840D8D86}"/>
          </ac:spMkLst>
        </pc:spChg>
        <pc:spChg chg="add del mod">
          <ac:chgData name="Basheerulla Shaik" userId="210832f01311b506" providerId="LiveId" clId="{4291CABC-82AF-4FD6-9E6F-9E6F83C01281}" dt="2024-08-13T19:32:09.996" v="368"/>
          <ac:spMkLst>
            <pc:docMk/>
            <pc:sldMk cId="3339813257" sldId="272"/>
            <ac:spMk id="8" creationId="{FA0086C2-9D53-E568-75EE-7816C84D910F}"/>
          </ac:spMkLst>
        </pc:spChg>
        <pc:spChg chg="add mod">
          <ac:chgData name="Basheerulla Shaik" userId="210832f01311b506" providerId="LiveId" clId="{4291CABC-82AF-4FD6-9E6F-9E6F83C01281}" dt="2024-08-13T21:33:13.795" v="995" actId="20577"/>
          <ac:spMkLst>
            <pc:docMk/>
            <pc:sldMk cId="3339813257" sldId="272"/>
            <ac:spMk id="9" creationId="{9A52DF0F-E37F-145D-83D6-1A0BC2A48285}"/>
          </ac:spMkLst>
        </pc:spChg>
        <pc:spChg chg="add del">
          <ac:chgData name="Basheerulla Shaik" userId="210832f01311b506" providerId="LiveId" clId="{4291CABC-82AF-4FD6-9E6F-9E6F83C01281}" dt="2024-08-13T19:34:57.961" v="486" actId="26606"/>
          <ac:spMkLst>
            <pc:docMk/>
            <pc:sldMk cId="3339813257" sldId="272"/>
            <ac:spMk id="10" creationId="{42A4FC2C-047E-45A5-965D-8E1E3BF09BC6}"/>
          </ac:spMkLst>
        </pc:spChg>
        <pc:spChg chg="add mod">
          <ac:chgData name="Basheerulla Shaik" userId="210832f01311b506" providerId="LiveId" clId="{4291CABC-82AF-4FD6-9E6F-9E6F83C01281}" dt="2024-08-13T20:07:01.742" v="898" actId="115"/>
          <ac:spMkLst>
            <pc:docMk/>
            <pc:sldMk cId="3339813257" sldId="272"/>
            <ac:spMk id="13" creationId="{72542E8A-9F17-7EFA-FB7A-2B16807089A9}"/>
          </ac:spMkLst>
        </pc:spChg>
        <pc:spChg chg="add del">
          <ac:chgData name="Basheerulla Shaik" userId="210832f01311b506" providerId="LiveId" clId="{4291CABC-82AF-4FD6-9E6F-9E6F83C01281}" dt="2024-08-13T19:34:57.909" v="485" actId="26606"/>
          <ac:spMkLst>
            <pc:docMk/>
            <pc:sldMk cId="3339813257" sldId="272"/>
            <ac:spMk id="15" creationId="{C0A1ED06-4733-4020-9C60-81D4D801408D}"/>
          </ac:spMkLst>
        </pc:spChg>
        <pc:spChg chg="add del">
          <ac:chgData name="Basheerulla Shaik" userId="210832f01311b506" providerId="LiveId" clId="{4291CABC-82AF-4FD6-9E6F-9E6F83C01281}" dt="2024-08-13T19:34:57.909" v="485" actId="26606"/>
          <ac:spMkLst>
            <pc:docMk/>
            <pc:sldMk cId="3339813257" sldId="272"/>
            <ac:spMk id="17" creationId="{B0CA3509-3AF9-45FE-93ED-57BB5D5E8E07}"/>
          </ac:spMkLst>
        </pc:spChg>
        <pc:spChg chg="add">
          <ac:chgData name="Basheerulla Shaik" userId="210832f01311b506" providerId="LiveId" clId="{4291CABC-82AF-4FD6-9E6F-9E6F83C01281}" dt="2024-08-13T19:34:57.961" v="486" actId="26606"/>
          <ac:spMkLst>
            <pc:docMk/>
            <pc:sldMk cId="3339813257" sldId="272"/>
            <ac:spMk id="19" creationId="{8EC44C88-69E3-42EE-86E8-9B45F712B769}"/>
          </ac:spMkLst>
        </pc:spChg>
        <pc:spChg chg="add">
          <ac:chgData name="Basheerulla Shaik" userId="210832f01311b506" providerId="LiveId" clId="{4291CABC-82AF-4FD6-9E6F-9E6F83C01281}" dt="2024-08-13T19:34:57.961" v="486" actId="26606"/>
          <ac:spMkLst>
            <pc:docMk/>
            <pc:sldMk cId="3339813257" sldId="272"/>
            <ac:spMk id="20" creationId="{1BF4DD63-CE83-4A2A-994E-8598C22E6FCF}"/>
          </ac:spMkLst>
        </pc:spChg>
        <pc:spChg chg="add">
          <ac:chgData name="Basheerulla Shaik" userId="210832f01311b506" providerId="LiveId" clId="{4291CABC-82AF-4FD6-9E6F-9E6F83C01281}" dt="2024-08-13T19:34:57.961" v="486" actId="26606"/>
          <ac:spMkLst>
            <pc:docMk/>
            <pc:sldMk cId="3339813257" sldId="272"/>
            <ac:spMk id="21" creationId="{127393A7-D6DA-410B-8699-AA56B57BF7BA}"/>
          </ac:spMkLst>
        </pc:spChg>
        <pc:picChg chg="add mod">
          <ac:chgData name="Basheerulla Shaik" userId="210832f01311b506" providerId="LiveId" clId="{4291CABC-82AF-4FD6-9E6F-9E6F83C01281}" dt="2024-08-13T19:34:57.961" v="486" actId="26606"/>
          <ac:picMkLst>
            <pc:docMk/>
            <pc:sldMk cId="3339813257" sldId="272"/>
            <ac:picMk id="5" creationId="{ADBA88C2-A020-D868-5DE3-B84107F71B29}"/>
          </ac:picMkLst>
        </pc:picChg>
        <pc:picChg chg="add mod">
          <ac:chgData name="Basheerulla Shaik" userId="210832f01311b506" providerId="LiveId" clId="{4291CABC-82AF-4FD6-9E6F-9E6F83C01281}" dt="2024-08-13T20:08:50.354" v="904" actId="1076"/>
          <ac:picMkLst>
            <pc:docMk/>
            <pc:sldMk cId="3339813257" sldId="272"/>
            <ac:picMk id="12" creationId="{C64D95CA-9607-7FCA-B265-8A4373EFFCE2}"/>
          </ac:picMkLst>
        </pc:picChg>
      </pc:sldChg>
      <pc:sldChg chg="addSp delSp modSp new mod setBg">
        <pc:chgData name="Basheerulla Shaik" userId="210832f01311b506" providerId="LiveId" clId="{4291CABC-82AF-4FD6-9E6F-9E6F83C01281}" dt="2024-08-13T21:13:00.932" v="967" actId="1076"/>
        <pc:sldMkLst>
          <pc:docMk/>
          <pc:sldMk cId="2835727164" sldId="273"/>
        </pc:sldMkLst>
        <pc:spChg chg="add del mod">
          <ac:chgData name="Basheerulla Shaik" userId="210832f01311b506" providerId="LiveId" clId="{4291CABC-82AF-4FD6-9E6F-9E6F83C01281}" dt="2024-08-13T19:41:34.305" v="576" actId="478"/>
          <ac:spMkLst>
            <pc:docMk/>
            <pc:sldMk cId="2835727164" sldId="273"/>
            <ac:spMk id="4" creationId="{605EAA14-FF4D-6773-E6DA-B1452B87B5E4}"/>
          </ac:spMkLst>
        </pc:spChg>
        <pc:spChg chg="add">
          <ac:chgData name="Basheerulla Shaik" userId="210832f01311b506" providerId="LiveId" clId="{4291CABC-82AF-4FD6-9E6F-9E6F83C01281}" dt="2024-08-13T19:40:13.519" v="555"/>
          <ac:spMkLst>
            <pc:docMk/>
            <pc:sldMk cId="2835727164" sldId="273"/>
            <ac:spMk id="5" creationId="{4C9F686E-F7A4-4814-C5FD-948E7F890EA8}"/>
          </ac:spMkLst>
        </pc:spChg>
        <pc:spChg chg="add mod">
          <ac:chgData name="Basheerulla Shaik" userId="210832f01311b506" providerId="LiveId" clId="{4291CABC-82AF-4FD6-9E6F-9E6F83C01281}" dt="2024-08-13T20:18:03.356" v="915" actId="20577"/>
          <ac:spMkLst>
            <pc:docMk/>
            <pc:sldMk cId="2835727164" sldId="273"/>
            <ac:spMk id="6" creationId="{D7914DDD-A814-DD3C-D474-C3456B41487A}"/>
          </ac:spMkLst>
        </pc:spChg>
        <pc:spChg chg="add del mod">
          <ac:chgData name="Basheerulla Shaik" userId="210832f01311b506" providerId="LiveId" clId="{4291CABC-82AF-4FD6-9E6F-9E6F83C01281}" dt="2024-08-13T20:25:47.511" v="942" actId="478"/>
          <ac:spMkLst>
            <pc:docMk/>
            <pc:sldMk cId="2835727164" sldId="273"/>
            <ac:spMk id="7" creationId="{72BF901B-F15F-7108-9D64-A1BE71ED85ED}"/>
          </ac:spMkLst>
        </pc:spChg>
        <pc:spChg chg="add del">
          <ac:chgData name="Basheerulla Shaik" userId="210832f01311b506" providerId="LiveId" clId="{4291CABC-82AF-4FD6-9E6F-9E6F83C01281}" dt="2024-08-13T19:41:19.277" v="571" actId="26606"/>
          <ac:spMkLst>
            <pc:docMk/>
            <pc:sldMk cId="2835727164" sldId="273"/>
            <ac:spMk id="8" creationId="{42A4FC2C-047E-45A5-965D-8E1E3BF09BC6}"/>
          </ac:spMkLst>
        </pc:spChg>
        <pc:spChg chg="add mod">
          <ac:chgData name="Basheerulla Shaik" userId="210832f01311b506" providerId="LiveId" clId="{4291CABC-82AF-4FD6-9E6F-9E6F83C01281}" dt="2024-08-13T20:26:01.792" v="943" actId="1076"/>
          <ac:spMkLst>
            <pc:docMk/>
            <pc:sldMk cId="2835727164" sldId="273"/>
            <ac:spMk id="9" creationId="{98B68F38-4592-885F-44C3-70D2EF071344}"/>
          </ac:spMkLst>
        </pc:spChg>
        <pc:spChg chg="add mod">
          <ac:chgData name="Basheerulla Shaik" userId="210832f01311b506" providerId="LiveId" clId="{4291CABC-82AF-4FD6-9E6F-9E6F83C01281}" dt="2024-08-13T21:13:00.932" v="967" actId="1076"/>
          <ac:spMkLst>
            <pc:docMk/>
            <pc:sldMk cId="2835727164" sldId="273"/>
            <ac:spMk id="10" creationId="{7C8632F5-0125-1270-4885-FE3BD128C072}"/>
          </ac:spMkLst>
        </pc:spChg>
        <pc:spChg chg="add">
          <ac:chgData name="Basheerulla Shaik" userId="210832f01311b506" providerId="LiveId" clId="{4291CABC-82AF-4FD6-9E6F-9E6F83C01281}" dt="2024-08-13T19:46:57.602" v="640"/>
          <ac:spMkLst>
            <pc:docMk/>
            <pc:sldMk cId="2835727164" sldId="273"/>
            <ac:spMk id="11" creationId="{224973A8-3712-7C1E-74D1-2368EC6E7AEE}"/>
          </ac:spMkLst>
        </pc:spChg>
        <pc:spChg chg="add">
          <ac:chgData name="Basheerulla Shaik" userId="210832f01311b506" providerId="LiveId" clId="{4291CABC-82AF-4FD6-9E6F-9E6F83C01281}" dt="2024-08-13T19:47:02.694" v="641"/>
          <ac:spMkLst>
            <pc:docMk/>
            <pc:sldMk cId="2835727164" sldId="273"/>
            <ac:spMk id="12" creationId="{A99FAAA6-C31F-F6B7-BF62-4170D434BBC5}"/>
          </ac:spMkLst>
        </pc:spChg>
        <pc:spChg chg="add">
          <ac:chgData name="Basheerulla Shaik" userId="210832f01311b506" providerId="LiveId" clId="{4291CABC-82AF-4FD6-9E6F-9E6F83C01281}" dt="2024-08-13T19:41:19.277" v="571" actId="26606"/>
          <ac:spMkLst>
            <pc:docMk/>
            <pc:sldMk cId="2835727164" sldId="273"/>
            <ac:spMk id="13" creationId="{C1DD1A8A-57D5-4A81-AD04-532B043C5611}"/>
          </ac:spMkLst>
        </pc:spChg>
        <pc:spChg chg="add">
          <ac:chgData name="Basheerulla Shaik" userId="210832f01311b506" providerId="LiveId" clId="{4291CABC-82AF-4FD6-9E6F-9E6F83C01281}" dt="2024-08-13T19:47:13.042" v="642"/>
          <ac:spMkLst>
            <pc:docMk/>
            <pc:sldMk cId="2835727164" sldId="273"/>
            <ac:spMk id="14" creationId="{1DB39B6A-1A60-5102-FFFC-58FB486E267F}"/>
          </ac:spMkLst>
        </pc:spChg>
        <pc:spChg chg="add">
          <ac:chgData name="Basheerulla Shaik" userId="210832f01311b506" providerId="LiveId" clId="{4291CABC-82AF-4FD6-9E6F-9E6F83C01281}" dt="2024-08-13T19:41:19.277" v="571" actId="26606"/>
          <ac:spMkLst>
            <pc:docMk/>
            <pc:sldMk cId="2835727164" sldId="273"/>
            <ac:spMk id="15" creationId="{007891EC-4501-44ED-A8C8-B11B6DB767AB}"/>
          </ac:spMkLst>
        </pc:spChg>
        <pc:spChg chg="add">
          <ac:chgData name="Basheerulla Shaik" userId="210832f01311b506" providerId="LiveId" clId="{4291CABC-82AF-4FD6-9E6F-9E6F83C01281}" dt="2024-08-13T19:48:06.769" v="649"/>
          <ac:spMkLst>
            <pc:docMk/>
            <pc:sldMk cId="2835727164" sldId="273"/>
            <ac:spMk id="16" creationId="{365106A7-05FB-1BAB-9F63-2B63A03C3C6C}"/>
          </ac:spMkLst>
        </pc:spChg>
        <pc:spChg chg="add">
          <ac:chgData name="Basheerulla Shaik" userId="210832f01311b506" providerId="LiveId" clId="{4291CABC-82AF-4FD6-9E6F-9E6F83C01281}" dt="2024-08-13T19:48:21.745" v="651"/>
          <ac:spMkLst>
            <pc:docMk/>
            <pc:sldMk cId="2835727164" sldId="273"/>
            <ac:spMk id="17" creationId="{8F871A4C-64FA-EFC9-1163-2F9CC3193992}"/>
          </ac:spMkLst>
        </pc:spChg>
        <pc:spChg chg="add">
          <ac:chgData name="Basheerulla Shaik" userId="210832f01311b506" providerId="LiveId" clId="{4291CABC-82AF-4FD6-9E6F-9E6F83C01281}" dt="2024-08-13T19:48:39.400" v="652"/>
          <ac:spMkLst>
            <pc:docMk/>
            <pc:sldMk cId="2835727164" sldId="273"/>
            <ac:spMk id="18" creationId="{60395932-E810-E460-4EC5-E17EE65B1FCA}"/>
          </ac:spMkLst>
        </pc:spChg>
        <pc:spChg chg="add">
          <ac:chgData name="Basheerulla Shaik" userId="210832f01311b506" providerId="LiveId" clId="{4291CABC-82AF-4FD6-9E6F-9E6F83C01281}" dt="2024-08-13T19:49:17.194" v="656"/>
          <ac:spMkLst>
            <pc:docMk/>
            <pc:sldMk cId="2835727164" sldId="273"/>
            <ac:spMk id="19" creationId="{7E28EB33-D339-801B-57C9-6DCA02833822}"/>
          </ac:spMkLst>
        </pc:spChg>
        <pc:spChg chg="add">
          <ac:chgData name="Basheerulla Shaik" userId="210832f01311b506" providerId="LiveId" clId="{4291CABC-82AF-4FD6-9E6F-9E6F83C01281}" dt="2024-08-13T19:49:42.266" v="659"/>
          <ac:spMkLst>
            <pc:docMk/>
            <pc:sldMk cId="2835727164" sldId="273"/>
            <ac:spMk id="20" creationId="{87CBA5FE-A982-18CD-5D9F-DA1B30FD2D9E}"/>
          </ac:spMkLst>
        </pc:spChg>
        <pc:spChg chg="add del">
          <ac:chgData name="Basheerulla Shaik" userId="210832f01311b506" providerId="LiveId" clId="{4291CABC-82AF-4FD6-9E6F-9E6F83C01281}" dt="2024-08-13T19:50:57.057" v="764" actId="478"/>
          <ac:spMkLst>
            <pc:docMk/>
            <pc:sldMk cId="2835727164" sldId="273"/>
            <ac:spMk id="21" creationId="{F82B8BA2-CB38-0981-AF1F-CD2257DA20B1}"/>
          </ac:spMkLst>
        </pc:spChg>
        <pc:picChg chg="add mod">
          <ac:chgData name="Basheerulla Shaik" userId="210832f01311b506" providerId="LiveId" clId="{4291CABC-82AF-4FD6-9E6F-9E6F83C01281}" dt="2024-08-13T19:41:27.477" v="574" actId="1076"/>
          <ac:picMkLst>
            <pc:docMk/>
            <pc:sldMk cId="2835727164" sldId="273"/>
            <ac:picMk id="3" creationId="{B2CCDB36-41DD-04E2-5770-8705DC4E84DF}"/>
          </ac:picMkLst>
        </pc:picChg>
      </pc:sldChg>
      <pc:sldChg chg="addSp delSp modSp new mod setBg">
        <pc:chgData name="Basheerulla Shaik" userId="210832f01311b506" providerId="LiveId" clId="{4291CABC-82AF-4FD6-9E6F-9E6F83C01281}" dt="2024-08-13T20:08:37.048" v="903" actId="1076"/>
        <pc:sldMkLst>
          <pc:docMk/>
          <pc:sldMk cId="1409474441" sldId="274"/>
        </pc:sldMkLst>
        <pc:spChg chg="add mod">
          <ac:chgData name="Basheerulla Shaik" userId="210832f01311b506" providerId="LiveId" clId="{4291CABC-82AF-4FD6-9E6F-9E6F83C01281}" dt="2024-08-13T20:03:53.615" v="815" actId="26606"/>
          <ac:spMkLst>
            <pc:docMk/>
            <pc:sldMk cId="1409474441" sldId="274"/>
            <ac:spMk id="4" creationId="{0D470900-7CEE-096E-2BCB-3D792C68476A}"/>
          </ac:spMkLst>
        </pc:spChg>
        <pc:spChg chg="add mod">
          <ac:chgData name="Basheerulla Shaik" userId="210832f01311b506" providerId="LiveId" clId="{4291CABC-82AF-4FD6-9E6F-9E6F83C01281}" dt="2024-08-13T20:08:31.300" v="902" actId="255"/>
          <ac:spMkLst>
            <pc:docMk/>
            <pc:sldMk cId="1409474441" sldId="274"/>
            <ac:spMk id="6" creationId="{F4BF1FC8-0DE9-8AE3-9971-4DD989F71884}"/>
          </ac:spMkLst>
        </pc:spChg>
        <pc:spChg chg="add del">
          <ac:chgData name="Basheerulla Shaik" userId="210832f01311b506" providerId="LiveId" clId="{4291CABC-82AF-4FD6-9E6F-9E6F83C01281}" dt="2024-08-13T20:03:53.615" v="815" actId="26606"/>
          <ac:spMkLst>
            <pc:docMk/>
            <pc:sldMk cId="1409474441" sldId="274"/>
            <ac:spMk id="8" creationId="{42A4FC2C-047E-45A5-965D-8E1E3BF09BC6}"/>
          </ac:spMkLst>
        </pc:spChg>
        <pc:spChg chg="add del">
          <ac:chgData name="Basheerulla Shaik" userId="210832f01311b506" providerId="LiveId" clId="{4291CABC-82AF-4FD6-9E6F-9E6F83C01281}" dt="2024-08-13T20:03:53.607" v="814" actId="26606"/>
          <ac:spMkLst>
            <pc:docMk/>
            <pc:sldMk cId="1409474441" sldId="274"/>
            <ac:spMk id="10" creationId="{657F69E0-C4B0-4BEC-A689-4F8D877F05D4}"/>
          </ac:spMkLst>
        </pc:spChg>
        <pc:spChg chg="add del">
          <ac:chgData name="Basheerulla Shaik" userId="210832f01311b506" providerId="LiveId" clId="{4291CABC-82AF-4FD6-9E6F-9E6F83C01281}" dt="2024-08-13T20:03:53.607" v="814" actId="26606"/>
          <ac:spMkLst>
            <pc:docMk/>
            <pc:sldMk cId="1409474441" sldId="274"/>
            <ac:spMk id="11" creationId="{9F6380B4-6A1C-481E-8408-B4E6C75B9B81}"/>
          </ac:spMkLst>
        </pc:spChg>
        <pc:spChg chg="add del">
          <ac:chgData name="Basheerulla Shaik" userId="210832f01311b506" providerId="LiveId" clId="{4291CABC-82AF-4FD6-9E6F-9E6F83C01281}" dt="2024-08-13T20:02:50.269" v="793" actId="26606"/>
          <ac:spMkLst>
            <pc:docMk/>
            <pc:sldMk cId="1409474441" sldId="274"/>
            <ac:spMk id="13" creationId="{657F69E0-C4B0-4BEC-A689-4F8D877F05D4}"/>
          </ac:spMkLst>
        </pc:spChg>
        <pc:spChg chg="add">
          <ac:chgData name="Basheerulla Shaik" userId="210832f01311b506" providerId="LiveId" clId="{4291CABC-82AF-4FD6-9E6F-9E6F83C01281}" dt="2024-08-13T20:03:53.615" v="815" actId="26606"/>
          <ac:spMkLst>
            <pc:docMk/>
            <pc:sldMk cId="1409474441" sldId="274"/>
            <ac:spMk id="14" creationId="{C1DD1A8A-57D5-4A81-AD04-532B043C5611}"/>
          </ac:spMkLst>
        </pc:spChg>
        <pc:spChg chg="add del">
          <ac:chgData name="Basheerulla Shaik" userId="210832f01311b506" providerId="LiveId" clId="{4291CABC-82AF-4FD6-9E6F-9E6F83C01281}" dt="2024-08-13T20:02:50.269" v="793" actId="26606"/>
          <ac:spMkLst>
            <pc:docMk/>
            <pc:sldMk cId="1409474441" sldId="274"/>
            <ac:spMk id="15" creationId="{9F6380B4-6A1C-481E-8408-B4E6C75B9B81}"/>
          </ac:spMkLst>
        </pc:spChg>
        <pc:spChg chg="add">
          <ac:chgData name="Basheerulla Shaik" userId="210832f01311b506" providerId="LiveId" clId="{4291CABC-82AF-4FD6-9E6F-9E6F83C01281}" dt="2024-08-13T20:03:53.615" v="815" actId="26606"/>
          <ac:spMkLst>
            <pc:docMk/>
            <pc:sldMk cId="1409474441" sldId="274"/>
            <ac:spMk id="16" creationId="{007891EC-4501-44ED-A8C8-B11B6DB767AB}"/>
          </ac:spMkLst>
        </pc:spChg>
        <pc:spChg chg="add del">
          <ac:chgData name="Basheerulla Shaik" userId="210832f01311b506" providerId="LiveId" clId="{4291CABC-82AF-4FD6-9E6F-9E6F83C01281}" dt="2024-08-13T20:02:57.600" v="795" actId="26606"/>
          <ac:spMkLst>
            <pc:docMk/>
            <pc:sldMk cId="1409474441" sldId="274"/>
            <ac:spMk id="17" creationId="{ECC07320-C2CA-4E29-8481-9D9E143C7788}"/>
          </ac:spMkLst>
        </pc:spChg>
        <pc:spChg chg="add del">
          <ac:chgData name="Basheerulla Shaik" userId="210832f01311b506" providerId="LiveId" clId="{4291CABC-82AF-4FD6-9E6F-9E6F83C01281}" dt="2024-08-13T20:02:57.600" v="795" actId="26606"/>
          <ac:spMkLst>
            <pc:docMk/>
            <pc:sldMk cId="1409474441" sldId="274"/>
            <ac:spMk id="18" creationId="{178FB36B-5BFE-42CA-BC60-1115E0D95EEC}"/>
          </ac:spMkLst>
        </pc:spChg>
        <pc:spChg chg="add del">
          <ac:chgData name="Basheerulla Shaik" userId="210832f01311b506" providerId="LiveId" clId="{4291CABC-82AF-4FD6-9E6F-9E6F83C01281}" dt="2024-08-13T20:03:16.965" v="799" actId="26606"/>
          <ac:spMkLst>
            <pc:docMk/>
            <pc:sldMk cId="1409474441" sldId="274"/>
            <ac:spMk id="20" creationId="{C1DD1A8A-57D5-4A81-AD04-532B043C5611}"/>
          </ac:spMkLst>
        </pc:spChg>
        <pc:spChg chg="add del">
          <ac:chgData name="Basheerulla Shaik" userId="210832f01311b506" providerId="LiveId" clId="{4291CABC-82AF-4FD6-9E6F-9E6F83C01281}" dt="2024-08-13T20:03:16.965" v="799" actId="26606"/>
          <ac:spMkLst>
            <pc:docMk/>
            <pc:sldMk cId="1409474441" sldId="274"/>
            <ac:spMk id="21" creationId="{007891EC-4501-44ED-A8C8-B11B6DB767AB}"/>
          </ac:spMkLst>
        </pc:spChg>
        <pc:picChg chg="add del mod">
          <ac:chgData name="Basheerulla Shaik" userId="210832f01311b506" providerId="LiveId" clId="{4291CABC-82AF-4FD6-9E6F-9E6F83C01281}" dt="2024-08-13T20:03:53.615" v="815" actId="26606"/>
          <ac:picMkLst>
            <pc:docMk/>
            <pc:sldMk cId="1409474441" sldId="274"/>
            <ac:picMk id="3" creationId="{FB7DA73E-4468-42A8-000A-3DFB81B59DE3}"/>
          </ac:picMkLst>
        </pc:picChg>
        <pc:picChg chg="add mod">
          <ac:chgData name="Basheerulla Shaik" userId="210832f01311b506" providerId="LiveId" clId="{4291CABC-82AF-4FD6-9E6F-9E6F83C01281}" dt="2024-08-13T20:08:37.048" v="903" actId="1076"/>
          <ac:picMkLst>
            <pc:docMk/>
            <pc:sldMk cId="1409474441" sldId="274"/>
            <ac:picMk id="5" creationId="{94A2C288-ECD8-D278-7FB2-4C808FEE8474}"/>
          </ac:picMkLst>
        </pc:picChg>
      </pc:sldChg>
      <pc:sldChg chg="addSp modSp new mod setBg">
        <pc:chgData name="Basheerulla Shaik" userId="210832f01311b506" providerId="LiveId" clId="{4291CABC-82AF-4FD6-9E6F-9E6F83C01281}" dt="2024-08-13T20:16:41.748" v="914" actId="27918"/>
        <pc:sldMkLst>
          <pc:docMk/>
          <pc:sldMk cId="3753145357" sldId="275"/>
        </pc:sldMkLst>
        <pc:spChg chg="add">
          <ac:chgData name="Basheerulla Shaik" userId="210832f01311b506" providerId="LiveId" clId="{4291CABC-82AF-4FD6-9E6F-9E6F83C01281}" dt="2024-08-13T20:16:41.596" v="913" actId="26606"/>
          <ac:spMkLst>
            <pc:docMk/>
            <pc:sldMk cId="3753145357" sldId="275"/>
            <ac:spMk id="7" creationId="{F3060C83-F051-4F0E-ABAD-AA0DFC48B218}"/>
          </ac:spMkLst>
        </pc:spChg>
        <pc:spChg chg="add">
          <ac:chgData name="Basheerulla Shaik" userId="210832f01311b506" providerId="LiveId" clId="{4291CABC-82AF-4FD6-9E6F-9E6F83C01281}" dt="2024-08-13T20:16:41.596" v="913" actId="26606"/>
          <ac:spMkLst>
            <pc:docMk/>
            <pc:sldMk cId="3753145357" sldId="275"/>
            <ac:spMk id="9" creationId="{83C98ABE-055B-441F-B07E-44F97F083C39}"/>
          </ac:spMkLst>
        </pc:spChg>
        <pc:spChg chg="add">
          <ac:chgData name="Basheerulla Shaik" userId="210832f01311b506" providerId="LiveId" clId="{4291CABC-82AF-4FD6-9E6F-9E6F83C01281}" dt="2024-08-13T20:16:41.596" v="913" actId="26606"/>
          <ac:spMkLst>
            <pc:docMk/>
            <pc:sldMk cId="3753145357" sldId="275"/>
            <ac:spMk id="11" creationId="{29FDB030-9B49-4CED-8CCD-4D99382388AC}"/>
          </ac:spMkLst>
        </pc:spChg>
        <pc:spChg chg="add">
          <ac:chgData name="Basheerulla Shaik" userId="210832f01311b506" providerId="LiveId" clId="{4291CABC-82AF-4FD6-9E6F-9E6F83C01281}" dt="2024-08-13T20:16:41.596" v="913" actId="26606"/>
          <ac:spMkLst>
            <pc:docMk/>
            <pc:sldMk cId="3753145357" sldId="275"/>
            <ac:spMk id="13" creationId="{3783CA14-24A1-485C-8B30-D6A5D87987AD}"/>
          </ac:spMkLst>
        </pc:spChg>
        <pc:spChg chg="add">
          <ac:chgData name="Basheerulla Shaik" userId="210832f01311b506" providerId="LiveId" clId="{4291CABC-82AF-4FD6-9E6F-9E6F83C01281}" dt="2024-08-13T20:16:41.596" v="913" actId="26606"/>
          <ac:spMkLst>
            <pc:docMk/>
            <pc:sldMk cId="3753145357" sldId="275"/>
            <ac:spMk id="15" creationId="{9A97C86A-04D6-40F7-AE84-31AB43E6A846}"/>
          </ac:spMkLst>
        </pc:spChg>
        <pc:spChg chg="add">
          <ac:chgData name="Basheerulla Shaik" userId="210832f01311b506" providerId="LiveId" clId="{4291CABC-82AF-4FD6-9E6F-9E6F83C01281}" dt="2024-08-13T20:16:41.596" v="913" actId="26606"/>
          <ac:spMkLst>
            <pc:docMk/>
            <pc:sldMk cId="3753145357" sldId="275"/>
            <ac:spMk id="17" creationId="{FF9F2414-84E8-453E-B1F3-389FDE8192D9}"/>
          </ac:spMkLst>
        </pc:spChg>
        <pc:spChg chg="add">
          <ac:chgData name="Basheerulla Shaik" userId="210832f01311b506" providerId="LiveId" clId="{4291CABC-82AF-4FD6-9E6F-9E6F83C01281}" dt="2024-08-13T20:16:41.596" v="913" actId="26606"/>
          <ac:spMkLst>
            <pc:docMk/>
            <pc:sldMk cId="3753145357" sldId="275"/>
            <ac:spMk id="19" creationId="{3ECA69A1-7536-43AC-85EF-C7106179F5ED}"/>
          </ac:spMkLst>
        </pc:spChg>
        <pc:graphicFrameChg chg="add mod">
          <ac:chgData name="Basheerulla Shaik" userId="210832f01311b506" providerId="LiveId" clId="{4291CABC-82AF-4FD6-9E6F-9E6F83C01281}" dt="2024-08-13T20:16:41.596" v="913" actId="26606"/>
          <ac:graphicFrameMkLst>
            <pc:docMk/>
            <pc:sldMk cId="3753145357" sldId="275"/>
            <ac:graphicFrameMk id="2" creationId="{9376F13D-E787-E32F-0F9C-BAD4315B6F8D}"/>
          </ac:graphicFrameMkLst>
        </pc:graphicFrameChg>
      </pc:sldChg>
      <pc:sldChg chg="addSp modSp add mod">
        <pc:chgData name="Basheerulla Shaik" userId="210832f01311b506" providerId="LiveId" clId="{4291CABC-82AF-4FD6-9E6F-9E6F83C01281}" dt="2024-08-15T03:28:17.465" v="1224" actId="20577"/>
        <pc:sldMkLst>
          <pc:docMk/>
          <pc:sldMk cId="2772861890" sldId="276"/>
        </pc:sldMkLst>
        <pc:spChg chg="add">
          <ac:chgData name="Basheerulla Shaik" userId="210832f01311b506" providerId="LiveId" clId="{4291CABC-82AF-4FD6-9E6F-9E6F83C01281}" dt="2024-08-13T21:38:47.920" v="1078"/>
          <ac:spMkLst>
            <pc:docMk/>
            <pc:sldMk cId="2772861890" sldId="276"/>
            <ac:spMk id="2" creationId="{E140FCE4-DF03-8FE6-E672-D2DACFB88580}"/>
          </ac:spMkLst>
        </pc:spChg>
        <pc:spChg chg="mod">
          <ac:chgData name="Basheerulla Shaik" userId="210832f01311b506" providerId="LiveId" clId="{4291CABC-82AF-4FD6-9E6F-9E6F83C01281}" dt="2024-08-15T03:28:17.465" v="1224" actId="20577"/>
          <ac:spMkLst>
            <pc:docMk/>
            <pc:sldMk cId="2772861890" sldId="276"/>
            <ac:spMk id="4" creationId="{746F9668-5577-FE67-4153-CF565FCB79A3}"/>
          </ac:spMkLst>
        </pc:spChg>
        <pc:spChg chg="mod">
          <ac:chgData name="Basheerulla Shaik" userId="210832f01311b506" providerId="LiveId" clId="{4291CABC-82AF-4FD6-9E6F-9E6F83C01281}" dt="2024-08-13T21:44:44.178" v="1181" actId="20577"/>
          <ac:spMkLst>
            <pc:docMk/>
            <pc:sldMk cId="2772861890" sldId="276"/>
            <ac:spMk id="5" creationId="{72A79306-82B0-E144-BD88-48BADD117CEF}"/>
          </ac:spMkLst>
        </pc:spChg>
        <pc:spChg chg="add">
          <ac:chgData name="Basheerulla Shaik" userId="210832f01311b506" providerId="LiveId" clId="{4291CABC-82AF-4FD6-9E6F-9E6F83C01281}" dt="2024-08-13T21:39:01.912" v="1081"/>
          <ac:spMkLst>
            <pc:docMk/>
            <pc:sldMk cId="2772861890" sldId="276"/>
            <ac:spMk id="6" creationId="{2AF685EC-A925-7675-D40A-BFECD46B5707}"/>
          </ac:spMkLst>
        </pc:spChg>
        <pc:spChg chg="add">
          <ac:chgData name="Basheerulla Shaik" userId="210832f01311b506" providerId="LiveId" clId="{4291CABC-82AF-4FD6-9E6F-9E6F83C01281}" dt="2024-08-13T21:43:10.128" v="1158"/>
          <ac:spMkLst>
            <pc:docMk/>
            <pc:sldMk cId="2772861890" sldId="276"/>
            <ac:spMk id="7" creationId="{F4A86167-1ED6-0665-A8A1-51FE05AF80D7}"/>
          </ac:spMkLst>
        </pc:spChg>
      </pc:sldChg>
      <pc:sldChg chg="addSp delSp modSp new mod setBg">
        <pc:chgData name="Basheerulla Shaik" userId="210832f01311b506" providerId="LiveId" clId="{4291CABC-82AF-4FD6-9E6F-9E6F83C01281}" dt="2024-08-15T16:16:14.774" v="1432" actId="1076"/>
        <pc:sldMkLst>
          <pc:docMk/>
          <pc:sldMk cId="591488537" sldId="277"/>
        </pc:sldMkLst>
        <pc:spChg chg="add del mod">
          <ac:chgData name="Basheerulla Shaik" userId="210832f01311b506" providerId="LiveId" clId="{4291CABC-82AF-4FD6-9E6F-9E6F83C01281}" dt="2024-08-15T16:12:22.411" v="1314"/>
          <ac:spMkLst>
            <pc:docMk/>
            <pc:sldMk cId="591488537" sldId="277"/>
            <ac:spMk id="4" creationId="{A9B499CC-E37B-45C9-7E98-FFAA56EB2971}"/>
          </ac:spMkLst>
        </pc:spChg>
        <pc:spChg chg="add mod">
          <ac:chgData name="Basheerulla Shaik" userId="210832f01311b506" providerId="LiveId" clId="{4291CABC-82AF-4FD6-9E6F-9E6F83C01281}" dt="2024-08-15T16:14:15.174" v="1421" actId="1076"/>
          <ac:spMkLst>
            <pc:docMk/>
            <pc:sldMk cId="591488537" sldId="277"/>
            <ac:spMk id="5" creationId="{89D0860D-58C5-2D0B-E982-38DBA6476792}"/>
          </ac:spMkLst>
        </pc:spChg>
        <pc:spChg chg="add">
          <ac:chgData name="Basheerulla Shaik" userId="210832f01311b506" providerId="LiveId" clId="{4291CABC-82AF-4FD6-9E6F-9E6F83C01281}" dt="2024-08-15T16:11:56.454" v="1255" actId="26606"/>
          <ac:spMkLst>
            <pc:docMk/>
            <pc:sldMk cId="591488537" sldId="277"/>
            <ac:spMk id="8" creationId="{42A4FC2C-047E-45A5-965D-8E1E3BF09BC6}"/>
          </ac:spMkLst>
        </pc:spChg>
        <pc:picChg chg="add mod">
          <ac:chgData name="Basheerulla Shaik" userId="210832f01311b506" providerId="LiveId" clId="{4291CABC-82AF-4FD6-9E6F-9E6F83C01281}" dt="2024-08-15T16:11:56.454" v="1255" actId="26606"/>
          <ac:picMkLst>
            <pc:docMk/>
            <pc:sldMk cId="591488537" sldId="277"/>
            <ac:picMk id="3" creationId="{709B9331-A15B-2372-1CD1-2FB97FAAFE96}"/>
          </ac:picMkLst>
        </pc:picChg>
        <pc:picChg chg="add mod">
          <ac:chgData name="Basheerulla Shaik" userId="210832f01311b506" providerId="LiveId" clId="{4291CABC-82AF-4FD6-9E6F-9E6F83C01281}" dt="2024-08-15T16:15:02.104" v="1426" actId="14100"/>
          <ac:picMkLst>
            <pc:docMk/>
            <pc:sldMk cId="591488537" sldId="277"/>
            <ac:picMk id="7" creationId="{0CB613BE-B06E-902B-FFD7-B17B0859D36A}"/>
          </ac:picMkLst>
        </pc:picChg>
        <pc:picChg chg="add mod">
          <ac:chgData name="Basheerulla Shaik" userId="210832f01311b506" providerId="LiveId" clId="{4291CABC-82AF-4FD6-9E6F-9E6F83C01281}" dt="2024-08-15T16:16:14.774" v="1432" actId="1076"/>
          <ac:picMkLst>
            <pc:docMk/>
            <pc:sldMk cId="591488537" sldId="277"/>
            <ac:picMk id="10" creationId="{342F6363-8523-A1E2-562C-5C8B4E0F78C4}"/>
          </ac:picMkLst>
        </pc:picChg>
      </pc:sldChg>
      <pc:sldChg chg="addSp delSp modSp new del mod setBg">
        <pc:chgData name="Basheerulla Shaik" userId="210832f01311b506" providerId="LiveId" clId="{4291CABC-82AF-4FD6-9E6F-9E6F83C01281}" dt="2024-08-15T16:11:31.164" v="1250" actId="2696"/>
        <pc:sldMkLst>
          <pc:docMk/>
          <pc:sldMk cId="2586423609" sldId="277"/>
        </pc:sldMkLst>
        <pc:spChg chg="add del mod">
          <ac:chgData name="Basheerulla Shaik" userId="210832f01311b506" providerId="LiveId" clId="{4291CABC-82AF-4FD6-9E6F-9E6F83C01281}" dt="2024-08-15T16:11:22.356" v="1249"/>
          <ac:spMkLst>
            <pc:docMk/>
            <pc:sldMk cId="2586423609" sldId="277"/>
            <ac:spMk id="4" creationId="{31525AC0-5687-47B8-D7E5-95CAAB6E80CE}"/>
          </ac:spMkLst>
        </pc:spChg>
        <pc:spChg chg="add">
          <ac:chgData name="Basheerulla Shaik" userId="210832f01311b506" providerId="LiveId" clId="{4291CABC-82AF-4FD6-9E6F-9E6F83C01281}" dt="2024-08-15T16:03:59.418" v="1231" actId="26606"/>
          <ac:spMkLst>
            <pc:docMk/>
            <pc:sldMk cId="2586423609" sldId="277"/>
            <ac:spMk id="8" creationId="{42A4FC2C-047E-45A5-965D-8E1E3BF09BC6}"/>
          </ac:spMkLst>
        </pc:spChg>
        <pc:picChg chg="add mod">
          <ac:chgData name="Basheerulla Shaik" userId="210832f01311b506" providerId="LiveId" clId="{4291CABC-82AF-4FD6-9E6F-9E6F83C01281}" dt="2024-08-15T16:03:59.418" v="1231" actId="26606"/>
          <ac:picMkLst>
            <pc:docMk/>
            <pc:sldMk cId="2586423609" sldId="277"/>
            <ac:picMk id="3" creationId="{9C8E086D-739E-E5DF-9933-E99FE027C8DA}"/>
          </ac:picMkLst>
        </pc:picChg>
      </pc:sldChg>
      <pc:sldChg chg="addSp modSp new mod setBg">
        <pc:chgData name="Basheerulla Shaik" userId="210832f01311b506" providerId="LiveId" clId="{4291CABC-82AF-4FD6-9E6F-9E6F83C01281}" dt="2024-08-15T16:26:49.611" v="1437" actId="27918"/>
        <pc:sldMkLst>
          <pc:docMk/>
          <pc:sldMk cId="957492954" sldId="278"/>
        </pc:sldMkLst>
        <pc:spChg chg="add">
          <ac:chgData name="Basheerulla Shaik" userId="210832f01311b506" providerId="LiveId" clId="{4291CABC-82AF-4FD6-9E6F-9E6F83C01281}" dt="2024-08-15T16:26:49.532" v="1436" actId="26606"/>
          <ac:spMkLst>
            <pc:docMk/>
            <pc:sldMk cId="957492954" sldId="278"/>
            <ac:spMk id="7" creationId="{F3060C83-F051-4F0E-ABAD-AA0DFC48B218}"/>
          </ac:spMkLst>
        </pc:spChg>
        <pc:spChg chg="add">
          <ac:chgData name="Basheerulla Shaik" userId="210832f01311b506" providerId="LiveId" clId="{4291CABC-82AF-4FD6-9E6F-9E6F83C01281}" dt="2024-08-15T16:26:49.532" v="1436" actId="26606"/>
          <ac:spMkLst>
            <pc:docMk/>
            <pc:sldMk cId="957492954" sldId="278"/>
            <ac:spMk id="9" creationId="{83C98ABE-055B-441F-B07E-44F97F083C39}"/>
          </ac:spMkLst>
        </pc:spChg>
        <pc:spChg chg="add">
          <ac:chgData name="Basheerulla Shaik" userId="210832f01311b506" providerId="LiveId" clId="{4291CABC-82AF-4FD6-9E6F-9E6F83C01281}" dt="2024-08-15T16:26:49.532" v="1436" actId="26606"/>
          <ac:spMkLst>
            <pc:docMk/>
            <pc:sldMk cId="957492954" sldId="278"/>
            <ac:spMk id="11" creationId="{29FDB030-9B49-4CED-8CCD-4D99382388AC}"/>
          </ac:spMkLst>
        </pc:spChg>
        <pc:spChg chg="add">
          <ac:chgData name="Basheerulla Shaik" userId="210832f01311b506" providerId="LiveId" clId="{4291CABC-82AF-4FD6-9E6F-9E6F83C01281}" dt="2024-08-15T16:26:49.532" v="1436" actId="26606"/>
          <ac:spMkLst>
            <pc:docMk/>
            <pc:sldMk cId="957492954" sldId="278"/>
            <ac:spMk id="13" creationId="{3783CA14-24A1-485C-8B30-D6A5D87987AD}"/>
          </ac:spMkLst>
        </pc:spChg>
        <pc:spChg chg="add">
          <ac:chgData name="Basheerulla Shaik" userId="210832f01311b506" providerId="LiveId" clId="{4291CABC-82AF-4FD6-9E6F-9E6F83C01281}" dt="2024-08-15T16:26:49.532" v="1436" actId="26606"/>
          <ac:spMkLst>
            <pc:docMk/>
            <pc:sldMk cId="957492954" sldId="278"/>
            <ac:spMk id="15" creationId="{9A97C86A-04D6-40F7-AE84-31AB43E6A846}"/>
          </ac:spMkLst>
        </pc:spChg>
        <pc:spChg chg="add">
          <ac:chgData name="Basheerulla Shaik" userId="210832f01311b506" providerId="LiveId" clId="{4291CABC-82AF-4FD6-9E6F-9E6F83C01281}" dt="2024-08-15T16:26:49.532" v="1436" actId="26606"/>
          <ac:spMkLst>
            <pc:docMk/>
            <pc:sldMk cId="957492954" sldId="278"/>
            <ac:spMk id="17" creationId="{FF9F2414-84E8-453E-B1F3-389FDE8192D9}"/>
          </ac:spMkLst>
        </pc:spChg>
        <pc:spChg chg="add">
          <ac:chgData name="Basheerulla Shaik" userId="210832f01311b506" providerId="LiveId" clId="{4291CABC-82AF-4FD6-9E6F-9E6F83C01281}" dt="2024-08-15T16:26:49.532" v="1436" actId="26606"/>
          <ac:spMkLst>
            <pc:docMk/>
            <pc:sldMk cId="957492954" sldId="278"/>
            <ac:spMk id="19" creationId="{3ECA69A1-7536-43AC-85EF-C7106179F5ED}"/>
          </ac:spMkLst>
        </pc:spChg>
        <pc:graphicFrameChg chg="add mod">
          <ac:chgData name="Basheerulla Shaik" userId="210832f01311b506" providerId="LiveId" clId="{4291CABC-82AF-4FD6-9E6F-9E6F83C01281}" dt="2024-08-15T16:26:49.532" v="1436" actId="26606"/>
          <ac:graphicFrameMkLst>
            <pc:docMk/>
            <pc:sldMk cId="957492954" sldId="278"/>
            <ac:graphicFrameMk id="2" creationId="{C2282A82-FB85-08C0-895A-7DF13CE66E3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aik\OneDrive\Documents\codebasics\SQL\excel\product_cou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ik\OneDrive\Documents\codebasics\SQL\excel\unique_product_2020_202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ik\OneDrive\Documents\codebasics\SQL\excel\TOP%205%20CUSTOMER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ik\OneDrive\Documents\codebasics\SQL\excel\top_channe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aik\OneDrive\Documents\codebasics\SQL\excel\difference.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800"/>
              <a:t>product count by segment</a:t>
            </a:r>
          </a:p>
        </c:rich>
      </c:tx>
      <c:layout>
        <c:manualLayout>
          <c:xMode val="edge"/>
          <c:yMode val="edge"/>
          <c:x val="0.35323600174978126"/>
          <c:y val="2.7777777777777776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product_count!$B$1</c:f>
              <c:strCache>
                <c:ptCount val="1"/>
                <c:pt idx="0">
                  <c:v>product_count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product_count!$A$2:$A$7</c:f>
              <c:strCache>
                <c:ptCount val="6"/>
                <c:pt idx="0">
                  <c:v>Notebook</c:v>
                </c:pt>
                <c:pt idx="1">
                  <c:v>Accessories</c:v>
                </c:pt>
                <c:pt idx="2">
                  <c:v>Peripherals</c:v>
                </c:pt>
                <c:pt idx="3">
                  <c:v>Desktop</c:v>
                </c:pt>
                <c:pt idx="4">
                  <c:v>Storage</c:v>
                </c:pt>
                <c:pt idx="5">
                  <c:v>Networking</c:v>
                </c:pt>
              </c:strCache>
            </c:strRef>
          </c:cat>
          <c:val>
            <c:numRef>
              <c:f>product_count!$B$2:$B$7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D883-4C04-BAA3-447640EB78A1}"/>
            </c:ext>
          </c:extLst>
        </c:ser>
        <c:dLbls>
          <c:dLblPos val="inEnd"/>
          <c:showLegendKey val="0"/>
          <c:showVal val="1"/>
          <c:showCatName val="0"/>
          <c:showSerName val="0"/>
          <c:showPercent val="0"/>
          <c:showBubbleSize val="0"/>
        </c:dLbls>
        <c:gapWidth val="41"/>
        <c:axId val="646591743"/>
        <c:axId val="646593183"/>
      </c:barChart>
      <c:catAx>
        <c:axId val="6465917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646593183"/>
        <c:crosses val="autoZero"/>
        <c:auto val="1"/>
        <c:lblAlgn val="ctr"/>
        <c:lblOffset val="100"/>
        <c:noMultiLvlLbl val="0"/>
      </c:catAx>
      <c:valAx>
        <c:axId val="646593183"/>
        <c:scaling>
          <c:orientation val="minMax"/>
        </c:scaling>
        <c:delete val="1"/>
        <c:axPos val="l"/>
        <c:numFmt formatCode="General" sourceLinked="1"/>
        <c:majorTickMark val="none"/>
        <c:minorTickMark val="none"/>
        <c:tickLblPos val="nextTo"/>
        <c:crossAx val="646591743"/>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136482939632546E-2"/>
          <c:y val="0.15062518226888308"/>
          <c:w val="0.89030796150481195"/>
          <c:h val="0.74234580052493426"/>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unique_product_2020_2021!$A$1:$B$1</c:f>
              <c:strCache>
                <c:ptCount val="2"/>
                <c:pt idx="0">
                  <c:v>unique_products_2020</c:v>
                </c:pt>
                <c:pt idx="1">
                  <c:v>unique_products_2021</c:v>
                </c:pt>
              </c:strCache>
            </c:strRef>
          </c:cat>
          <c:val>
            <c:numRef>
              <c:f>unique_product_2020_2021!$A$2:$B$2</c:f>
              <c:numCache>
                <c:formatCode>General</c:formatCode>
                <c:ptCount val="2"/>
                <c:pt idx="0">
                  <c:v>245</c:v>
                </c:pt>
                <c:pt idx="1">
                  <c:v>334</c:v>
                </c:pt>
              </c:numCache>
            </c:numRef>
          </c:val>
          <c:extLst>
            <c:ext xmlns:c16="http://schemas.microsoft.com/office/drawing/2014/chart" uri="{C3380CC4-5D6E-409C-BE32-E72D297353CC}">
              <c16:uniqueId val="{00000000-A639-40F3-A7C4-16BC799465A9}"/>
            </c:ext>
          </c:extLst>
        </c:ser>
        <c:dLbls>
          <c:dLblPos val="outEnd"/>
          <c:showLegendKey val="0"/>
          <c:showVal val="1"/>
          <c:showCatName val="0"/>
          <c:showSerName val="0"/>
          <c:showPercent val="0"/>
          <c:showBubbleSize val="0"/>
        </c:dLbls>
        <c:gapWidth val="100"/>
        <c:overlap val="-24"/>
        <c:axId val="1215283760"/>
        <c:axId val="1215276560"/>
      </c:barChart>
      <c:catAx>
        <c:axId val="12152837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276560"/>
        <c:crosses val="autoZero"/>
        <c:auto val="1"/>
        <c:lblAlgn val="ctr"/>
        <c:lblOffset val="100"/>
        <c:noMultiLvlLbl val="0"/>
      </c:catAx>
      <c:valAx>
        <c:axId val="1215276560"/>
        <c:scaling>
          <c:orientation val="minMax"/>
        </c:scaling>
        <c:delete val="1"/>
        <c:axPos val="l"/>
        <c:numFmt formatCode="General" sourceLinked="1"/>
        <c:majorTickMark val="none"/>
        <c:minorTickMark val="none"/>
        <c:tickLblPos val="nextTo"/>
        <c:crossAx val="121528376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'TOP 5 CUSTOMERS'!$C$1</c:f>
              <c:strCache>
                <c:ptCount val="1"/>
                <c:pt idx="0">
                  <c:v>average_discount_percentage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CUSTOMERS'!$B$2:$B$6</c:f>
              <c:strCache>
                <c:ptCount val="5"/>
                <c:pt idx="0">
                  <c:v>Flipkart</c:v>
                </c:pt>
                <c:pt idx="1">
                  <c:v>Viveks</c:v>
                </c:pt>
                <c:pt idx="2">
                  <c:v>Ezone</c:v>
                </c:pt>
                <c:pt idx="3">
                  <c:v>Croma</c:v>
                </c:pt>
                <c:pt idx="4">
                  <c:v>Amazon </c:v>
                </c:pt>
              </c:strCache>
            </c:strRef>
          </c:cat>
          <c:val>
            <c:numRef>
              <c:f>'TOP 5 CUSTOMERS'!$C$2:$C$6</c:f>
              <c:numCache>
                <c:formatCode>General</c:formatCode>
                <c:ptCount val="5"/>
                <c:pt idx="0">
                  <c:v>30.83</c:v>
                </c:pt>
                <c:pt idx="1">
                  <c:v>30.38</c:v>
                </c:pt>
                <c:pt idx="2">
                  <c:v>30.28</c:v>
                </c:pt>
                <c:pt idx="3">
                  <c:v>30.25</c:v>
                </c:pt>
                <c:pt idx="4">
                  <c:v>29.33</c:v>
                </c:pt>
              </c:numCache>
            </c:numRef>
          </c:val>
          <c:smooth val="0"/>
          <c:extLst>
            <c:ext xmlns:c16="http://schemas.microsoft.com/office/drawing/2014/chart" uri="{C3380CC4-5D6E-409C-BE32-E72D297353CC}">
              <c16:uniqueId val="{00000000-F50B-4F46-8A0B-DF7CE828DD95}"/>
            </c:ext>
          </c:extLst>
        </c:ser>
        <c:dLbls>
          <c:dLblPos val="t"/>
          <c:showLegendKey val="0"/>
          <c:showVal val="1"/>
          <c:showCatName val="0"/>
          <c:showSerName val="0"/>
          <c:showPercent val="0"/>
          <c:showBubbleSize val="0"/>
        </c:dLbls>
        <c:smooth val="0"/>
        <c:axId val="779761183"/>
        <c:axId val="779763103"/>
      </c:lineChart>
      <c:catAx>
        <c:axId val="77976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63103"/>
        <c:crosses val="autoZero"/>
        <c:auto val="1"/>
        <c:lblAlgn val="ctr"/>
        <c:lblOffset val="100"/>
        <c:noMultiLvlLbl val="0"/>
      </c:catAx>
      <c:valAx>
        <c:axId val="77976310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61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top_channel!$C$1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3F-4D7A-80E3-AB1BA6DB6D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3F-4D7A-80E3-AB1BA6DB6DC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3F-4D7A-80E3-AB1BA6DB6D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top_channel!$A$2:$B$4</c:f>
              <c:multiLvlStrCache>
                <c:ptCount val="3"/>
                <c:lvl>
                  <c:pt idx="0">
                    <c:v>1924.17 M</c:v>
                  </c:pt>
                  <c:pt idx="1">
                    <c:v>406.69 M</c:v>
                  </c:pt>
                  <c:pt idx="2">
                    <c:v>297.18 M</c:v>
                  </c:pt>
                </c:lvl>
                <c:lvl>
                  <c:pt idx="0">
                    <c:v>Retailer</c:v>
                  </c:pt>
                  <c:pt idx="1">
                    <c:v>Direct</c:v>
                  </c:pt>
                  <c:pt idx="2">
                    <c:v>Distributor</c:v>
                  </c:pt>
                </c:lvl>
              </c:multiLvlStrCache>
            </c:multiLvlStrRef>
          </c:cat>
          <c:val>
            <c:numRef>
              <c:f>top_channel!$C$2:$C$4</c:f>
              <c:numCache>
                <c:formatCode>0.00%</c:formatCode>
                <c:ptCount val="3"/>
                <c:pt idx="0">
                  <c:v>0.73219999999999996</c:v>
                </c:pt>
                <c:pt idx="1">
                  <c:v>0.1547</c:v>
                </c:pt>
                <c:pt idx="2">
                  <c:v>0.11310000000000001</c:v>
                </c:pt>
              </c:numCache>
            </c:numRef>
          </c:val>
          <c:extLst>
            <c:ext xmlns:c16="http://schemas.microsoft.com/office/drawing/2014/chart" uri="{C3380CC4-5D6E-409C-BE32-E72D297353CC}">
              <c16:uniqueId val="{00000006-773F-4D7A-80E3-AB1BA6DB6DC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difference!$B$1</c:f>
              <c:strCache>
                <c:ptCount val="1"/>
                <c:pt idx="0">
                  <c:v>product_count_2020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difference!$A$2:$A$7</c:f>
              <c:strCache>
                <c:ptCount val="6"/>
                <c:pt idx="0">
                  <c:v>Accessories</c:v>
                </c:pt>
                <c:pt idx="1">
                  <c:v>Notebook</c:v>
                </c:pt>
                <c:pt idx="2">
                  <c:v>Peripherals</c:v>
                </c:pt>
                <c:pt idx="3">
                  <c:v>Desktop</c:v>
                </c:pt>
                <c:pt idx="4">
                  <c:v>Storage</c:v>
                </c:pt>
                <c:pt idx="5">
                  <c:v>Networking</c:v>
                </c:pt>
              </c:strCache>
            </c:strRef>
          </c:cat>
          <c:val>
            <c:numRef>
              <c:f>difference!$B$2:$B$7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DE8F-404D-A144-B51A6262E4D3}"/>
            </c:ext>
          </c:extLst>
        </c:ser>
        <c:ser>
          <c:idx val="1"/>
          <c:order val="1"/>
          <c:tx>
            <c:strRef>
              <c:f>difference!$C$1</c:f>
              <c:strCache>
                <c:ptCount val="1"/>
                <c:pt idx="0">
                  <c:v>product_count_2021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difference!$A$2:$A$7</c:f>
              <c:strCache>
                <c:ptCount val="6"/>
                <c:pt idx="0">
                  <c:v>Accessories</c:v>
                </c:pt>
                <c:pt idx="1">
                  <c:v>Notebook</c:v>
                </c:pt>
                <c:pt idx="2">
                  <c:v>Peripherals</c:v>
                </c:pt>
                <c:pt idx="3">
                  <c:v>Desktop</c:v>
                </c:pt>
                <c:pt idx="4">
                  <c:v>Storage</c:v>
                </c:pt>
                <c:pt idx="5">
                  <c:v>Networking</c:v>
                </c:pt>
              </c:strCache>
            </c:strRef>
          </c:cat>
          <c:val>
            <c:numRef>
              <c:f>difference!$C$2:$C$7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DE8F-404D-A144-B51A6262E4D3}"/>
            </c:ext>
          </c:extLst>
        </c:ser>
        <c:ser>
          <c:idx val="2"/>
          <c:order val="2"/>
          <c:tx>
            <c:strRef>
              <c:f>difference!$D$1</c:f>
              <c:strCache>
                <c:ptCount val="1"/>
                <c:pt idx="0">
                  <c:v>Difference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difference!$A$2:$A$7</c:f>
              <c:strCache>
                <c:ptCount val="6"/>
                <c:pt idx="0">
                  <c:v>Accessories</c:v>
                </c:pt>
                <c:pt idx="1">
                  <c:v>Notebook</c:v>
                </c:pt>
                <c:pt idx="2">
                  <c:v>Peripherals</c:v>
                </c:pt>
                <c:pt idx="3">
                  <c:v>Desktop</c:v>
                </c:pt>
                <c:pt idx="4">
                  <c:v>Storage</c:v>
                </c:pt>
                <c:pt idx="5">
                  <c:v>Networking</c:v>
                </c:pt>
              </c:strCache>
            </c:strRef>
          </c:cat>
          <c:val>
            <c:numRef>
              <c:f>difference!$D$2:$D$7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DE8F-404D-A144-B51A6262E4D3}"/>
            </c:ext>
          </c:extLst>
        </c:ser>
        <c:dLbls>
          <c:dLblPos val="outEnd"/>
          <c:showLegendKey val="0"/>
          <c:showVal val="1"/>
          <c:showCatName val="0"/>
          <c:showSerName val="0"/>
          <c:showPercent val="0"/>
          <c:showBubbleSize val="0"/>
        </c:dLbls>
        <c:gapWidth val="219"/>
        <c:overlap val="-27"/>
        <c:axId val="945724207"/>
        <c:axId val="945726127"/>
      </c:barChart>
      <c:catAx>
        <c:axId val="945724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726127"/>
        <c:crosses val="autoZero"/>
        <c:auto val="1"/>
        <c:lblAlgn val="ctr"/>
        <c:lblOffset val="100"/>
        <c:noMultiLvlLbl val="0"/>
      </c:catAx>
      <c:valAx>
        <c:axId val="945726127"/>
        <c:scaling>
          <c:orientation val="minMax"/>
        </c:scaling>
        <c:delete val="1"/>
        <c:axPos val="l"/>
        <c:numFmt formatCode="General" sourceLinked="1"/>
        <c:majorTickMark val="none"/>
        <c:minorTickMark val="none"/>
        <c:tickLblPos val="nextTo"/>
        <c:crossAx val="945724207"/>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2D3A-D825-1944-E07E-719BDE517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4AD1A-F07B-9642-8054-83B107C25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FEA11-3A36-2B8D-6733-CC5B31951465}"/>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A5875AEA-98CE-30B0-6950-9CC6CF356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5095F-25DA-09B3-4F69-BBE8763B5311}"/>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57232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61EA-D290-A9E9-D040-3D5884AD3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6A907-FA0E-9C60-B35F-8FB2C31D2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E5C16-9951-D863-F6BC-234CE9F47205}"/>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00CA62B2-E46E-81D2-3994-268FE47DE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12FD0-3EA2-4173-0352-8A708AF28E00}"/>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93225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FF8DA-ABCD-E506-3C59-71A76226DA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6591F-D18B-F28B-29FC-961D9FD3E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DBA06-B8DD-FFA7-E709-DFF996095D94}"/>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094599E4-5C30-4F35-DFF0-3AD9FAB6E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FABA2-C061-466C-47C9-375D697DB226}"/>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83052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C8C8-93AE-81DF-3866-10EDA9DFF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DA9EB-C35A-D639-E3F9-26A351CAB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5B840-133C-CDE9-994D-05413FAB2197}"/>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6AAA26C0-97DB-AF74-C65A-33D8A922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234D-748F-495C-8700-A7EEA71E8F35}"/>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13812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E43-E001-F1C7-6158-F06FAF11E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E505C-516F-65F7-DAB8-5C82E45DF6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5CFDB-DB5B-52E6-6385-6299930F32ED}"/>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D27A5AA9-B154-8A45-E316-C2CCDE10D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E87C7-FD27-01A2-CA1F-45B122A2352F}"/>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42735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12D3-AA00-8282-D77B-ADD2B953D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81B5C-3B6A-07DB-06F8-9F2A699BE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B4FD42-14AF-4F7E-FB8C-6F4152256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74149-227D-65FF-79A1-A6247280B053}"/>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6" name="Footer Placeholder 5">
            <a:extLst>
              <a:ext uri="{FF2B5EF4-FFF2-40B4-BE49-F238E27FC236}">
                <a16:creationId xmlns:a16="http://schemas.microsoft.com/office/drawing/2014/main" id="{11B28D21-11D8-1B7B-18A5-18D406E2B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5739E-28B4-21BA-FA5C-9A5B1B038891}"/>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424404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3096-1D20-A228-1463-B3C76C1E8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96E0C-3191-11FF-9302-48F2D4008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01431-83D8-015A-AA50-6B4FA4968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1F4A2-B971-38FF-9460-D57BC1225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E460E-61D8-1048-F724-2B9D3F5A0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304C65-FD6A-87FA-93B7-D5C248936504}"/>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8" name="Footer Placeholder 7">
            <a:extLst>
              <a:ext uri="{FF2B5EF4-FFF2-40B4-BE49-F238E27FC236}">
                <a16:creationId xmlns:a16="http://schemas.microsoft.com/office/drawing/2014/main" id="{F728B8A4-7E19-5F70-419D-97FFDF7AC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C6E8-F535-D892-B322-C8773B4D8735}"/>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5379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78E8-642A-0B37-FC91-2A1AD1D1E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9442-2C72-915C-EE8D-96A74289AB86}"/>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4" name="Footer Placeholder 3">
            <a:extLst>
              <a:ext uri="{FF2B5EF4-FFF2-40B4-BE49-F238E27FC236}">
                <a16:creationId xmlns:a16="http://schemas.microsoft.com/office/drawing/2014/main" id="{EC71AD19-0D9D-5F9F-7D2F-B01CDAD58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24918-0A61-AE64-15EC-BDAAE168346C}"/>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02278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2E29B-FFBE-4842-2FD4-2674629C5E44}"/>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3" name="Footer Placeholder 2">
            <a:extLst>
              <a:ext uri="{FF2B5EF4-FFF2-40B4-BE49-F238E27FC236}">
                <a16:creationId xmlns:a16="http://schemas.microsoft.com/office/drawing/2014/main" id="{4B9E212D-5B6A-1FA2-C891-EE69C0AE0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CABC1-7905-D8B1-9C73-0C17E126BC29}"/>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318196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1BD3-62C6-80BD-CC9D-7AAC066EC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A400F-36DC-C511-A396-EB018CB5E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6319E3-423B-0DB5-8BD0-54D2F01F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5CFD4-58AD-4799-71EB-4A020EB9FDC0}"/>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6" name="Footer Placeholder 5">
            <a:extLst>
              <a:ext uri="{FF2B5EF4-FFF2-40B4-BE49-F238E27FC236}">
                <a16:creationId xmlns:a16="http://schemas.microsoft.com/office/drawing/2014/main" id="{D812799E-0B72-CB5A-613D-F879717FB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E447A-78A9-1FC3-3A0F-046F6D6E4320}"/>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18353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A6A7-133A-6288-C83E-3EA859672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4D467-1B84-9F8C-E371-6E80B593D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BDEAD-6786-CD6F-1D85-459675D7F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48B32-D86F-6DA7-F789-52C5228FBE9D}"/>
              </a:ext>
            </a:extLst>
          </p:cNvPr>
          <p:cNvSpPr>
            <a:spLocks noGrp="1"/>
          </p:cNvSpPr>
          <p:nvPr>
            <p:ph type="dt" sz="half" idx="10"/>
          </p:nvPr>
        </p:nvSpPr>
        <p:spPr/>
        <p:txBody>
          <a:bodyPr/>
          <a:lstStyle/>
          <a:p>
            <a:fld id="{C14CD8A7-5DC0-47A5-85EB-51E84098C751}" type="datetimeFigureOut">
              <a:rPr lang="en-US" smtClean="0"/>
              <a:t>8/14/2024</a:t>
            </a:fld>
            <a:endParaRPr lang="en-US"/>
          </a:p>
        </p:txBody>
      </p:sp>
      <p:sp>
        <p:nvSpPr>
          <p:cNvPr id="6" name="Footer Placeholder 5">
            <a:extLst>
              <a:ext uri="{FF2B5EF4-FFF2-40B4-BE49-F238E27FC236}">
                <a16:creationId xmlns:a16="http://schemas.microsoft.com/office/drawing/2014/main" id="{51182E3F-DCD7-D234-91FB-7610E0CE6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2A499-FC62-49D7-C1F4-2848819C3F1C}"/>
              </a:ext>
            </a:extLst>
          </p:cNvPr>
          <p:cNvSpPr>
            <a:spLocks noGrp="1"/>
          </p:cNvSpPr>
          <p:nvPr>
            <p:ph type="sldNum" sz="quarter" idx="12"/>
          </p:nvPr>
        </p:nvSpPr>
        <p:spPr/>
        <p:txBody>
          <a:bodyPr/>
          <a:lstStyle/>
          <a:p>
            <a:fld id="{EF9609A2-25B8-4C60-8405-D082DF22B3B6}" type="slidenum">
              <a:rPr lang="en-US" smtClean="0"/>
              <a:t>‹#›</a:t>
            </a:fld>
            <a:endParaRPr lang="en-US"/>
          </a:p>
        </p:txBody>
      </p:sp>
    </p:spTree>
    <p:extLst>
      <p:ext uri="{BB962C8B-B14F-4D97-AF65-F5344CB8AC3E}">
        <p14:creationId xmlns:p14="http://schemas.microsoft.com/office/powerpoint/2010/main" val="261725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7C386-1528-9D18-9CC8-EC99F8018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75B7B-5EFD-3AFC-E318-F9DEDAEA7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6BCE5-29F8-DA9A-79FD-6141F0286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4CD8A7-5DC0-47A5-85EB-51E84098C751}" type="datetimeFigureOut">
              <a:rPr lang="en-US" smtClean="0"/>
              <a:t>8/14/2024</a:t>
            </a:fld>
            <a:endParaRPr lang="en-US"/>
          </a:p>
        </p:txBody>
      </p:sp>
      <p:sp>
        <p:nvSpPr>
          <p:cNvPr id="5" name="Footer Placeholder 4">
            <a:extLst>
              <a:ext uri="{FF2B5EF4-FFF2-40B4-BE49-F238E27FC236}">
                <a16:creationId xmlns:a16="http://schemas.microsoft.com/office/drawing/2014/main" id="{F68DD496-C99E-6F40-8D74-2E36FB55C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7FE425-9DA7-1CFC-D222-1AC8CF731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9609A2-25B8-4C60-8405-D082DF22B3B6}" type="slidenum">
              <a:rPr lang="en-US" smtClean="0"/>
              <a:t>‹#›</a:t>
            </a:fld>
            <a:endParaRPr lang="en-US"/>
          </a:p>
        </p:txBody>
      </p:sp>
    </p:spTree>
    <p:extLst>
      <p:ext uri="{BB962C8B-B14F-4D97-AF65-F5344CB8AC3E}">
        <p14:creationId xmlns:p14="http://schemas.microsoft.com/office/powerpoint/2010/main" val="354846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327E90-B0F9-E6B8-70E3-66D065B7ADD9}"/>
              </a:ext>
            </a:extLst>
          </p:cNvPr>
          <p:cNvSpPr>
            <a:spLocks noGrp="1"/>
          </p:cNvSpPr>
          <p:nvPr>
            <p:ph type="ctrTitle"/>
          </p:nvPr>
        </p:nvSpPr>
        <p:spPr>
          <a:xfrm>
            <a:off x="773408" y="992094"/>
            <a:ext cx="3616913" cy="2795160"/>
          </a:xfrm>
        </p:spPr>
        <p:txBody>
          <a:bodyPr vert="horz" lIns="91440" tIns="45720" rIns="91440" bIns="45720" rtlCol="0">
            <a:normAutofit/>
          </a:bodyPr>
          <a:lstStyle/>
          <a:p>
            <a:r>
              <a:rPr lang="en-US" sz="4000" dirty="0"/>
              <a:t>Consumer Goods </a:t>
            </a:r>
            <a:r>
              <a:rPr lang="en-US" sz="4000" dirty="0" err="1"/>
              <a:t>Ad_Hoc</a:t>
            </a:r>
            <a:r>
              <a:rPr lang="en-US" sz="4000" dirty="0"/>
              <a:t> Insights</a:t>
            </a:r>
            <a:endParaRPr lang="en-US" sz="3700" kern="1200" dirty="0">
              <a:latin typeface="+mj-lt"/>
              <a:ea typeface="+mj-ea"/>
              <a:cs typeface="+mj-cs"/>
            </a:endParaRPr>
          </a:p>
        </p:txBody>
      </p:sp>
      <p:pic>
        <p:nvPicPr>
          <p:cNvPr id="9" name="Picture 8" descr="A logo with a black background&#10;&#10;Description automatically generated">
            <a:extLst>
              <a:ext uri="{FF2B5EF4-FFF2-40B4-BE49-F238E27FC236}">
                <a16:creationId xmlns:a16="http://schemas.microsoft.com/office/drawing/2014/main" id="{63CDB239-4BD9-3D2E-F185-89514987A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623909"/>
            <a:ext cx="5708649" cy="5580206"/>
          </a:xfrm>
          <a:prstGeom prst="rect">
            <a:avLst/>
          </a:prstGeom>
        </p:spPr>
      </p:pic>
    </p:spTree>
    <p:extLst>
      <p:ext uri="{BB962C8B-B14F-4D97-AF65-F5344CB8AC3E}">
        <p14:creationId xmlns:p14="http://schemas.microsoft.com/office/powerpoint/2010/main" val="4662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blue and white background&#10;&#10;Description automatically generated">
            <a:extLst>
              <a:ext uri="{FF2B5EF4-FFF2-40B4-BE49-F238E27FC236}">
                <a16:creationId xmlns:a16="http://schemas.microsoft.com/office/drawing/2014/main" id="{FEA82486-5CE9-6EAB-0CAB-5DE3E24E2151}"/>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39FAE300-E359-58BE-ADA6-250CDEEC893D}"/>
              </a:ext>
            </a:extLst>
          </p:cNvPr>
          <p:cNvSpPr txBox="1"/>
          <p:nvPr/>
        </p:nvSpPr>
        <p:spPr>
          <a:xfrm>
            <a:off x="711200" y="172720"/>
            <a:ext cx="11043920" cy="1569660"/>
          </a:xfrm>
          <a:prstGeom prst="rect">
            <a:avLst/>
          </a:prstGeom>
          <a:noFill/>
        </p:spPr>
        <p:txBody>
          <a:bodyPr wrap="square" rtlCol="0">
            <a:spAutoFit/>
          </a:bodyPr>
          <a:lstStyle/>
          <a:p>
            <a:r>
              <a:rPr lang="en-US" sz="3200" dirty="0"/>
              <a:t>Here’s a report detailing the top 5 customers with the highest average pre-invoice discount percentage for the fiscal year 2021 in the Indian market.</a:t>
            </a:r>
          </a:p>
        </p:txBody>
      </p:sp>
      <p:pic>
        <p:nvPicPr>
          <p:cNvPr id="7" name="Picture 6" descr="A screenshot of a computer code&#10;&#10;Description automatically generated">
            <a:extLst>
              <a:ext uri="{FF2B5EF4-FFF2-40B4-BE49-F238E27FC236}">
                <a16:creationId xmlns:a16="http://schemas.microsoft.com/office/drawing/2014/main" id="{679B18D2-2D77-3535-8626-B27219EFD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79" y="2013735"/>
            <a:ext cx="6847841" cy="467154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587C5D5-2895-01F8-4299-ABF4C081C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475" y="3334197"/>
            <a:ext cx="4783036" cy="1781424"/>
          </a:xfrm>
          <a:prstGeom prst="rect">
            <a:avLst/>
          </a:prstGeom>
        </p:spPr>
      </p:pic>
      <p:sp>
        <p:nvSpPr>
          <p:cNvPr id="12" name="TextBox 11">
            <a:extLst>
              <a:ext uri="{FF2B5EF4-FFF2-40B4-BE49-F238E27FC236}">
                <a16:creationId xmlns:a16="http://schemas.microsoft.com/office/drawing/2014/main" id="{63F83DFE-65F2-FE90-61AE-C6726D36775E}"/>
              </a:ext>
            </a:extLst>
          </p:cNvPr>
          <p:cNvSpPr txBox="1"/>
          <p:nvPr/>
        </p:nvSpPr>
        <p:spPr>
          <a:xfrm>
            <a:off x="7262648" y="5538952"/>
            <a:ext cx="4797273" cy="646331"/>
          </a:xfrm>
          <a:prstGeom prst="rect">
            <a:avLst/>
          </a:prstGeom>
          <a:noFill/>
        </p:spPr>
        <p:txBody>
          <a:bodyPr wrap="square" rtlCol="0">
            <a:spAutoFit/>
          </a:bodyPr>
          <a:lstStyle/>
          <a:p>
            <a:r>
              <a:rPr lang="en-US" dirty="0"/>
              <a:t>Flipkart has the highest pre-invoice discount, while Amazon has the lowest</a:t>
            </a:r>
          </a:p>
        </p:txBody>
      </p:sp>
    </p:spTree>
    <p:extLst>
      <p:ext uri="{BB962C8B-B14F-4D97-AF65-F5344CB8AC3E}">
        <p14:creationId xmlns:p14="http://schemas.microsoft.com/office/powerpoint/2010/main" val="315589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376F13D-E787-E32F-0F9C-BAD4315B6F8D}"/>
              </a:ext>
            </a:extLst>
          </p:cNvPr>
          <p:cNvGraphicFramePr>
            <a:graphicFrameLocks/>
          </p:cNvGraphicFramePr>
          <p:nvPr>
            <p:extLst>
              <p:ext uri="{D42A27DB-BD31-4B8C-83A1-F6EECF244321}">
                <p14:modId xmlns:p14="http://schemas.microsoft.com/office/powerpoint/2010/main" val="2927121884"/>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14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blue and white background&#10;&#10;Description automatically generated">
            <a:extLst>
              <a:ext uri="{FF2B5EF4-FFF2-40B4-BE49-F238E27FC236}">
                <a16:creationId xmlns:a16="http://schemas.microsoft.com/office/drawing/2014/main" id="{AEA330AB-4597-011F-7FB0-EF6DB9C01C0B}"/>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2EEB35A1-A7A7-A180-1B0E-0411D6AAA4E9}"/>
              </a:ext>
            </a:extLst>
          </p:cNvPr>
          <p:cNvSpPr txBox="1"/>
          <p:nvPr/>
        </p:nvSpPr>
        <p:spPr>
          <a:xfrm>
            <a:off x="905256" y="182880"/>
            <a:ext cx="10460736" cy="1077218"/>
          </a:xfrm>
          <a:prstGeom prst="rect">
            <a:avLst/>
          </a:prstGeom>
          <a:noFill/>
        </p:spPr>
        <p:txBody>
          <a:bodyPr wrap="square" rtlCol="0">
            <a:spAutoFit/>
          </a:bodyPr>
          <a:lstStyle/>
          <a:p>
            <a:r>
              <a:rPr lang="en-US" sz="3200" dirty="0"/>
              <a:t>Top-Performing Channel for Gross Sales in FY 2021 and Its Contribution Percentage</a:t>
            </a:r>
          </a:p>
        </p:txBody>
      </p:sp>
      <p:pic>
        <p:nvPicPr>
          <p:cNvPr id="8" name="Picture 7" descr="A computer screen shot of a code&#10;&#10;Description automatically generated">
            <a:extLst>
              <a:ext uri="{FF2B5EF4-FFF2-40B4-BE49-F238E27FC236}">
                <a16:creationId xmlns:a16="http://schemas.microsoft.com/office/drawing/2014/main" id="{B66A4459-CE04-8801-ED12-574FB7DD2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3" y="1682230"/>
            <a:ext cx="7529788" cy="475363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B8D830C-8131-D859-60E7-D2CC63843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294" y="4615734"/>
            <a:ext cx="4286848" cy="1162212"/>
          </a:xfrm>
          <a:prstGeom prst="rect">
            <a:avLst/>
          </a:prstGeom>
        </p:spPr>
      </p:pic>
    </p:spTree>
    <p:extLst>
      <p:ext uri="{BB962C8B-B14F-4D97-AF65-F5344CB8AC3E}">
        <p14:creationId xmlns:p14="http://schemas.microsoft.com/office/powerpoint/2010/main" val="44458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7" name="Freeform: Shape 2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61B92CE7-312B-3D3F-3A94-4BBA3C430AA3}"/>
              </a:ext>
            </a:extLst>
          </p:cNvPr>
          <p:cNvGraphicFramePr>
            <a:graphicFrameLocks/>
          </p:cNvGraphicFramePr>
          <p:nvPr>
            <p:extLst>
              <p:ext uri="{D42A27DB-BD31-4B8C-83A1-F6EECF244321}">
                <p14:modId xmlns:p14="http://schemas.microsoft.com/office/powerpoint/2010/main" val="3571681267"/>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50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FF61A3EB-C405-B3C6-01D3-DF210661DF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D60ED8F1-7680-E198-DE5D-FB449BE0E124}"/>
              </a:ext>
            </a:extLst>
          </p:cNvPr>
          <p:cNvSpPr txBox="1"/>
          <p:nvPr/>
        </p:nvSpPr>
        <p:spPr>
          <a:xfrm>
            <a:off x="740664" y="192024"/>
            <a:ext cx="10735056" cy="584775"/>
          </a:xfrm>
          <a:prstGeom prst="rect">
            <a:avLst/>
          </a:prstGeom>
          <a:noFill/>
        </p:spPr>
        <p:txBody>
          <a:bodyPr wrap="square" rtlCol="0">
            <a:spAutoFit/>
          </a:bodyPr>
          <a:lstStyle/>
          <a:p>
            <a:r>
              <a:rPr lang="en-US" sz="3200" dirty="0"/>
              <a:t>Products with Highest and Lowest Manufacturing Costs</a:t>
            </a:r>
          </a:p>
        </p:txBody>
      </p:sp>
      <p:pic>
        <p:nvPicPr>
          <p:cNvPr id="7" name="Picture 6" descr="A screenshot of a computer program&#10;&#10;Description automatically generated">
            <a:extLst>
              <a:ext uri="{FF2B5EF4-FFF2-40B4-BE49-F238E27FC236}">
                <a16:creationId xmlns:a16="http://schemas.microsoft.com/office/drawing/2014/main" id="{DACF71B3-84A1-5A86-6F5E-5044F7F75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3" y="1654308"/>
            <a:ext cx="5687219" cy="4801270"/>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F084611C-2DAF-D0A8-6072-00F17D241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320" y="4685585"/>
            <a:ext cx="4963218" cy="1124107"/>
          </a:xfrm>
          <a:prstGeom prst="rect">
            <a:avLst/>
          </a:prstGeom>
        </p:spPr>
      </p:pic>
      <p:sp>
        <p:nvSpPr>
          <p:cNvPr id="11" name="TextBox 10">
            <a:extLst>
              <a:ext uri="{FF2B5EF4-FFF2-40B4-BE49-F238E27FC236}">
                <a16:creationId xmlns:a16="http://schemas.microsoft.com/office/drawing/2014/main" id="{7DA47CC8-7F55-B1D1-FE9D-7FAA03822F3F}"/>
              </a:ext>
            </a:extLst>
          </p:cNvPr>
          <p:cNvSpPr txBox="1"/>
          <p:nvPr/>
        </p:nvSpPr>
        <p:spPr>
          <a:xfrm>
            <a:off x="6502400" y="6096000"/>
            <a:ext cx="5222240" cy="646331"/>
          </a:xfrm>
          <a:prstGeom prst="rect">
            <a:avLst/>
          </a:prstGeom>
          <a:noFill/>
        </p:spPr>
        <p:txBody>
          <a:bodyPr wrap="square" rtlCol="0">
            <a:spAutoFit/>
          </a:bodyPr>
          <a:lstStyle/>
          <a:p>
            <a:r>
              <a:rPr lang="en-US" dirty="0"/>
              <a:t>The desktop has the highest manufacturing cost, whereas the mouse has the lowest.</a:t>
            </a:r>
          </a:p>
        </p:txBody>
      </p:sp>
    </p:spTree>
    <p:extLst>
      <p:ext uri="{BB962C8B-B14F-4D97-AF65-F5344CB8AC3E}">
        <p14:creationId xmlns:p14="http://schemas.microsoft.com/office/powerpoint/2010/main" val="245470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709B9331-A15B-2372-1CD1-2FB97FAAFE96}"/>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89D0860D-58C5-2D0B-E982-38DBA6476792}"/>
              </a:ext>
            </a:extLst>
          </p:cNvPr>
          <p:cNvSpPr txBox="1"/>
          <p:nvPr/>
        </p:nvSpPr>
        <p:spPr>
          <a:xfrm>
            <a:off x="905256" y="182880"/>
            <a:ext cx="10625328" cy="1077218"/>
          </a:xfrm>
          <a:prstGeom prst="rect">
            <a:avLst/>
          </a:prstGeom>
          <a:noFill/>
        </p:spPr>
        <p:txBody>
          <a:bodyPr wrap="square" rtlCol="0">
            <a:spAutoFit/>
          </a:bodyPr>
          <a:lstStyle/>
          <a:p>
            <a:r>
              <a:rPr lang="en-US" sz="3200" dirty="0"/>
              <a:t>Segment Growth in Unique Products:2020-2021 Analysis</a:t>
            </a:r>
          </a:p>
          <a:p>
            <a:endParaRPr lang="en-US" sz="3200" dirty="0"/>
          </a:p>
        </p:txBody>
      </p:sp>
      <p:pic>
        <p:nvPicPr>
          <p:cNvPr id="7" name="Picture 6" descr="A screenshot of a computer code&#10;&#10;Description automatically generated">
            <a:extLst>
              <a:ext uri="{FF2B5EF4-FFF2-40B4-BE49-F238E27FC236}">
                <a16:creationId xmlns:a16="http://schemas.microsoft.com/office/drawing/2014/main" id="{0CB613BE-B06E-902B-FFD7-B17B0859D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58" y="877824"/>
            <a:ext cx="6946760" cy="57972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42F6363-8523-A1E2-562C-5C8B4E0F7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553" y="4116318"/>
            <a:ext cx="4857888" cy="1848108"/>
          </a:xfrm>
          <a:prstGeom prst="rect">
            <a:avLst/>
          </a:prstGeom>
        </p:spPr>
      </p:pic>
    </p:spTree>
    <p:extLst>
      <p:ext uri="{BB962C8B-B14F-4D97-AF65-F5344CB8AC3E}">
        <p14:creationId xmlns:p14="http://schemas.microsoft.com/office/powerpoint/2010/main" val="59148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C2282A82-FB85-08C0-895A-7DF13CE66E30}"/>
              </a:ext>
            </a:extLst>
          </p:cNvPr>
          <p:cNvGraphicFramePr>
            <a:graphicFrameLocks/>
          </p:cNvGraphicFramePr>
          <p:nvPr>
            <p:extLst>
              <p:ext uri="{D42A27DB-BD31-4B8C-83A1-F6EECF244321}">
                <p14:modId xmlns:p14="http://schemas.microsoft.com/office/powerpoint/2010/main" val="3475019817"/>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749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C835B7EA-F1A2-7136-5E0B-CAC6A8BBCA43}"/>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0B64376E-1EFA-43DB-F54B-8820941F718E}"/>
              </a:ext>
            </a:extLst>
          </p:cNvPr>
          <p:cNvSpPr txBox="1"/>
          <p:nvPr/>
        </p:nvSpPr>
        <p:spPr>
          <a:xfrm>
            <a:off x="812800" y="142240"/>
            <a:ext cx="10637520" cy="1077218"/>
          </a:xfrm>
          <a:prstGeom prst="rect">
            <a:avLst/>
          </a:prstGeom>
          <a:noFill/>
        </p:spPr>
        <p:txBody>
          <a:bodyPr wrap="square" rtlCol="0">
            <a:spAutoFit/>
          </a:bodyPr>
          <a:lstStyle/>
          <a:p>
            <a:r>
              <a:rPr lang="en-US" sz="3200" dirty="0"/>
              <a:t>Top 3 Products by Total Sold Quantity in Each Division for FY 2021</a:t>
            </a:r>
          </a:p>
        </p:txBody>
      </p:sp>
      <p:pic>
        <p:nvPicPr>
          <p:cNvPr id="6" name="Picture 5" descr="A screenshot of a computer code&#10;&#10;Description automatically generated">
            <a:extLst>
              <a:ext uri="{FF2B5EF4-FFF2-40B4-BE49-F238E27FC236}">
                <a16:creationId xmlns:a16="http://schemas.microsoft.com/office/drawing/2014/main" id="{3C87B9F0-488C-6D18-FD3E-25B081E23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0" y="1536349"/>
            <a:ext cx="6661950" cy="518716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A3C6CA7-3CED-576B-8EAE-92E72897F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8057" y="3429000"/>
            <a:ext cx="5249333" cy="2629267"/>
          </a:xfrm>
          <a:prstGeom prst="rect">
            <a:avLst/>
          </a:prstGeom>
        </p:spPr>
      </p:pic>
    </p:spTree>
    <p:extLst>
      <p:ext uri="{BB962C8B-B14F-4D97-AF65-F5344CB8AC3E}">
        <p14:creationId xmlns:p14="http://schemas.microsoft.com/office/powerpoint/2010/main" val="246582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10DDEC56-D6ED-AAE2-90D9-20A900FEC4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46F9668-5577-FE67-4153-CF565FCB79A3}"/>
              </a:ext>
            </a:extLst>
          </p:cNvPr>
          <p:cNvSpPr txBox="1"/>
          <p:nvPr/>
        </p:nvSpPr>
        <p:spPr>
          <a:xfrm>
            <a:off x="965200" y="698127"/>
            <a:ext cx="9123680" cy="8947065"/>
          </a:xfrm>
          <a:prstGeom prst="rect">
            <a:avLst/>
          </a:prstGeom>
          <a:noFill/>
        </p:spPr>
        <p:txBody>
          <a:bodyPr wrap="square" rtlCol="0">
            <a:spAutoFit/>
          </a:bodyPr>
          <a:lstStyle/>
          <a:p>
            <a:pPr>
              <a:lnSpc>
                <a:spcPct val="90000"/>
              </a:lnSpc>
              <a:spcAft>
                <a:spcPts val="600"/>
              </a:spcAft>
            </a:pPr>
            <a:r>
              <a:rPr lang="en-US" sz="1800" b="1" dirty="0"/>
              <a:t>Manufacturing Costs:</a:t>
            </a:r>
          </a:p>
          <a:p>
            <a:pPr>
              <a:lnSpc>
                <a:spcPct val="90000"/>
              </a:lnSpc>
              <a:spcAft>
                <a:spcPts val="600"/>
              </a:spcAft>
            </a:pPr>
            <a:r>
              <a:rPr lang="en-US" sz="1800" dirty="0"/>
              <a:t>     Highest: Desktops had the highest production costs. </a:t>
            </a:r>
          </a:p>
          <a:p>
            <a:pPr>
              <a:lnSpc>
                <a:spcPct val="90000"/>
              </a:lnSpc>
              <a:spcAft>
                <a:spcPts val="600"/>
              </a:spcAft>
            </a:pPr>
            <a:r>
              <a:rPr lang="en-US" sz="1800" dirty="0"/>
              <a:t>     Lowest: Mouse were the lowest production costs.</a:t>
            </a:r>
          </a:p>
          <a:p>
            <a:pPr>
              <a:lnSpc>
                <a:spcPct val="90000"/>
              </a:lnSpc>
              <a:spcAft>
                <a:spcPts val="600"/>
              </a:spcAft>
            </a:pPr>
            <a:r>
              <a:rPr lang="en-US" b="1" dirty="0"/>
              <a:t>    Suggestion:</a:t>
            </a:r>
          </a:p>
          <a:p>
            <a:pPr algn="just">
              <a:lnSpc>
                <a:spcPct val="90000"/>
              </a:lnSpc>
              <a:spcAft>
                <a:spcPts val="600"/>
              </a:spcAft>
            </a:pPr>
            <a:r>
              <a:rPr lang="en-US" sz="1800" b="1"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Explore cost-saving measures for desktops, such as optimizing the supply chain or         renegotiating supplier contracts, to improve profitability.</a:t>
            </a:r>
          </a:p>
          <a:p>
            <a:pPr>
              <a:lnSpc>
                <a:spcPct val="90000"/>
              </a:lnSpc>
              <a:spcAft>
                <a:spcPts val="6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r>
              <a:rPr lang="en-US" sz="1800" b="1" dirty="0"/>
              <a:t>Product Performance: </a:t>
            </a:r>
          </a:p>
          <a:p>
            <a:pPr>
              <a:lnSpc>
                <a:spcPct val="90000"/>
              </a:lnSpc>
              <a:spcAft>
                <a:spcPts val="600"/>
              </a:spcAft>
            </a:pPr>
            <a:r>
              <a:rPr lang="en-US" sz="1800" dirty="0"/>
              <a:t>    Top Seller: Notebooks were the best-sellers. </a:t>
            </a:r>
          </a:p>
          <a:p>
            <a:pPr>
              <a:lnSpc>
                <a:spcPct val="90000"/>
              </a:lnSpc>
              <a:spcAft>
                <a:spcPts val="600"/>
              </a:spcAft>
            </a:pPr>
            <a:r>
              <a:rPr lang="en-US" sz="1800" dirty="0"/>
              <a:t>    Lowest Seller: Networking products had the lowest sales</a:t>
            </a:r>
          </a:p>
          <a:p>
            <a:pPr>
              <a:lnSpc>
                <a:spcPct val="90000"/>
              </a:lnSpc>
              <a:spcAft>
                <a:spcPts val="600"/>
              </a:spcAft>
            </a:pPr>
            <a:r>
              <a:rPr lang="en-US" b="1" dirty="0"/>
              <a:t>    Suggestion:</a:t>
            </a:r>
          </a:p>
          <a:p>
            <a:pPr>
              <a:lnSpc>
                <a:spcPct val="90000"/>
              </a:lnSpc>
              <a:spcAft>
                <a:spcPts val="6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    Analyze why networking products are underperforming. Consider revising the product design, enhancing marketing efforts, or exploring new features that align with customer needs.</a:t>
            </a:r>
          </a:p>
          <a:p>
            <a:pPr>
              <a:lnSpc>
                <a:spcPct val="90000"/>
              </a:lnSpc>
              <a:spcAft>
                <a:spcPts val="600"/>
              </a:spcAf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endParaRPr lang="en-US" b="1" dirty="0"/>
          </a:p>
          <a:p>
            <a:pPr>
              <a:lnSpc>
                <a:spcPct val="90000"/>
              </a:lnSpc>
              <a:spcAft>
                <a:spcPts val="600"/>
              </a:spcAf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600"/>
              </a:spcAft>
            </a:pPr>
            <a:endParaRPr lang="en-US" sz="1800" b="1"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endParaRPr lang="en-US" dirty="0"/>
          </a:p>
        </p:txBody>
      </p:sp>
      <p:sp>
        <p:nvSpPr>
          <p:cNvPr id="5" name="TextBox 4">
            <a:extLst>
              <a:ext uri="{FF2B5EF4-FFF2-40B4-BE49-F238E27FC236}">
                <a16:creationId xmlns:a16="http://schemas.microsoft.com/office/drawing/2014/main" id="{72A79306-82B0-E144-BD88-48BADD117CEF}"/>
              </a:ext>
            </a:extLst>
          </p:cNvPr>
          <p:cNvSpPr txBox="1"/>
          <p:nvPr/>
        </p:nvSpPr>
        <p:spPr>
          <a:xfrm>
            <a:off x="3639312" y="118872"/>
            <a:ext cx="3547872" cy="461665"/>
          </a:xfrm>
          <a:prstGeom prst="rect">
            <a:avLst/>
          </a:prstGeom>
          <a:noFill/>
        </p:spPr>
        <p:txBody>
          <a:bodyPr wrap="square" rtlCol="0">
            <a:spAutoFit/>
          </a:bodyPr>
          <a:lstStyle/>
          <a:p>
            <a:r>
              <a:rPr lang="en-US" sz="2400" dirty="0"/>
              <a:t>    Insights &amp; Suggestions</a:t>
            </a:r>
          </a:p>
        </p:txBody>
      </p:sp>
    </p:spTree>
    <p:extLst>
      <p:ext uri="{BB962C8B-B14F-4D97-AF65-F5344CB8AC3E}">
        <p14:creationId xmlns:p14="http://schemas.microsoft.com/office/powerpoint/2010/main" val="1135600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10DDEC56-D6ED-AAE2-90D9-20A900FEC4B0}"/>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46F9668-5577-FE67-4153-CF565FCB79A3}"/>
              </a:ext>
            </a:extLst>
          </p:cNvPr>
          <p:cNvSpPr txBox="1"/>
          <p:nvPr/>
        </p:nvSpPr>
        <p:spPr>
          <a:xfrm>
            <a:off x="965200" y="698127"/>
            <a:ext cx="9123680" cy="9273308"/>
          </a:xfrm>
          <a:prstGeom prst="rect">
            <a:avLst/>
          </a:prstGeom>
          <a:noFill/>
        </p:spPr>
        <p:txBody>
          <a:bodyPr wrap="square" rtlCol="0">
            <a:spAutoFit/>
          </a:bodyPr>
          <a:lstStyle/>
          <a:p>
            <a:pPr>
              <a:lnSpc>
                <a:spcPct val="90000"/>
              </a:lnSpc>
              <a:spcAft>
                <a:spcPts val="600"/>
              </a:spcAft>
            </a:pPr>
            <a:endParaRPr lang="en-US" sz="1800" b="1" dirty="0"/>
          </a:p>
          <a:p>
            <a:pPr>
              <a:lnSpc>
                <a:spcPct val="90000"/>
              </a:lnSpc>
              <a:spcAft>
                <a:spcPts val="600"/>
              </a:spcAft>
            </a:pPr>
            <a:endParaRPr lang="en-US" b="1" dirty="0"/>
          </a:p>
          <a:p>
            <a:pPr>
              <a:lnSpc>
                <a:spcPct val="90000"/>
              </a:lnSpc>
              <a:spcAft>
                <a:spcPts val="600"/>
              </a:spcAft>
            </a:pPr>
            <a:r>
              <a:rPr lang="en-US" sz="1800" b="1" dirty="0"/>
              <a:t>Sales Growth: </a:t>
            </a:r>
          </a:p>
          <a:p>
            <a:pPr>
              <a:lnSpc>
                <a:spcPct val="90000"/>
              </a:lnSpc>
              <a:spcAft>
                <a:spcPts val="600"/>
              </a:spcAft>
            </a:pPr>
            <a:r>
              <a:rPr lang="en-US" sz="1800" dirty="0"/>
              <a:t>     A unique product experienced a 36.33% increase in sales during FY 2021.</a:t>
            </a:r>
          </a:p>
          <a:p>
            <a:pPr>
              <a:lnSpc>
                <a:spcPct val="90000"/>
              </a:lnSpc>
              <a:spcAft>
                <a:spcPts val="600"/>
              </a:spcAft>
            </a:pPr>
            <a:r>
              <a:rPr lang="en-US" b="1" dirty="0"/>
              <a:t>    Suggestion:</a:t>
            </a:r>
          </a:p>
          <a:p>
            <a:pPr>
              <a:lnSpc>
                <a:spcPct val="90000"/>
              </a:lnSpc>
              <a:spcAft>
                <a:spcPts val="6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Investigate the factors contributing to the growth of this product. Apply successful strategies and practices to other products that are struggling to boost their sales.</a:t>
            </a:r>
          </a:p>
          <a:p>
            <a:pPr>
              <a:lnSpc>
                <a:spcPct val="90000"/>
              </a:lnSpc>
              <a:spcAft>
                <a:spcPts val="600"/>
              </a:spcAft>
            </a:pPr>
            <a:endParaRPr lang="en-US" sz="1800" b="1" dirty="0"/>
          </a:p>
          <a:p>
            <a:pPr>
              <a:lnSpc>
                <a:spcPct val="90000"/>
              </a:lnSpc>
              <a:spcAft>
                <a:spcPts val="600"/>
              </a:spcAft>
            </a:pPr>
            <a:endParaRPr lang="en-US" sz="1800" b="1" dirty="0"/>
          </a:p>
          <a:p>
            <a:pPr>
              <a:lnSpc>
                <a:spcPct val="90000"/>
              </a:lnSpc>
              <a:spcAft>
                <a:spcPts val="600"/>
              </a:spcAft>
            </a:pPr>
            <a:r>
              <a:rPr lang="en-US" sz="1800" b="1" dirty="0"/>
              <a:t>Retailer Contributions:</a:t>
            </a:r>
          </a:p>
          <a:p>
            <a:pPr>
              <a:lnSpc>
                <a:spcPct val="90000"/>
              </a:lnSpc>
              <a:spcAft>
                <a:spcPts val="600"/>
              </a:spcAft>
            </a:pPr>
            <a:r>
              <a:rPr lang="en-US" sz="1800" dirty="0"/>
              <a:t>    Highest: Flipkart contributed 30.83% of customer sales. </a:t>
            </a:r>
          </a:p>
          <a:p>
            <a:pPr>
              <a:lnSpc>
                <a:spcPct val="90000"/>
              </a:lnSpc>
              <a:spcAft>
                <a:spcPts val="600"/>
              </a:spcAft>
            </a:pPr>
            <a:r>
              <a:rPr lang="en-US" sz="1800" dirty="0"/>
              <a:t>    Lowest: Amazon contributed 29.33%.</a:t>
            </a:r>
          </a:p>
          <a:p>
            <a:pPr>
              <a:lnSpc>
                <a:spcPct val="90000"/>
              </a:lnSpc>
              <a:spcAft>
                <a:spcPts val="600"/>
              </a:spcAft>
            </a:pPr>
            <a:r>
              <a:rPr lang="en-US" b="1" dirty="0"/>
              <a:t>     Suggestion:</a:t>
            </a:r>
          </a:p>
          <a:p>
            <a:pPr>
              <a:lnSpc>
                <a:spcPct val="90000"/>
              </a:lnSpc>
              <a:spcAft>
                <a:spcPts val="600"/>
              </a:spcAft>
            </a:pPr>
            <a:r>
              <a:rPr lang="en-US" b="1" dirty="0"/>
              <a:t>     </a:t>
            </a:r>
            <a:r>
              <a:rPr lang="en-US" sz="1800" dirty="0">
                <a:effectLst/>
                <a:latin typeface="Aptos" panose="020B0004020202020204" pitchFamily="34" charset="0"/>
                <a:ea typeface="Aptos" panose="020B0004020202020204" pitchFamily="34" charset="0"/>
                <a:cs typeface="Times New Roman" panose="02020603050405020304" pitchFamily="18" charset="0"/>
              </a:rPr>
              <a:t>Assess why Flipkart is performing better and apply similar strategies to Amazon to enhance its sales contribution. Consider promotional activities or exclusive deals with Amazon.</a:t>
            </a:r>
            <a:endParaRPr lang="en-US" b="1" dirty="0"/>
          </a:p>
          <a:p>
            <a:pPr>
              <a:lnSpc>
                <a:spcPct val="90000"/>
              </a:lnSpc>
              <a:spcAft>
                <a:spcPts val="600"/>
              </a:spcAft>
            </a:pPr>
            <a:endParaRPr lang="en-US" sz="1800" dirty="0"/>
          </a:p>
          <a:p>
            <a:pPr indent="-228600">
              <a:lnSpc>
                <a:spcPct val="90000"/>
              </a:lnSpc>
              <a:spcAft>
                <a:spcPts val="600"/>
              </a:spcAft>
              <a:buFont typeface="Arial" panose="020B0604020202020204" pitchFamily="34" charset="0"/>
              <a:buChar char="•"/>
            </a:pPr>
            <a:endParaRPr lang="en-US" sz="1800" dirty="0"/>
          </a:p>
          <a:p>
            <a:pPr>
              <a:lnSpc>
                <a:spcPct val="90000"/>
              </a:lnSpc>
              <a:spcAft>
                <a:spcPts val="600"/>
              </a:spcAft>
            </a:pPr>
            <a:endParaRPr lang="en-US" b="1" dirty="0"/>
          </a:p>
          <a:p>
            <a:pPr>
              <a:lnSpc>
                <a:spcPct val="90000"/>
              </a:lnSpc>
              <a:spcAft>
                <a:spcPts val="600"/>
              </a:spcAft>
            </a:pPr>
            <a:endParaRPr lang="en-US" sz="1800" b="1"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pPr indent="-228600">
              <a:lnSpc>
                <a:spcPct val="90000"/>
              </a:lnSpc>
              <a:spcAft>
                <a:spcPts val="600"/>
              </a:spcAft>
              <a:buFont typeface="Arial" panose="020B0604020202020204" pitchFamily="34" charset="0"/>
              <a:buChar char="•"/>
            </a:pPr>
            <a:endParaRPr lang="en-US" sz="1800" dirty="0"/>
          </a:p>
          <a:p>
            <a:endParaRPr lang="en-US" dirty="0"/>
          </a:p>
        </p:txBody>
      </p:sp>
      <p:sp>
        <p:nvSpPr>
          <p:cNvPr id="5" name="TextBox 4">
            <a:extLst>
              <a:ext uri="{FF2B5EF4-FFF2-40B4-BE49-F238E27FC236}">
                <a16:creationId xmlns:a16="http://schemas.microsoft.com/office/drawing/2014/main" id="{72A79306-82B0-E144-BD88-48BADD117CEF}"/>
              </a:ext>
            </a:extLst>
          </p:cNvPr>
          <p:cNvSpPr txBox="1"/>
          <p:nvPr/>
        </p:nvSpPr>
        <p:spPr>
          <a:xfrm>
            <a:off x="3639312" y="118872"/>
            <a:ext cx="3547872" cy="461665"/>
          </a:xfrm>
          <a:prstGeom prst="rect">
            <a:avLst/>
          </a:prstGeom>
          <a:noFill/>
        </p:spPr>
        <p:txBody>
          <a:bodyPr wrap="square" rtlCol="0">
            <a:spAutoFit/>
          </a:bodyPr>
          <a:lstStyle/>
          <a:p>
            <a:r>
              <a:rPr lang="en-US" sz="2400" dirty="0"/>
              <a:t>      Insights &amp; Suggestions</a:t>
            </a:r>
          </a:p>
        </p:txBody>
      </p:sp>
    </p:spTree>
    <p:extLst>
      <p:ext uri="{BB962C8B-B14F-4D97-AF65-F5344CB8AC3E}">
        <p14:creationId xmlns:p14="http://schemas.microsoft.com/office/powerpoint/2010/main" val="277286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white background&#10;&#10;Description automatically generated">
            <a:extLst>
              <a:ext uri="{FF2B5EF4-FFF2-40B4-BE49-F238E27FC236}">
                <a16:creationId xmlns:a16="http://schemas.microsoft.com/office/drawing/2014/main" id="{ADBA88C2-A020-D868-5DE3-B84107F71B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 y="1282"/>
            <a:ext cx="12191980" cy="6856718"/>
          </a:xfrm>
          <a:prstGeom prst="rect">
            <a:avLst/>
          </a:prstGeom>
        </p:spPr>
      </p:pic>
      <p:sp useBgFill="1">
        <p:nvSpPr>
          <p:cNvPr id="20" name="Freeform: Shape 19">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7F293FD3-8AC1-AD81-244A-1744840D8D86}"/>
              </a:ext>
            </a:extLst>
          </p:cNvPr>
          <p:cNvSpPr txBox="1"/>
          <p:nvPr/>
        </p:nvSpPr>
        <p:spPr>
          <a:xfrm>
            <a:off x="1287462" y="2037441"/>
            <a:ext cx="4391024" cy="7078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chemeClr val="bg1"/>
                </a:solidFill>
                <a:latin typeface="+mj-lt"/>
                <a:ea typeface="+mj-ea"/>
                <a:cs typeface="+mj-cs"/>
              </a:rPr>
              <a:t>Agenda:</a:t>
            </a:r>
          </a:p>
        </p:txBody>
      </p:sp>
      <p:sp>
        <p:nvSpPr>
          <p:cNvPr id="9" name="TextBox 8">
            <a:extLst>
              <a:ext uri="{FF2B5EF4-FFF2-40B4-BE49-F238E27FC236}">
                <a16:creationId xmlns:a16="http://schemas.microsoft.com/office/drawing/2014/main" id="{9A52DF0F-E37F-145D-83D6-1A0BC2A48285}"/>
              </a:ext>
            </a:extLst>
          </p:cNvPr>
          <p:cNvSpPr txBox="1"/>
          <p:nvPr/>
        </p:nvSpPr>
        <p:spPr>
          <a:xfrm>
            <a:off x="1287463" y="2926800"/>
            <a:ext cx="4391024" cy="22910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solidFill>
                  <a:schemeClr val="bg1">
                    <a:alpha val="80000"/>
                  </a:schemeClr>
                </a:solidFill>
              </a:rPr>
              <a:t>About </a:t>
            </a:r>
            <a:r>
              <a:rPr lang="en-US" sz="1300" dirty="0" err="1">
                <a:solidFill>
                  <a:schemeClr val="bg1">
                    <a:alpha val="80000"/>
                  </a:schemeClr>
                </a:solidFill>
              </a:rPr>
              <a:t>AtliQ</a:t>
            </a:r>
            <a:r>
              <a:rPr lang="en-US" sz="1300" dirty="0">
                <a:solidFill>
                  <a:schemeClr val="bg1">
                    <a:alpha val="80000"/>
                  </a:schemeClr>
                </a:solidFill>
              </a:rPr>
              <a:t> Hardware and its Business Model</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Objective</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Queries</a:t>
            </a:r>
            <a:br>
              <a:rPr lang="en-US" sz="1300" dirty="0">
                <a:solidFill>
                  <a:schemeClr val="bg1">
                    <a:alpha val="80000"/>
                  </a:schemeClr>
                </a:solidFill>
              </a:rPr>
            </a:b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Visualization</a:t>
            </a:r>
            <a:br>
              <a:rPr lang="en-US" sz="1300" dirty="0">
                <a:solidFill>
                  <a:schemeClr val="bg1">
                    <a:alpha val="80000"/>
                  </a:schemeClr>
                </a:solidFill>
              </a:rPr>
            </a:br>
            <a:endParaRPr lang="en-US" sz="1300" dirty="0">
              <a:solidFill>
                <a:schemeClr val="bg1">
                  <a:alpha val="80000"/>
                </a:schemeClr>
              </a:solidFill>
            </a:endParaRP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Insights &amp; Suggestions</a:t>
            </a:r>
          </a:p>
          <a:p>
            <a:pPr indent="-228600">
              <a:lnSpc>
                <a:spcPct val="90000"/>
              </a:lnSpc>
              <a:spcAft>
                <a:spcPts val="600"/>
              </a:spcAft>
              <a:buFont typeface="Arial" panose="020B0604020202020204" pitchFamily="34" charset="0"/>
              <a:buChar char="•"/>
            </a:pPr>
            <a:endParaRPr lang="en-US" sz="1300" dirty="0">
              <a:solidFill>
                <a:schemeClr val="bg1">
                  <a:alpha val="80000"/>
                </a:schemeClr>
              </a:solidFill>
            </a:endParaRPr>
          </a:p>
        </p:txBody>
      </p:sp>
      <p:sp>
        <p:nvSpPr>
          <p:cNvPr id="21" name="Freeform: Shape 2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logo with a black background&#10;&#10;Description automatically generated">
            <a:extLst>
              <a:ext uri="{FF2B5EF4-FFF2-40B4-BE49-F238E27FC236}">
                <a16:creationId xmlns:a16="http://schemas.microsoft.com/office/drawing/2014/main" id="{C64D95CA-9607-7FCA-B265-8A4373EFF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49" y="90798"/>
            <a:ext cx="551633" cy="539816"/>
          </a:xfrm>
          <a:prstGeom prst="rect">
            <a:avLst/>
          </a:prstGeom>
        </p:spPr>
      </p:pic>
      <p:sp>
        <p:nvSpPr>
          <p:cNvPr id="13" name="TextBox 12">
            <a:extLst>
              <a:ext uri="{FF2B5EF4-FFF2-40B4-BE49-F238E27FC236}">
                <a16:creationId xmlns:a16="http://schemas.microsoft.com/office/drawing/2014/main" id="{72542E8A-9F17-7EFA-FB7A-2B16807089A9}"/>
              </a:ext>
            </a:extLst>
          </p:cNvPr>
          <p:cNvSpPr txBox="1"/>
          <p:nvPr/>
        </p:nvSpPr>
        <p:spPr>
          <a:xfrm>
            <a:off x="1206182" y="230504"/>
            <a:ext cx="8455978" cy="400110"/>
          </a:xfrm>
          <a:prstGeom prst="rect">
            <a:avLst/>
          </a:prstGeom>
          <a:noFill/>
        </p:spPr>
        <p:txBody>
          <a:bodyPr wrap="square" rtlCol="0">
            <a:spAutoFit/>
          </a:bodyPr>
          <a:lstStyle/>
          <a:p>
            <a:r>
              <a:rPr lang="en-US" sz="2000" dirty="0"/>
              <a:t>ATLIQ HARDWARES</a:t>
            </a:r>
          </a:p>
        </p:txBody>
      </p:sp>
    </p:spTree>
    <p:extLst>
      <p:ext uri="{BB962C8B-B14F-4D97-AF65-F5344CB8AC3E}">
        <p14:creationId xmlns:p14="http://schemas.microsoft.com/office/powerpoint/2010/main" val="333981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FB7DA73E-4468-42A8-000A-3DFB81B59D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470900-7CEE-096E-2BCB-3D792C68476A}"/>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a:solidFill>
                  <a:srgbClr val="FFFFFF"/>
                </a:solidFill>
                <a:latin typeface="+mj-lt"/>
                <a:ea typeface="+mj-ea"/>
                <a:cs typeface="+mj-cs"/>
              </a:rPr>
              <a:t>THANK YOU!</a:t>
            </a:r>
          </a:p>
        </p:txBody>
      </p:sp>
      <p:pic>
        <p:nvPicPr>
          <p:cNvPr id="5" name="Picture 4" descr="A logo with a black background&#10;&#10;Description automatically generated">
            <a:extLst>
              <a:ext uri="{FF2B5EF4-FFF2-40B4-BE49-F238E27FC236}">
                <a16:creationId xmlns:a16="http://schemas.microsoft.com/office/drawing/2014/main" id="{94A2C288-ECD8-D278-7FB2-4C808FEE8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16" y="55642"/>
            <a:ext cx="551633" cy="539816"/>
          </a:xfrm>
          <a:prstGeom prst="rect">
            <a:avLst/>
          </a:prstGeom>
        </p:spPr>
      </p:pic>
      <p:sp>
        <p:nvSpPr>
          <p:cNvPr id="6" name="TextBox 5">
            <a:extLst>
              <a:ext uri="{FF2B5EF4-FFF2-40B4-BE49-F238E27FC236}">
                <a16:creationId xmlns:a16="http://schemas.microsoft.com/office/drawing/2014/main" id="{F4BF1FC8-0DE9-8AE3-9971-4DD989F71884}"/>
              </a:ext>
            </a:extLst>
          </p:cNvPr>
          <p:cNvSpPr txBox="1"/>
          <p:nvPr/>
        </p:nvSpPr>
        <p:spPr>
          <a:xfrm>
            <a:off x="1442720" y="160651"/>
            <a:ext cx="2783840" cy="707886"/>
          </a:xfrm>
          <a:prstGeom prst="rect">
            <a:avLst/>
          </a:prstGeom>
          <a:noFill/>
        </p:spPr>
        <p:txBody>
          <a:bodyPr wrap="square" rtlCol="0">
            <a:spAutoFit/>
          </a:bodyPr>
          <a:lstStyle/>
          <a:p>
            <a:r>
              <a:rPr lang="en-US" sz="2000" dirty="0"/>
              <a:t>ATLIQ HARDWARES</a:t>
            </a:r>
          </a:p>
          <a:p>
            <a:endParaRPr lang="en-US" sz="2000" dirty="0"/>
          </a:p>
        </p:txBody>
      </p:sp>
    </p:spTree>
    <p:extLst>
      <p:ext uri="{BB962C8B-B14F-4D97-AF65-F5344CB8AC3E}">
        <p14:creationId xmlns:p14="http://schemas.microsoft.com/office/powerpoint/2010/main" val="140947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1E664-24A9-88E7-CB19-93095A453002}"/>
              </a:ext>
            </a:extLst>
          </p:cNvPr>
          <p:cNvSpPr>
            <a:spLocks noGrp="1"/>
          </p:cNvSpPr>
          <p:nvPr>
            <p:ph type="title"/>
          </p:nvPr>
        </p:nvSpPr>
        <p:spPr>
          <a:xfrm>
            <a:off x="838201" y="365125"/>
            <a:ext cx="3816095" cy="1938076"/>
          </a:xfrm>
        </p:spPr>
        <p:txBody>
          <a:bodyPr>
            <a:normAutofit/>
          </a:bodyPr>
          <a:lstStyle/>
          <a:p>
            <a:r>
              <a:rPr lang="en-US" sz="4100" dirty="0"/>
              <a:t>About </a:t>
            </a:r>
            <a:r>
              <a:rPr lang="en-US" sz="4100" dirty="0" err="1"/>
              <a:t>AtliQ</a:t>
            </a:r>
            <a:r>
              <a:rPr lang="en-US" sz="4100" dirty="0"/>
              <a:t> Hardware and its Business Model</a:t>
            </a:r>
          </a:p>
        </p:txBody>
      </p:sp>
      <p:sp>
        <p:nvSpPr>
          <p:cNvPr id="3" name="Content Placeholder 2">
            <a:extLst>
              <a:ext uri="{FF2B5EF4-FFF2-40B4-BE49-F238E27FC236}">
                <a16:creationId xmlns:a16="http://schemas.microsoft.com/office/drawing/2014/main" id="{526DCB14-08CA-7E2A-B06A-8FF29A0D8E6B}"/>
              </a:ext>
            </a:extLst>
          </p:cNvPr>
          <p:cNvSpPr>
            <a:spLocks noGrp="1"/>
          </p:cNvSpPr>
          <p:nvPr>
            <p:ph idx="1"/>
          </p:nvPr>
        </p:nvSpPr>
        <p:spPr>
          <a:xfrm>
            <a:off x="838201" y="2482589"/>
            <a:ext cx="3816096" cy="3694373"/>
          </a:xfrm>
        </p:spPr>
        <p:txBody>
          <a:bodyPr>
            <a:normAutofit/>
          </a:bodyPr>
          <a:lstStyle/>
          <a:p>
            <a:r>
              <a:rPr lang="en-US" sz="2000" dirty="0" err="1"/>
              <a:t>AtliQ</a:t>
            </a:r>
            <a:r>
              <a:rPr lang="en-US" sz="2000" dirty="0"/>
              <a:t> Hardware is a renowned global leader in electronics manufacturing, excelling in the production and distribution of a wide array of premium hardware products. Our product lineup includes personal computers, printers and various other computer peripherals, catering to the diverse needs of customers across the globe.</a:t>
            </a:r>
          </a:p>
        </p:txBody>
      </p:sp>
      <p:pic>
        <p:nvPicPr>
          <p:cNvPr id="5" name="Picture 4" descr="A blue and white background&#10;&#10;Description automatically generated">
            <a:extLst>
              <a:ext uri="{FF2B5EF4-FFF2-40B4-BE49-F238E27FC236}">
                <a16:creationId xmlns:a16="http://schemas.microsoft.com/office/drawing/2014/main" id="{12EF5B78-B0F4-CD16-4FEB-4CA0ED0BD726}"/>
              </a:ext>
            </a:extLst>
          </p:cNvPr>
          <p:cNvPicPr>
            <a:picLocks noChangeAspect="1"/>
          </p:cNvPicPr>
          <p:nvPr/>
        </p:nvPicPr>
        <p:blipFill>
          <a:blip r:embed="rId2">
            <a:extLst>
              <a:ext uri="{28A0092B-C50C-407E-A947-70E740481C1C}">
                <a14:useLocalDpi xmlns:a14="http://schemas.microsoft.com/office/drawing/2010/main" val="0"/>
              </a:ext>
            </a:extLst>
          </a:blip>
          <a:srcRect t="4906" r="-1" b="4972"/>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9" name="Picture 8" descr="A close-up of a computer&#10;&#10;Description automatically generated">
            <a:extLst>
              <a:ext uri="{FF2B5EF4-FFF2-40B4-BE49-F238E27FC236}">
                <a16:creationId xmlns:a16="http://schemas.microsoft.com/office/drawing/2014/main" id="{A37EDBA7-50C4-C4B3-B5B9-763CEBE94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40" y="2390503"/>
            <a:ext cx="7287685" cy="4467497"/>
          </a:xfrm>
          <a:prstGeom prst="rect">
            <a:avLst/>
          </a:prstGeom>
        </p:spPr>
      </p:pic>
    </p:spTree>
    <p:extLst>
      <p:ext uri="{BB962C8B-B14F-4D97-AF65-F5344CB8AC3E}">
        <p14:creationId xmlns:p14="http://schemas.microsoft.com/office/powerpoint/2010/main" val="198989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background&#10;&#10;Description automatically generated">
            <a:extLst>
              <a:ext uri="{FF2B5EF4-FFF2-40B4-BE49-F238E27FC236}">
                <a16:creationId xmlns:a16="http://schemas.microsoft.com/office/drawing/2014/main" id="{B2CCDB36-41DD-04E2-5770-8705DC4E8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914DDD-A814-DD3C-D474-C3456B41487A}"/>
              </a:ext>
            </a:extLst>
          </p:cNvPr>
          <p:cNvSpPr txBox="1"/>
          <p:nvPr/>
        </p:nvSpPr>
        <p:spPr>
          <a:xfrm>
            <a:off x="4267200" y="111760"/>
            <a:ext cx="4419600" cy="523220"/>
          </a:xfrm>
          <a:prstGeom prst="rect">
            <a:avLst/>
          </a:prstGeom>
          <a:noFill/>
        </p:spPr>
        <p:txBody>
          <a:bodyPr wrap="square" rtlCol="0">
            <a:spAutoFit/>
          </a:bodyPr>
          <a:lstStyle/>
          <a:p>
            <a:r>
              <a:rPr lang="en-US" sz="2800" dirty="0"/>
              <a:t>           Objective</a:t>
            </a:r>
          </a:p>
        </p:txBody>
      </p:sp>
      <p:sp>
        <p:nvSpPr>
          <p:cNvPr id="9" name="TextBox 8">
            <a:extLst>
              <a:ext uri="{FF2B5EF4-FFF2-40B4-BE49-F238E27FC236}">
                <a16:creationId xmlns:a16="http://schemas.microsoft.com/office/drawing/2014/main" id="{98B68F38-4592-885F-44C3-70D2EF071344}"/>
              </a:ext>
            </a:extLst>
          </p:cNvPr>
          <p:cNvSpPr txBox="1"/>
          <p:nvPr/>
        </p:nvSpPr>
        <p:spPr>
          <a:xfrm>
            <a:off x="583692" y="850159"/>
            <a:ext cx="11018520" cy="1477328"/>
          </a:xfrm>
          <a:prstGeom prst="rect">
            <a:avLst/>
          </a:prstGeom>
          <a:noFill/>
        </p:spPr>
        <p:txBody>
          <a:bodyPr wrap="square" rtlCol="0">
            <a:spAutoFit/>
          </a:bodyPr>
          <a:lstStyle/>
          <a:p>
            <a:r>
              <a:rPr lang="en-US" b="1" dirty="0"/>
              <a:t>Challenge:</a:t>
            </a:r>
          </a:p>
          <a:p>
            <a:endParaRPr lang="en-US" dirty="0"/>
          </a:p>
          <a:p>
            <a:r>
              <a:rPr lang="en-US" dirty="0"/>
              <a:t>The executive team requires more actionable insights to enhance their decision-making process. By having timely and relevant data, they can make informed business decisions with greater speed and accuracy. This will enable them to respond more effectively to market changes and drive strategic growth.</a:t>
            </a:r>
          </a:p>
        </p:txBody>
      </p:sp>
      <p:sp>
        <p:nvSpPr>
          <p:cNvPr id="10" name="TextBox 9">
            <a:extLst>
              <a:ext uri="{FF2B5EF4-FFF2-40B4-BE49-F238E27FC236}">
                <a16:creationId xmlns:a16="http://schemas.microsoft.com/office/drawing/2014/main" id="{7C8632F5-0125-1270-4885-FE3BD128C072}"/>
              </a:ext>
            </a:extLst>
          </p:cNvPr>
          <p:cNvSpPr txBox="1"/>
          <p:nvPr/>
        </p:nvSpPr>
        <p:spPr>
          <a:xfrm>
            <a:off x="583692" y="2974553"/>
            <a:ext cx="11100816" cy="3139321"/>
          </a:xfrm>
          <a:prstGeom prst="rect">
            <a:avLst/>
          </a:prstGeom>
          <a:noFill/>
        </p:spPr>
        <p:txBody>
          <a:bodyPr wrap="square" rtlCol="0">
            <a:spAutoFit/>
          </a:bodyPr>
          <a:lstStyle/>
          <a:p>
            <a:r>
              <a:rPr lang="en-US" b="1" dirty="0"/>
              <a:t>approach:</a:t>
            </a:r>
          </a:p>
          <a:p>
            <a:br>
              <a:rPr lang="en-US" dirty="0"/>
            </a:br>
            <a:r>
              <a:rPr lang="en-US" dirty="0"/>
              <a:t>To address this, we concentrated on:</a:t>
            </a:r>
          </a:p>
          <a:p>
            <a:r>
              <a:rPr lang="en-US" b="1" dirty="0"/>
              <a:t>Data Extraction:</a:t>
            </a:r>
            <a:r>
              <a:rPr lang="en-US" dirty="0"/>
              <a:t> Utilizing SQL to retrieve crucial data from databases.</a:t>
            </a:r>
          </a:p>
          <a:p>
            <a:r>
              <a:rPr lang="en-US" b="1" dirty="0"/>
              <a:t>Data Visualization:</a:t>
            </a:r>
            <a:r>
              <a:rPr lang="en-US" dirty="0"/>
              <a:t> Transforming data into clear, actionable insights.</a:t>
            </a:r>
          </a:p>
          <a:p>
            <a:r>
              <a:rPr lang="en-US" b="1" dirty="0"/>
              <a:t>Insights Presentation: </a:t>
            </a:r>
            <a:r>
              <a:rPr lang="en-US" dirty="0"/>
              <a:t>Delivering these insights to top management to inform decision-making.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3572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background&#10;&#10;Description automatically generated">
            <a:extLst>
              <a:ext uri="{FF2B5EF4-FFF2-40B4-BE49-F238E27FC236}">
                <a16:creationId xmlns:a16="http://schemas.microsoft.com/office/drawing/2014/main" id="{DB5D75B9-3CC0-69B2-6E8C-29F615DC8C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9"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0F40B-AC43-010F-2115-4EE997F66716}"/>
              </a:ext>
            </a:extLst>
          </p:cNvPr>
          <p:cNvSpPr>
            <a:spLocks noGrp="1"/>
          </p:cNvSpPr>
          <p:nvPr>
            <p:ph type="ctrTitle"/>
          </p:nvPr>
        </p:nvSpPr>
        <p:spPr>
          <a:xfrm>
            <a:off x="1097280" y="325550"/>
            <a:ext cx="10058400" cy="1442290"/>
          </a:xfrm>
          <a:effectLst>
            <a:outerShdw blurRad="50800" dist="38100" dir="2700000" algn="tl" rotWithShape="0">
              <a:prstClr val="black">
                <a:alpha val="40000"/>
              </a:prstClr>
            </a:outerShdw>
          </a:effectLst>
        </p:spPr>
        <p:txBody>
          <a:bodyPr>
            <a:normAutofit/>
          </a:bodyPr>
          <a:lstStyle/>
          <a:p>
            <a:r>
              <a:rPr lang="en-US" sz="3200" dirty="0"/>
              <a:t>Market Presence of </a:t>
            </a:r>
            <a:r>
              <a:rPr lang="en-US" sz="3200" dirty="0" err="1"/>
              <a:t>AtliQ</a:t>
            </a:r>
            <a:r>
              <a:rPr lang="en-US" sz="3200" dirty="0"/>
              <a:t> Exclusive in the APAC Region</a:t>
            </a:r>
            <a:endParaRPr lang="en-US" sz="3200" dirty="0">
              <a:solidFill>
                <a:srgbClr val="FFFFFF"/>
              </a:solidFill>
            </a:endParaRPr>
          </a:p>
        </p:txBody>
      </p:sp>
      <p:pic>
        <p:nvPicPr>
          <p:cNvPr id="7" name="Picture 6" descr="A close-up of a white background&#10;&#10;Description automatically generated">
            <a:extLst>
              <a:ext uri="{FF2B5EF4-FFF2-40B4-BE49-F238E27FC236}">
                <a16:creationId xmlns:a16="http://schemas.microsoft.com/office/drawing/2014/main" id="{92CCC9B1-68D9-2901-E8DB-99E295069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2" y="2620222"/>
            <a:ext cx="7020905" cy="357737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62EE109-032A-0D37-4D73-C0B1917F8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818" y="2620222"/>
            <a:ext cx="2182930" cy="3472177"/>
          </a:xfrm>
          <a:prstGeom prst="rect">
            <a:avLst/>
          </a:prstGeom>
        </p:spPr>
      </p:pic>
    </p:spTree>
    <p:extLst>
      <p:ext uri="{BB962C8B-B14F-4D97-AF65-F5344CB8AC3E}">
        <p14:creationId xmlns:p14="http://schemas.microsoft.com/office/powerpoint/2010/main" val="273402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ue and white background&#10;&#10;Description automatically generated">
            <a:extLst>
              <a:ext uri="{FF2B5EF4-FFF2-40B4-BE49-F238E27FC236}">
                <a16:creationId xmlns:a16="http://schemas.microsoft.com/office/drawing/2014/main" id="{6AE3FB2E-0418-22F5-887B-310DE316AC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E0BBF49E-A6CA-9F8F-AC37-B2108E981AA4}"/>
              </a:ext>
            </a:extLst>
          </p:cNvPr>
          <p:cNvSpPr txBox="1"/>
          <p:nvPr/>
        </p:nvSpPr>
        <p:spPr>
          <a:xfrm>
            <a:off x="843280" y="457200"/>
            <a:ext cx="10434320" cy="1077218"/>
          </a:xfrm>
          <a:prstGeom prst="rect">
            <a:avLst/>
          </a:prstGeom>
          <a:noFill/>
        </p:spPr>
        <p:txBody>
          <a:bodyPr wrap="square" rtlCol="0">
            <a:spAutoFit/>
          </a:bodyPr>
          <a:lstStyle/>
          <a:p>
            <a:r>
              <a:rPr lang="en-US" sz="3200" dirty="0"/>
              <a:t>Unique Product Counts by Segment: Ranked by Highest to Lowest</a:t>
            </a:r>
          </a:p>
        </p:txBody>
      </p:sp>
      <p:pic>
        <p:nvPicPr>
          <p:cNvPr id="8" name="Picture 7" descr="A screen shot of a computer code&#10;&#10;Description automatically generated">
            <a:extLst>
              <a:ext uri="{FF2B5EF4-FFF2-40B4-BE49-F238E27FC236}">
                <a16:creationId xmlns:a16="http://schemas.microsoft.com/office/drawing/2014/main" id="{CA3A71E3-88A6-92D2-242D-1B5AFE3DD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42" y="2333472"/>
            <a:ext cx="6002777" cy="358980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A80FCF6-4F72-1459-949D-FD4F72B28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4118" y="2333472"/>
            <a:ext cx="3075482" cy="3498368"/>
          </a:xfrm>
          <a:prstGeom prst="rect">
            <a:avLst/>
          </a:prstGeom>
        </p:spPr>
      </p:pic>
      <p:sp>
        <p:nvSpPr>
          <p:cNvPr id="12" name="TextBox 11">
            <a:extLst>
              <a:ext uri="{FF2B5EF4-FFF2-40B4-BE49-F238E27FC236}">
                <a16:creationId xmlns:a16="http://schemas.microsoft.com/office/drawing/2014/main" id="{9FC86742-CFD8-1F7E-D3C7-6AAA129D3E10}"/>
              </a:ext>
            </a:extLst>
          </p:cNvPr>
          <p:cNvSpPr txBox="1"/>
          <p:nvPr/>
        </p:nvSpPr>
        <p:spPr>
          <a:xfrm>
            <a:off x="7287768" y="6025896"/>
            <a:ext cx="4626864" cy="646331"/>
          </a:xfrm>
          <a:prstGeom prst="rect">
            <a:avLst/>
          </a:prstGeom>
          <a:noFill/>
        </p:spPr>
        <p:txBody>
          <a:bodyPr wrap="square" rtlCol="0">
            <a:spAutoFit/>
          </a:bodyPr>
          <a:lstStyle/>
          <a:p>
            <a:r>
              <a:rPr lang="en-US" dirty="0"/>
              <a:t>Notebooks were the top sellers, while networking products had the lowest sales.</a:t>
            </a:r>
          </a:p>
        </p:txBody>
      </p:sp>
    </p:spTree>
    <p:extLst>
      <p:ext uri="{BB962C8B-B14F-4D97-AF65-F5344CB8AC3E}">
        <p14:creationId xmlns:p14="http://schemas.microsoft.com/office/powerpoint/2010/main" val="250578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45F29BA7-CE1E-E964-F856-3FA7791B54B8}"/>
              </a:ext>
            </a:extLst>
          </p:cNvPr>
          <p:cNvGraphicFramePr>
            <a:graphicFrameLocks/>
          </p:cNvGraphicFramePr>
          <p:nvPr>
            <p:extLst>
              <p:ext uri="{D42A27DB-BD31-4B8C-83A1-F6EECF244321}">
                <p14:modId xmlns:p14="http://schemas.microsoft.com/office/powerpoint/2010/main" val="793001712"/>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260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white background">
            <a:extLst>
              <a:ext uri="{FF2B5EF4-FFF2-40B4-BE49-F238E27FC236}">
                <a16:creationId xmlns:a16="http://schemas.microsoft.com/office/drawing/2014/main" id="{206FB4A2-48B6-FFAF-6E81-80E224D46EB5}"/>
              </a:ext>
            </a:extLst>
          </p:cNvPr>
          <p:cNvPicPr>
            <a:picLocks noChangeAspect="1"/>
          </p:cNvPicPr>
          <p:nvPr/>
        </p:nvPicPr>
        <p:blipFill>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1B1536F-EDE3-5D64-242E-2782B9BE3111}"/>
              </a:ext>
            </a:extLst>
          </p:cNvPr>
          <p:cNvSpPr txBox="1"/>
          <p:nvPr/>
        </p:nvSpPr>
        <p:spPr>
          <a:xfrm>
            <a:off x="1389888" y="301752"/>
            <a:ext cx="9838944" cy="1077218"/>
          </a:xfrm>
          <a:prstGeom prst="rect">
            <a:avLst/>
          </a:prstGeom>
          <a:noFill/>
        </p:spPr>
        <p:txBody>
          <a:bodyPr wrap="square" rtlCol="0">
            <a:spAutoFit/>
          </a:bodyPr>
          <a:lstStyle/>
          <a:p>
            <a:r>
              <a:rPr lang="en-US" sz="3200" dirty="0"/>
              <a:t>The percentage increase in unique products from 2021 to 2022</a:t>
            </a:r>
          </a:p>
        </p:txBody>
      </p:sp>
      <p:pic>
        <p:nvPicPr>
          <p:cNvPr id="6" name="Picture 5" descr="A computer code with text&#10;&#10;Description automatically generated with medium confidence">
            <a:extLst>
              <a:ext uri="{FF2B5EF4-FFF2-40B4-BE49-F238E27FC236}">
                <a16:creationId xmlns:a16="http://schemas.microsoft.com/office/drawing/2014/main" id="{D8F9338B-DE68-C112-28D3-6B2A3C523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3" y="1612198"/>
            <a:ext cx="6747397" cy="4944049"/>
          </a:xfrm>
          <a:prstGeom prst="rect">
            <a:avLst/>
          </a:prstGeom>
        </p:spPr>
      </p:pic>
      <p:pic>
        <p:nvPicPr>
          <p:cNvPr id="9" name="Picture 8" descr="A close-up of a website&#10;&#10;Description automatically generated">
            <a:extLst>
              <a:ext uri="{FF2B5EF4-FFF2-40B4-BE49-F238E27FC236}">
                <a16:creationId xmlns:a16="http://schemas.microsoft.com/office/drawing/2014/main" id="{9260E687-2F83-77DB-8C35-632FCBE0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337" y="5489715"/>
            <a:ext cx="5113161" cy="752580"/>
          </a:xfrm>
          <a:prstGeom prst="rect">
            <a:avLst/>
          </a:prstGeom>
        </p:spPr>
      </p:pic>
    </p:spTree>
    <p:extLst>
      <p:ext uri="{BB962C8B-B14F-4D97-AF65-F5344CB8AC3E}">
        <p14:creationId xmlns:p14="http://schemas.microsoft.com/office/powerpoint/2010/main" val="254106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0644C567-016C-F696-E4FD-635AC2B6A5D8}"/>
              </a:ext>
            </a:extLst>
          </p:cNvPr>
          <p:cNvGraphicFramePr>
            <a:graphicFrameLocks/>
          </p:cNvGraphicFramePr>
          <p:nvPr>
            <p:extLst>
              <p:ext uri="{D42A27DB-BD31-4B8C-83A1-F6EECF244321}">
                <p14:modId xmlns:p14="http://schemas.microsoft.com/office/powerpoint/2010/main" val="3604976788"/>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2F50A57-199F-AA4D-4685-8E670B62C702}"/>
              </a:ext>
            </a:extLst>
          </p:cNvPr>
          <p:cNvSpPr txBox="1"/>
          <p:nvPr/>
        </p:nvSpPr>
        <p:spPr>
          <a:xfrm>
            <a:off x="3721078" y="6023548"/>
            <a:ext cx="4650637" cy="646331"/>
          </a:xfrm>
          <a:prstGeom prst="rect">
            <a:avLst/>
          </a:prstGeom>
          <a:noFill/>
        </p:spPr>
        <p:txBody>
          <a:bodyPr wrap="square" rtlCol="0">
            <a:spAutoFit/>
          </a:bodyPr>
          <a:lstStyle/>
          <a:p>
            <a:r>
              <a:rPr lang="en-US" dirty="0"/>
              <a:t>The percentage of unique products grew by 36.33% from 2020 to 2021.</a:t>
            </a:r>
          </a:p>
        </p:txBody>
      </p:sp>
    </p:spTree>
    <p:extLst>
      <p:ext uri="{BB962C8B-B14F-4D97-AF65-F5344CB8AC3E}">
        <p14:creationId xmlns:p14="http://schemas.microsoft.com/office/powerpoint/2010/main" val="175235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2020</TotalTime>
  <Words>556</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Consumer Goods Ad_Hoc Insights</vt:lpstr>
      <vt:lpstr>PowerPoint Presentation</vt:lpstr>
      <vt:lpstr>About AtliQ Hardware and its Business Model</vt:lpstr>
      <vt:lpstr>PowerPoint Presentation</vt:lpstr>
      <vt:lpstr>Market Presence of AtliQ Exclusive in the APAC Region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Basheerulla Shaik</dc:creator>
  <cp:lastModifiedBy>Basheerulla Shaik</cp:lastModifiedBy>
  <cp:revision>1</cp:revision>
  <dcterms:created xsi:type="dcterms:W3CDTF">2024-08-13T01:21:45Z</dcterms:created>
  <dcterms:modified xsi:type="dcterms:W3CDTF">2024-08-15T16:26:53Z</dcterms:modified>
</cp:coreProperties>
</file>