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webextensions/webextension4.xml" ContentType="application/vnd.ms-office.webextension+xml"/>
  <Override PartName="/ppt/webextensions/webextension5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9" r:id="rId2"/>
    <p:sldId id="261" r:id="rId3"/>
    <p:sldId id="260" r:id="rId4"/>
    <p:sldId id="257" r:id="rId5"/>
    <p:sldId id="262" r:id="rId6"/>
    <p:sldId id="263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7E2F8-5AD1-42C7-A0BA-406E4AB90D7F}" type="datetimeFigureOut">
              <a:rPr lang="en-GB" smtClean="0"/>
              <a:t>11/04/2024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89F4C-AE34-43BF-AB7A-0586D2D81D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4945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7E2F8-5AD1-42C7-A0BA-406E4AB90D7F}" type="datetimeFigureOut">
              <a:rPr lang="en-GB" smtClean="0"/>
              <a:t>11/04/2024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89F4C-AE34-43BF-AB7A-0586D2D81D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969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7E2F8-5AD1-42C7-A0BA-406E4AB90D7F}" type="datetimeFigureOut">
              <a:rPr lang="en-GB" smtClean="0"/>
              <a:t>11/04/2024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89F4C-AE34-43BF-AB7A-0586D2D81D35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930221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7E2F8-5AD1-42C7-A0BA-406E4AB90D7F}" type="datetimeFigureOut">
              <a:rPr lang="en-GB" smtClean="0"/>
              <a:t>11/04/2024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89F4C-AE34-43BF-AB7A-0586D2D81D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95357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7E2F8-5AD1-42C7-A0BA-406E4AB90D7F}" type="datetimeFigureOut">
              <a:rPr lang="en-GB" smtClean="0"/>
              <a:t>11/04/2024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89F4C-AE34-43BF-AB7A-0586D2D81D35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969458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7E2F8-5AD1-42C7-A0BA-406E4AB90D7F}" type="datetimeFigureOut">
              <a:rPr lang="en-GB" smtClean="0"/>
              <a:t>11/04/2024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89F4C-AE34-43BF-AB7A-0586D2D81D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08752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7E2F8-5AD1-42C7-A0BA-406E4AB90D7F}" type="datetimeFigureOut">
              <a:rPr lang="en-GB" smtClean="0"/>
              <a:t>11/04/2024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89F4C-AE34-43BF-AB7A-0586D2D81D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5010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7E2F8-5AD1-42C7-A0BA-406E4AB90D7F}" type="datetimeFigureOut">
              <a:rPr lang="en-GB" smtClean="0"/>
              <a:t>11/04/2024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89F4C-AE34-43BF-AB7A-0586D2D81D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7714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7E2F8-5AD1-42C7-A0BA-406E4AB90D7F}" type="datetimeFigureOut">
              <a:rPr lang="en-GB" smtClean="0"/>
              <a:t>11/04/2024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89F4C-AE34-43BF-AB7A-0586D2D81D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9042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7E2F8-5AD1-42C7-A0BA-406E4AB90D7F}" type="datetimeFigureOut">
              <a:rPr lang="en-GB" smtClean="0"/>
              <a:t>11/04/2024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89F4C-AE34-43BF-AB7A-0586D2D81D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000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7E2F8-5AD1-42C7-A0BA-406E4AB90D7F}" type="datetimeFigureOut">
              <a:rPr lang="en-GB" smtClean="0"/>
              <a:t>11/04/2024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89F4C-AE34-43BF-AB7A-0586D2D81D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0848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7E2F8-5AD1-42C7-A0BA-406E4AB90D7F}" type="datetimeFigureOut">
              <a:rPr lang="en-GB" smtClean="0"/>
              <a:t>11/04/2024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89F4C-AE34-43BF-AB7A-0586D2D81D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4421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7E2F8-5AD1-42C7-A0BA-406E4AB90D7F}" type="datetimeFigureOut">
              <a:rPr lang="en-GB" smtClean="0"/>
              <a:t>11/04/2024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89F4C-AE34-43BF-AB7A-0586D2D81D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9419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7E2F8-5AD1-42C7-A0BA-406E4AB90D7F}" type="datetimeFigureOut">
              <a:rPr lang="en-GB" smtClean="0"/>
              <a:t>11/04/2024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89F4C-AE34-43BF-AB7A-0586D2D81D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2594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7E2F8-5AD1-42C7-A0BA-406E4AB90D7F}" type="datetimeFigureOut">
              <a:rPr lang="en-GB" smtClean="0"/>
              <a:t>11/04/2024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89F4C-AE34-43BF-AB7A-0586D2D81D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3926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7E2F8-5AD1-42C7-A0BA-406E4AB90D7F}" type="datetimeFigureOut">
              <a:rPr lang="en-GB" smtClean="0"/>
              <a:t>11/04/2024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89F4C-AE34-43BF-AB7A-0586D2D81D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4676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7E2F8-5AD1-42C7-A0BA-406E4AB90D7F}" type="datetimeFigureOut">
              <a:rPr lang="en-GB" smtClean="0"/>
              <a:t>11/04/2024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DB89F4C-AE34-43BF-AB7A-0586D2D81D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8336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1/relationships/webextension" Target="../webextensions/webextension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1/relationships/webextension" Target="../webextensions/webextension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1/relationships/webextension" Target="../webextensions/webextension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1/relationships/webextension" Target="../webextensions/webextension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C9AD7-58DC-7ADC-ECBB-C03F2DCF4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2202426"/>
            <a:ext cx="8988868" cy="2325022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j-lt"/>
              </a:rPr>
              <a:t>NBA DRAFT: </a:t>
            </a:r>
            <a:r>
              <a:rPr lang="en-US" sz="4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j-lt"/>
              </a:rPr>
              <a:t>Analyzing Criteria for Drafting Decisions Using Power BI Visualizations</a:t>
            </a:r>
            <a:br>
              <a:rPr lang="en-GB" sz="4000" dirty="0">
                <a:latin typeface="+mj-lt"/>
              </a:rPr>
            </a:b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150E6-ED91-0B73-4C3C-8969E12476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BASHIR WARSAME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70163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8DCD8A-E2E8-C7FE-D90B-5803C9CE838E}"/>
              </a:ext>
            </a:extLst>
          </p:cNvPr>
          <p:cNvSpPr txBox="1"/>
          <p:nvPr/>
        </p:nvSpPr>
        <p:spPr>
          <a:xfrm>
            <a:off x="2674374" y="2753033"/>
            <a:ext cx="4739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Thank you For listening Any Questions?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856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0DD65-B6EE-EEF5-1E9F-1A2F1BA91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0729" y="1455175"/>
            <a:ext cx="8596668" cy="3403600"/>
          </a:xfrm>
        </p:spPr>
        <p:txBody>
          <a:bodyPr>
            <a:noAutofit/>
          </a:bodyPr>
          <a:lstStyle/>
          <a:p>
            <a:pPr algn="ctr"/>
            <a:r>
              <a:rPr lang="en-US" sz="2800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Investigating Data-Driven NBA Draft Strategies: Analyzing the Criteria Behind Team Selections. Leveraging recent NBA draft data, I developed a Power BI dashboard to visualize key factors influencing drafting decisions, shedding light on the disparities between first and second round picks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178055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1F2B4773-3207-44CC-B7AC-892B70498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B8267CA-A7A5-4E11-9D92-4EAC3DD3E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83D61B5-C6B4-4A4B-85AD-FEE7A5491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3">
              <a:extLst>
                <a:ext uri="{FF2B5EF4-FFF2-40B4-BE49-F238E27FC236}">
                  <a16:creationId xmlns:a16="http://schemas.microsoft.com/office/drawing/2014/main" id="{A0B67FE4-688F-4497-8BFD-157613A69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1" name="Rectangle 25">
              <a:extLst>
                <a:ext uri="{FF2B5EF4-FFF2-40B4-BE49-F238E27FC236}">
                  <a16:creationId xmlns:a16="http://schemas.microsoft.com/office/drawing/2014/main" id="{3BF5BE1A-9BAC-4581-A82B-FD8FE3159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971E5644-6772-414A-8199-E30BFB02A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3" name="Rectangle 27">
              <a:extLst>
                <a:ext uri="{FF2B5EF4-FFF2-40B4-BE49-F238E27FC236}">
                  <a16:creationId xmlns:a16="http://schemas.microsoft.com/office/drawing/2014/main" id="{E8246D50-BB0C-408E-93FD-7B8D63A7F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4" name="Rectangle 28">
              <a:extLst>
                <a:ext uri="{FF2B5EF4-FFF2-40B4-BE49-F238E27FC236}">
                  <a16:creationId xmlns:a16="http://schemas.microsoft.com/office/drawing/2014/main" id="{AFBC5D22-68C1-44FB-8181-CB84ECAA8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5" name="Rectangle 29">
              <a:extLst>
                <a:ext uri="{FF2B5EF4-FFF2-40B4-BE49-F238E27FC236}">
                  <a16:creationId xmlns:a16="http://schemas.microsoft.com/office/drawing/2014/main" id="{FB6D0FCE-FBDB-4655-A1A7-640B1E86B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BC8157DF-FD90-4AD6-B803-3AC0ACD8E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3548B067-9D63-4D21-92EF-CBC9E6338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</p:grp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49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51" name="Isosceles Triangle 50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53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55" name="Isosceles Triangle 54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7EFB28-03E1-CFC0-929B-A7C805EFA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1494" y="952002"/>
            <a:ext cx="4512989" cy="222773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Importing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6880A4-B942-877B-1B19-D679733DAB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9259" b="-2"/>
          <a:stretch/>
        </p:blipFill>
        <p:spPr>
          <a:xfrm>
            <a:off x="1091095" y="911194"/>
            <a:ext cx="4017044" cy="5106414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6747B0-FE50-339C-DC50-A7B971B1AC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687611" y="2472764"/>
            <a:ext cx="4512988" cy="115047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 3" charset="2"/>
              <a:buChar char=""/>
            </a:pPr>
            <a:r>
              <a:rPr lang="en-US" sz="1600" dirty="0">
                <a:solidFill>
                  <a:srgbClr val="FFFFFF"/>
                </a:solidFill>
              </a:rPr>
              <a:t>Here I used draft data from three separate csv files and concatenated them into a single csv file in and dropped empty column and checked the new datasets schema.</a:t>
            </a:r>
          </a:p>
        </p:txBody>
      </p:sp>
    </p:spTree>
    <p:extLst>
      <p:ext uri="{BB962C8B-B14F-4D97-AF65-F5344CB8AC3E}">
        <p14:creationId xmlns:p14="http://schemas.microsoft.com/office/powerpoint/2010/main" val="1022471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0B25A0A-A3FA-86CC-3D6B-7B11455D58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665" y="1966450"/>
            <a:ext cx="8925926" cy="252689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3ABC007-1AEA-2974-9836-4359C9C6AC04}"/>
              </a:ext>
            </a:extLst>
          </p:cNvPr>
          <p:cNvSpPr txBox="1"/>
          <p:nvPr/>
        </p:nvSpPr>
        <p:spPr>
          <a:xfrm>
            <a:off x="1142370" y="757084"/>
            <a:ext cx="8996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Due to the nature of sports data, it is already relatively clean therefore the amount of cleaning I did here was very little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9393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 1">
                <a:extLst>
                  <a:ext uri="{FF2B5EF4-FFF2-40B4-BE49-F238E27FC236}">
                    <a16:creationId xmlns:a16="http://schemas.microsoft.com/office/drawing/2014/main" id="{2C0F0A4F-2E87-51CD-D7BF-FED6E705784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32031009"/>
                  </p:ext>
                </p:extLst>
              </p:nvPr>
            </p:nvGraphicFramePr>
            <p:xfrm>
              <a:off x="1333499" y="571499"/>
              <a:ext cx="9649133" cy="5740811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Add-in 1">
                <a:extLst>
                  <a:ext uri="{FF2B5EF4-FFF2-40B4-BE49-F238E27FC236}">
                    <a16:creationId xmlns:a16="http://schemas.microsoft.com/office/drawing/2014/main" id="{2C0F0A4F-2E87-51CD-D7BF-FED6E705784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33499" y="571499"/>
                <a:ext cx="9649133" cy="574081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27448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 1">
                <a:extLst>
                  <a:ext uri="{FF2B5EF4-FFF2-40B4-BE49-F238E27FC236}">
                    <a16:creationId xmlns:a16="http://schemas.microsoft.com/office/drawing/2014/main" id="{BFF85B82-90C5-8194-77E0-FB5D2B3E1A3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333500" y="571499"/>
              <a:ext cx="9525000" cy="5715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Add-in 1">
                <a:extLst>
                  <a:ext uri="{FF2B5EF4-FFF2-40B4-BE49-F238E27FC236}">
                    <a16:creationId xmlns:a16="http://schemas.microsoft.com/office/drawing/2014/main" id="{BFF85B82-90C5-8194-77E0-FB5D2B3E1A3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33500" y="571499"/>
                <a:ext cx="9525000" cy="571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09946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 1">
                <a:extLst>
                  <a:ext uri="{FF2B5EF4-FFF2-40B4-BE49-F238E27FC236}">
                    <a16:creationId xmlns:a16="http://schemas.microsoft.com/office/drawing/2014/main" id="{B7677B1F-15F0-78E1-F9D8-7E7FC75260BF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333500" y="571499"/>
              <a:ext cx="9525000" cy="5715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Add-in 1">
                <a:extLst>
                  <a:ext uri="{FF2B5EF4-FFF2-40B4-BE49-F238E27FC236}">
                    <a16:creationId xmlns:a16="http://schemas.microsoft.com/office/drawing/2014/main" id="{B7677B1F-15F0-78E1-F9D8-7E7FC75260B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33500" y="571499"/>
                <a:ext cx="9525000" cy="571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64177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 1">
                <a:extLst>
                  <a:ext uri="{FF2B5EF4-FFF2-40B4-BE49-F238E27FC236}">
                    <a16:creationId xmlns:a16="http://schemas.microsoft.com/office/drawing/2014/main" id="{6D31AF93-CEB3-BD82-BECC-4CEA03775E1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333500" y="571499"/>
              <a:ext cx="9525000" cy="5715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Add-in 1">
                <a:extLst>
                  <a:ext uri="{FF2B5EF4-FFF2-40B4-BE49-F238E27FC236}">
                    <a16:creationId xmlns:a16="http://schemas.microsoft.com/office/drawing/2014/main" id="{6D31AF93-CEB3-BD82-BECC-4CEA03775E1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33500" y="571499"/>
                <a:ext cx="9525000" cy="571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30246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 1">
                <a:extLst>
                  <a:ext uri="{FF2B5EF4-FFF2-40B4-BE49-F238E27FC236}">
                    <a16:creationId xmlns:a16="http://schemas.microsoft.com/office/drawing/2014/main" id="{F3C9AA99-7779-F711-52D4-4F5E0E8BD38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333500" y="571499"/>
              <a:ext cx="9525000" cy="5715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Add-in 1">
                <a:extLst>
                  <a:ext uri="{FF2B5EF4-FFF2-40B4-BE49-F238E27FC236}">
                    <a16:creationId xmlns:a16="http://schemas.microsoft.com/office/drawing/2014/main" id="{F3C9AA99-7779-F711-52D4-4F5E0E8BD38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33500" y="571499"/>
                <a:ext cx="9525000" cy="571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062932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webextensions/webextension1.xml><?xml version="1.0" encoding="utf-8"?>
<we:webextension xmlns:we="http://schemas.microsoft.com/office/webextensions/webextension/2010/11" id="{C83DC1B2-161C-4ADC-9656-C517F8E102E6}">
  <we:reference id="wa200003233" version="2.0.0.3" store="en-US" storeType="OMEX"/>
  <we:alternateReferences>
    <we:reference id="WA200003233" version="2.0.0.3" store="WA200003233" storeType="OMEX"/>
  </we:alternateReferences>
  <we:properties>
    <we:property name="pptInsertionSessionID" value="&quot;8432F10C-08C6-4D67-8172-5B942C6B90A1&quot;"/>
    <we:property name="reportUrl" value="&quot;/groups/me/reports/b2b8772b-159d-4150-b484-e8573882b8b8/ReportSection37eb9722089a0cc9b04d?experience=power-bi&quot;"/>
    <we:property name="reportName" value="&quot;NBA_Dashboard&quot;"/>
    <we:property name="reportState" value="&quot;CONNECTED&quot;"/>
    <we:property name="embedUrl" value="&quot;/reportEmbed?reportId=b2b8772b-159d-4150-b484-e8573882b8b8&amp;config=eyJjbHVzdGVyVXJsIjoiaHR0cHM6Ly9XQUJJLVVLLVNPVVRILUItUFJJTUFSWS1yZWRpcmVjdC5hbmFseXNpcy53aW5kb3dzLm5ldCIsImVtYmVkRmVhdHVyZXMiOnsidXNhZ2VNZXRyaWNzVk5leHQiOnRydWV9fQ%3D%3D&amp;disableSensitivityBanner=true&quot;"/>
    <we:property name="pageName" value="&quot;ReportSection37eb9722089a0cc9b04d&quot;"/>
    <we:property name="pageDisplayName" value="&quot;Overview&quot;"/>
    <we:property name="datasetId" value="&quot;d4fb451b-2cd7-4820-acb8-be8824d239ee&quot;"/>
    <we:property name="backgroundColor" value="&quot;#CCCCCC&quot;"/>
    <we:property name="bookmark" value="&quot;H4sIAAAAAAAAA+1Y32/UOBD+V0554WWFEueHE97aBSQk4FbtCel0qqqxPQmBbLyyndK9av93xk64tseK5Xq0DRKPnvGO5/u+GY83V5Fq7aaD7VtYY/QsOtb64xrMx9+SaBH1t21FIjFOq7LMORZFqjjPkXbpjWt1b6NnV5ED06B719oBOh+QjH+dLSLouhU0flVDZ3ERbdBY3UPX/o3jZnI5M+BuEeHlptMGfMhTBw592AvaTmtKJXma0okgXXuBpyjdaD3BjTZuWqccRcUZi8sKYikrEWeKfmNHb0jz8H5/aEhsqXsHbU8JeBvLcswgzrKcp4UshYpj4e1127lpi9i+uNwYwk1sbDeeviN1Ab1EnwSBM2hHLFfRUdMYbMBNyxe3nEvdDes99lM9GIknWAdX71q3pTOkXgvKUilwEO2IxpXRRHLwrUhdNMH6cugnzphfvteflgaJZAIc787IYtu+6SZNrkn4YwQiwXgQWnwg5jxY+oE2Cs3xNuB93povkrDFv9J+ZKwEjkw8L5ClgisQDAuKkKTF3eV7g2AHgz8i7aUeendONHTY4PmJ/mSjB9bnvsGMAiSirqCSeVyCyjMs8pTBjAT43V80FPR8LCP786uwD9EoRV1iTVd4jUwIpTKoqmoeUhxRyjQszle67d3PrMBXQEbiZVEDVEXN4zwrM5o6LFV3J/7HXZ3PDdTu7bAW0/15m/TFvGrgOp0lmRptWkmFcH/krAyG4rpLNYYklu/BuHkW5Zf3FO36cOORNBE7ZndfZUYd4e8iFnMlK8WrRMWcBgTj35jL06v0ZXACPcQEIrI8rmIlM5ZUvjJnURzJ93TNYz6M8tn3+cHu6ij0shsslQKqka4lHaj/V789siYP3ZLX9Tu2I6IoE1nRfz0Vo4rLPOPJHCbUnwh3HE2zbbLZTy8B5lcr/ecSHfuoApFDDlmWMVlx6iVqJh/pm4Q7vHRCX97mO0TjXNB8q4ssZWWSgOIFm3FXHqws27WSJLuJM1qjacJgCQd5HJvxoBZHv1bBjQHmVfS69U+AEPsddIMP++QYbCufRIGz1r7qacRQSqfYjeq/ORzCf4nyv58e7HvrJ+y191k9dZyXSpWxzPIEmCpZIQ9/a3qg+0TbNrTYLGV/cNlu0HEWzt/tR6cHZzcgcQU97kFJ6KBXqA4gDZ9Q/8G5230GXQuPvsIVAAA=&quot;"/>
    <we:property name="initialStateBookmark" value="&quot;H4sIAAAAAAAAA+1YTW/bOBD9K4UuvRgLifruzXFToOgmMZJFgcUiMIbkSGUriwZFpXED//cdUiqS7Br1NtskKtAjh9TMvDdvOIRuAqm6TQPbU1hj8Co40vrTGsynF1EwC9rRdnb27mR+/m51Oj85JrPeWKXbLnh1E1gwNdr3quuhcR7I+NflLICmWULtVhU0Hc6CDZpOt9CoLzgcpi1retzNArzeNNqAc3lhwaJze0XHaU2xo99iigjCqiu8QGEH6zlutLHjOs6RlzljYVFCKETJw0TSN92w69M8fN4F9YktdGtBtZSAs7EkxQTCJEnzOBMFl2HInb1SjR2P8O3x9cYQbmJju3F8zeUVtAJdEgTOYDdguQnmdW2wBjsuj+9tLnTTr/fYL3RvBJ5j5bdaq+yWYgi95pSllGAh2BGNS6OJZL+3pHKi8dY3fTtyxtzyg/68MEgkE+Bwd0mWTrV1M9bkloQ/BiACjAOh+UdizoGlD7SRaI62Hu9rZb6WhM3+kfYzYyVwZMrTDFnMcwmcYUYeojh7ePlOELre4I9Ie6H71q6IhgZrXJ3rz13wxPV5bDBDASJelVCKNCxApglmacxgQgU4cxcNOV0NMup+/irsQzSUoiqwimVeIeNcygTKspxGKeaUMg2L1VKr1v7MFfgXkIF4kVUAZVblYZoUCU0dFsuHE//jrs7XBip72q/5eH/eJ302LQ3cprMgU62NEiSExyNnadCL6yFq9EksPoCx0xTl1/cUnfp455E0Ejtk91gyo45wdxELcylKmZeRDHMaECz/xlwen6Fv/CbQQ4wjIkvDMpQiYVHplDkJcUT/pWue82GUTr7PD3ZXQ64XTd+RFFAOdC0ooP5f/fbMNXnqlrzV79COiLyIRIlhLEOUYZEmeTSFCfUnwgNH02SbbPLTi4P51UrfLdGhj0rgKaSQJAkTZU69RM3kPH2TcIvXluvr+3x7b3nOab5VWRKzIopA5hmbcFceVFbXKEElu4szWKOp/WDxgRyOzRBI4bCvpd9GD/Mm+F25J4D3/R6a3rl9eQSdEi8Dz5nq3rY0YiilC2yG6p8cduH+RLnvxwf7Xv34s91jqqcK00LKIhRJGgGTBcvE4X9NT3Sf6E75Fptk2Z+8bHfouPTxd/vR6d52GxC4hBb3oCR00EqUB5D6X6iDvIlYxZvvkvNu9zejVW8I4xUAAA==&quot;"/>
    <we:property name="isFiltersActionButtonVisible" value="true"/>
    <we:property name="isVisualContainerHeaderHidden" value="false"/>
    <we:property name="reportEmbeddedTime" value="&quot;2024-04-12T00:26:28.329Z&quot;"/>
    <we:property name="creatorTenantId" value="&quot;e90c1f93-29fc-4405-9da8-f122a14da6d1&quot;"/>
    <we:property name="creatorUserId" value="&quot;100320035EAF3EE6&quot;"/>
    <we:property name="creatorSessionId" value="&quot;3fff326b-2092-4f38-b6fe-2d15fc5a5f78&quot;"/>
    <we:property name="artifactViewState" value="&quot;live&quot;"/>
  </we:properties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C008FFAF-5E71-46E2-AA48-44E14ADF1E0C}">
  <we:reference id="wa200003233" version="2.0.0.3" store="en-US" storeType="OMEX"/>
  <we:alternateReferences>
    <we:reference id="WA200003233" version="2.0.0.3" store="WA200003233" storeType="OMEX"/>
  </we:alternateReferences>
  <we:properties>
    <we:property name="pptInsertionSessionID" value="&quot;8432F10C-08C6-4D67-8172-5B942C6B90A1&quot;"/>
    <we:property name="reportUrl" value="&quot;/groups/me/reports/b2b8772b-159d-4150-b484-e8573882b8b8/ReportSection4ab7d1b6b389b04ca11c?experience=power-bi&quot;"/>
    <we:property name="reportName" value="&quot;NBA_Dashboard&quot;"/>
    <we:property name="reportState" value="&quot;CONNECTED&quot;"/>
    <we:property name="embedUrl" value="&quot;/reportEmbed?reportId=b2b8772b-159d-4150-b484-e8573882b8b8&amp;config=eyJjbHVzdGVyVXJsIjoiaHR0cHM6Ly9XQUJJLVVLLVNPVVRILUItUFJJTUFSWS1yZWRpcmVjdC5hbmFseXNpcy53aW5kb3dzLm5ldCIsImVtYmVkRmVhdHVyZXMiOnsidXNhZ2VNZXRyaWNzVk5leHQiOnRydWV9fQ%3D%3D&amp;disableSensitivityBanner=true&quot;"/>
    <we:property name="pageName" value="&quot;ReportSection4ab7d1b6b389b04ca11c&quot;"/>
    <we:property name="pageDisplayName" value="&quot;Offensive&quot;"/>
    <we:property name="datasetId" value="&quot;d4fb451b-2cd7-4820-acb8-be8824d239ee&quot;"/>
    <we:property name="backgroundColor" value="&quot;#CCCCCC&quot;"/>
    <we:property name="bookmark" value="&quot;H4sIAAAAAAAAA+1ZbW/bNhD+K4GAoV+MgRQlkcq3JG2KAmtqxEaGoQiKI3lO1MqSIdFZ0sD/fSfSLqLGXdYsQTRj0BeJL8d7nudOPIm3kS3aRQk3JzDHaD86rOsvc2i+7PFoFFX9thRybhKWZsYiUwxknEgaVS9cUVdttH8bOWgu0J0V7RLKziA1foxyybiYpSlnKefaMLS5is5HEZTlGC66MTMoWxxFC2zauoKy+IrBBHW5ZomrUYTXi7JuoFto4sBht9gVDadncpD/KsgPMK64wgkaF1pPcVE3bv2cgJaW60wLlWuWGODc0Jw29HrnHx5Pg2ZF6Wjd7lbfvLleNITwdkPUse+0FmKhhLTEktDEkYKYlnI3i27Mgb2CyqCNPKgG24DhNjqqy+Xc373ptU/qZWPwFGe+q3KFuyEzpp7rokJay0G0IobGTU38+b4/EBrfdln/edQg0WWjfb46p5Yrz+tRXTmg2QFHwnOUqWR0JUwaGcfW/hjqQzDeI7TLBp8CxwEpTAHyafrh7NNpvawsv4eKeVRtUV2U65jxkeHvpsFTA03nZa0/k7IdGppQNxabwxsP6HXRbEImHn3n83ODIe+74I5TrY2iIEsQc2Z1avWgBDiYTHdHgB6YIADleYY5pqAZxLlUOmE4KAHGrt0dAXpgggD0htUCRZpYbWh7MUolwxLgePrL7gjQA7POgCznXKiZANS0SQOlghiUAGK8QwL0wAQBEoQc4lgyxgxAohEEG5QAx293SIAemCAAcKr14pR11Zvlihuu0kEJ4Oqr4HO8AwL0wAQBLBe0C8+E0DxNeBabLM0GJcC3wmEXBOiBWWcAkQ92BjHPEmYQYqpLByXAeDrZHQF6YIIAyupEKalEqjhtAFKnZlBV0B4VDv995tco1jFvZpbnTAJ9cuVW2hzYoF46e1Qq7ADlAUWg3OQIaSqkspCKmChnJh4U5VQc7ADlAUWgPE250BkVNUluBaPiXuT88ZQ/3Y+q1w3M3MlyrvH+/yq2Gr2I+tMPZ4PxhfaIwfhCBcNjsqIku0eX0LgBpUaQeHW++WVMQz7f+Q98ROAu6ia49lzBTnnZbT8pfWzkXKLKDO08eSLif/HVt9uJuX0nfBlftm8RL+TL44qyISbmpkx4+cREpVBJA8LamJLUMCpahpCYW492/oHabVkYgndX6miOzYWXzy/U4ViEhQoM/bX13ehh3ka/FQQ92D6DctmZfXUIbWFeRZ6zon1XkZDk0gTLINv7h010B3zdfC97u5m4xZ3WNYVxE48yLPCAZX+quDYdav0tMeUHt08cUWuVQihtPf58KJTWoV4YgvR80TSu28Kz/dQRdYFVUOOeigF1/+5sc5BL75jjpp77aevz6O6QdjuWURQ8YV3g/H6J3avIq1jZAIosn9TuPk/vvuPuJ9QPD96tH1NJ7nyLqo/b02b8tsuZ8/NNcPpJ/6fhE6fhXU08NSrONUq0KI2NtUCboPSY/i7QHV47XV/3t0n/IctAaakyZFImIpEi0+yx1rzBbZlUL127AINjqHCLGsQ7VBbtT2mwWv0FEO544fYhAAA=&quot;"/>
    <we:property name="initialStateBookmark" value="&quot;H4sIAAAAAAAAA+1ZbU/kNhD+KyhSdV9WlR0nscM34KCqrsCKXSFVJ4TG9iyXu2yycrwUivjvndhLxd5ty5WCSFfVSqvEL+N55nkmnjh3ia26RQ23JzDHZDfZb9svc3BfdngySppV2+nph+O9sw+XJ3vHh9TcLnzVNl2ye5d4cFfoz6tuCXVvgRo/XowSqOsxXPV3M6g7HCULdF3bQF39jnEwdXm3xPtRgjeLunXQm5x48NibvabhdE9r8x8FrQjGV9c4QeNj6xkuWudX9xloabkutFClZpkBzg3N6WJvcPPp8TRoVtWe1u0v9e3hzcIRlruHGByFTmshFUpIa5EJnWZSQUpL+dtFP2bPXkNj0CYBlMMuYrhLDtp6OQ9Xh2vtk3bpDJ7hLHQ1vvK3ZMa0c101SGt5SO4pQmPXUvxC368ILrR9an87cEjhsskuv7+glusQ14O28UCzI46MlyhzyeiXMWlkmlr711CfgnGM0C0dvgSOPWKYBHI5PT2/PGuXjeXfoGIBVVc1V/VKM0EZ4WoaPTXgei9b/ZmY7dHQhNZZdPu3AdD7yj1IJh195fNrgyHve3GnudZGkcgyxJJZnVs9KAL2JtPtIWANTCSA8rzAEnPQDNJSKp0xHBQBY99tDwFrYCIB9ITVAkWeWW3ywhilsmERcDT9YXsIWAOzyoCi5FyomQDUnGugVBCDIkCMt4iANTCRgAyhhDSVjDEDkGkEwQZFwNFPW0TAGphIAHCq9dKc9dWb5YobrvJBEeDb6+hzugUErIGJBFguaBeeCaF5nvEiNUVeDIqAPwuHbSBgDcwqAyj4YGeQ8iJjBiGlunRQBIynk+0hYA1MJEBZnSkllcgVpw1A6twMqgraocLhvx/5FYqV5s3M8pJJoFeu0kpbAhvUQ2eHSoUtCHlEEUNuSoQ8F1JZyEVKIWcmHVTIqTjYgpBHFDHkec6FLqioyUorGBX3ouTPD/nLHVS9dzDzJ8u5xm/Pq9j96E3Yn56eD8YX2iMG4wsVDM/JiprsHnwC5weUGpHi+4uHI2Ma8vnROfABgbtqXXTttcROedlvPzm9bJRcoioM7TxlJtJ/8da33Ym5eSd8G182bxFv5MvzirIhJuZDmfD2iYlKoZIGhLUpJalhVLQMITE3ftr5Dra7ujIE7zHVyRzdVaAvLNTjWMSFKoz9rQ3dGGDeJb9UBD3aPod62Zt9tw9dZd4lIWZV93NDRJJLE6wjbcdPm+g/8PXzA+3dw8QN7nTeVcZPAsq4wBOWw1fFlelY62/QVBjcvbCiVixFKZWScTGjEozlnGvD0JbqSSmtpF4ZgvR6ahq3XRWi/b+iBq6oR0xFVam01CjRojQ21QJthjJg+jvOPN543d6sP/HDOxkDpaUqkEmZiUyKQrPnWgsGN4miXfpuAQbH0OAGNiju0Fi038tB+Jhd6fofyKH/+wMBL5VfzCAAAA==&quot;"/>
    <we:property name="isFiltersActionButtonVisible" value="true"/>
    <we:property name="isVisualContainerHeaderHidden" value="false"/>
    <we:property name="reportEmbeddedTime" value="&quot;2024-04-12T00:43:51.956Z&quot;"/>
    <we:property name="creatorTenantId" value="&quot;e90c1f93-29fc-4405-9da8-f122a14da6d1&quot;"/>
    <we:property name="creatorUserId" value="&quot;100320035EAF3EE6&quot;"/>
    <we:property name="creatorSessionId" value="&quot;63f32484-f353-4cbd-b6e1-4a1615066031&quot;"/>
    <we:property name="artifactViewState" value="&quot;live&quot;"/>
  </we:properties>
  <we:bindings/>
  <we:snapshot xmlns:r="http://schemas.openxmlformats.org/officeDocument/2006/relationships"/>
</we:webextension>
</file>

<file path=ppt/webextensions/webextension3.xml><?xml version="1.0" encoding="utf-8"?>
<we:webextension xmlns:we="http://schemas.microsoft.com/office/webextensions/webextension/2010/11" id="{76B36629-B005-4824-AF2F-44F8E514B794}">
  <we:reference id="wa200003233" version="2.0.0.3" store="en-US" storeType="OMEX"/>
  <we:alternateReferences>
    <we:reference id="WA200003233" version="2.0.0.3" store="WA200003233" storeType="OMEX"/>
  </we:alternateReferences>
  <we:properties>
    <we:property name="pptInsertionSessionID" value="&quot;8432F10C-08C6-4D67-8172-5B942C6B90A1&quot;"/>
    <we:property name="reportUrl" value="&quot;/groups/me/reports/b2b8772b-159d-4150-b484-e8573882b8b8/ReportSection8b535ac8d448d8b54d1b?experience=power-bi&quot;"/>
    <we:property name="reportName" value="&quot;NBA_Dashboard&quot;"/>
    <we:property name="reportState" value="&quot;CONNECTED&quot;"/>
    <we:property name="embedUrl" value="&quot;/reportEmbed?reportId=b2b8772b-159d-4150-b484-e8573882b8b8&amp;config=eyJjbHVzdGVyVXJsIjoiaHR0cHM6Ly9XQUJJLVVLLVNPVVRILUItUFJJTUFSWS1yZWRpcmVjdC5hbmFseXNpcy53aW5kb3dzLm5ldCIsImVtYmVkRmVhdHVyZXMiOnsidXNhZ2VNZXRyaWNzVk5leHQiOnRydWV9fQ%3D%3D&amp;disableSensitivityBanner=true&quot;"/>
    <we:property name="pageName" value="&quot;ReportSection8b535ac8d448d8b54d1b&quot;"/>
    <we:property name="pageDisplayName" value="&quot;Defensive&quot;"/>
    <we:property name="datasetId" value="&quot;d4fb451b-2cd7-4820-acb8-be8824d239ee&quot;"/>
    <we:property name="backgroundColor" value="&quot;#B3B3B3&quot;"/>
    <we:property name="bookmark" value="&quot;H4sIAAAAAAAAA+2ZTU/kRhCG/wryZS+jqD/tbm7L1yVkMwK0UhRxqO4us971jEdtD2GC5r+n/IGzrFBGYkGyrByQcHdTrvepqp4XeExCUW9K2H2CFSbHyUlVfVtB/HbEk0Wyfr6WKmbSLDAmMwYgjAffnqo2TVGt6+T4MWkg3mHzuai3ULYBafHP20UCZbmEu/Yph7LGRbLBWFdrKIu/sT9MW03c4n6R4MOmrCK0Ia8baLANe0/H6ZlS4b9IeiP4prjHa/RNv3qFmyo2w7NxWmrwJihlAj2owB39TN3vdmkePt++tEvstFo3UKwpgXaN81zrnGnNlMh8ppjLdLueF2UzHHG784dNJN1EY7dp8X0M97D2GJJOXMS61/KYnFbldtV9d/5s/braRo9XmHdb66ZodhTGVytHiYQADSR7IrWMFXHs9s4i5M2n7cph7La+VH+dRiR6ITlm+8XhVH5DqLcR3yKXj1QtKvbR7xcXk8llOZ1Uzs5fyuWWVupifVcO8/BvA970KZYU9/QLxKYdOPeVWrftNvqpKgaMJ7uu4c6K+DQTYvFDxu9W4f3t00DSka/fTdkpiburYp/ae/X67b7ddshcENwxxozjwqqUw+vn8h1Q3VydvK4D531HXN9cTiaXk8tf5zKYPdYpDCaYTIPFTHAVnPWCYWBTG8yjK/6awnuIYUI1H4W05BeJFJg5mwaZMsWEtEIInBR4Grd5gB+F9OBRWQsKWWoEY6hQKzetjqfLYR7gRyE9eE6wrfEiSIeeviwGPinwy4t5cH/S0WN3khnljU6dtACZBw3Twk4udR7cRyE9eM9kzlWaIsrAJVOZlNO6aOg3nXmAH4UMN7xlSiGX3hrI6JOVef0THf92/usPhJec/UHadVl4smzf805WGO86ht2LWh2b/kUF9vtV6Laxk/mYXBYkvY/9GcptG/bDCdSF/9BiG8C9aEa74/UbW9EBRe9BlVMhl1r44HnIMDVZMAfrNXjkwpOo9yvZsqqLro//L9sPOPrS2dyYzHAH1mvmXIAUfuLvbe/lusUM7rhRSF9zLUIIUhgZtJXSahAmTAp857rnAH4UMtgpLUGpDLzXmrxshsDFpMB3rnsO4EchA3hUyivDHEhhpeaYiWnZqdZ2z4H7k47hosnBBq8DOVnFGBPaMDkp7J3rngP3UcjwqZ6mWgmTp8ZBxlRqWWYnBb5z3XMAPwrpwRuvPXpUGTc2NaA5T9M25n9KavChcdXDc1VttBSBHG2gQJ7GB5imWXpttC7gS26y2jb1BjwuYY0vuEpqBVgHDAecZfe/39FX7vf/AIEwNwp7HgAA&quot;"/>
    <we:property name="initialStateBookmark" value="&quot;H4sIAAAAAAAAA+2Z22rjSBCGXyXoZm7M0kepO3c53uRkkjCwLGGp7i55NCNbRpKzyQa/+5YO0c4MYQ2ZGITYC4PV3a6u/6uu9p/4JQpZtc7h+RqWGB1Gx0XxbQnltwMezaJVP3Zzc3F1dHvx5/XR1RkNF+s6K1ZVdPgS1VAusP6cVRvImwg0+MfDLII8n8OieUohr3AWrbGsihXk2d/YLaaputzgdhbh0zovSmhC3tVQYxP2kZbTM+3Nf5O0I/g6e8Q79HU3eovroqz7Z+O01OBNUMoEelCBO/pM1c22ae5e32zaJnZSrGrIVpRAM8Z5qnXKtGZKJD5RzCW6GU+zvO6XuOezp3VJuonG87rhdRQeYeUxRK24EqtOy0t0UuSbZfvu7Ifxu2JTerzFtJ1a1Vn9TGF8sXSUSAhQQ7QlUvOyII7t3GkJaX29WTos26kvxV8nJRK9EB2y7Wx3KlcI1abEj8jliKpFxT64OT8fTS7z8aRyevZWLg80UmWrRd73w78H8L5LMae4J1+grJuGc1/p6DanjT5VlAHL4+f2wJ1m5WtPiNlPGe+twtuH14akJV+/67ITErcoyi61fZ31h20z7ZC5ILhjjBnHhVUxh/f35R5Q3d8ev+8ETvuOuLu/HE0ux5cXU2nMDusYGhNMosFiIrgKznrBMLCxNebBLX9P4T2UYUQ1H4Q05GeRFJg4GwcZM8WEtEIIHBV4ardpgB+EdOBRWQsKWWwEY6hQKzeuE0+XwzTAD0I68JxgW+NFkA49vSwGPirw8/NpcH/V0WF3khnljY6dtACJBw3jwk4udRrcByEdeM9kylUcI8rAJVOJlOO6aOgvnWmAH4T0N7xlSiGX3hpI6JuVef0LJ/7j/NfvCG85+520qzzzZNm+5x0tsVy0DNuNGh3rbqMMu/kitNPYynyJLjOS3sX+DPmmCfvpGKrMf2qw9eDeNKPt8uqDrWiPovOgyqmQSi188DwkGJskmJ316j1y5knU/ko2L6qsPcf/l+0nHF3pbGpMYrgD6zVzLkAMv/D/tn25bjGBO24Q0tVcixCCFEYGbaW0GoQJowLfuu4pgB+E9HZKS1AqAe+1Ji+bIHAxKvCt654C+EFIDx6V8sowB1JYqTkmYlx2qrHdU+D+qqO/aFKwwetATlYxxoQ2TI4Ke+u6p8B9ENJ/q8exVsKksXGQMBVblthRgW9d9xTAD0I68MZrjx5Vwo2NDWjO47iJ+Z+SanyqXfH0o6omWoxAjjZQIE/tA0xTL703WhvwLTdZbOpqDR7nsMI3XCUdBVgFDDucZfvbb9RuQtlkLt9lRZtfhAcfut3+AxEAfmmcHgAA&quot;"/>
    <we:property name="isFiltersActionButtonVisible" value="true"/>
    <we:property name="isVisualContainerHeaderHidden" value="false"/>
    <we:property name="reportEmbeddedTime" value="&quot;2024-04-12T00:44:24.807Z&quot;"/>
    <we:property name="creatorTenantId" value="&quot;e90c1f93-29fc-4405-9da8-f122a14da6d1&quot;"/>
    <we:property name="creatorUserId" value="&quot;100320035EAF3EE6&quot;"/>
    <we:property name="creatorSessionId" value="&quot;a8466c71-c74d-4f30-8c06-e748989bf643&quot;"/>
    <we:property name="artifactViewState" value="&quot;live&quot;"/>
  </we:properties>
  <we:bindings/>
  <we:snapshot xmlns:r="http://schemas.openxmlformats.org/officeDocument/2006/relationships"/>
</we:webextension>
</file>

<file path=ppt/webextensions/webextension4.xml><?xml version="1.0" encoding="utf-8"?>
<we:webextension xmlns:we="http://schemas.microsoft.com/office/webextensions/webextension/2010/11" id="{FC6DF92A-25BB-4327-9564-60F85204D4C7}">
  <we:reference id="wa200003233" version="2.0.0.3" store="en-US" storeType="OMEX"/>
  <we:alternateReferences>
    <we:reference id="WA200003233" version="2.0.0.3" store="WA200003233" storeType="OMEX"/>
  </we:alternateReferences>
  <we:properties>
    <we:property name="pptInsertionSessionID" value="&quot;8432F10C-08C6-4D67-8172-5B942C6B90A1&quot;"/>
    <we:property name="reportUrl" value="&quot;/groups/me/reports/b2b8772b-159d-4150-b484-e8573882b8b8/ReportSectiond99eaeb5971108d71e11?experience=power-bi&quot;"/>
    <we:property name="reportName" value="&quot;NBA_Dashboard&quot;"/>
    <we:property name="reportState" value="&quot;CONNECTED&quot;"/>
    <we:property name="embedUrl" value="&quot;/reportEmbed?reportId=b2b8772b-159d-4150-b484-e8573882b8b8&amp;config=eyJjbHVzdGVyVXJsIjoiaHR0cHM6Ly9XQUJJLVVLLVNPVVRILUItUFJJTUFSWS1yZWRpcmVjdC5hbmFseXNpcy53aW5kb3dzLm5ldCIsImVtYmVkRmVhdHVyZXMiOnsidXNhZ2VNZXRyaWNzVk5leHQiOnRydWV9fQ%3D%3D&amp;disableSensitivityBanner=true&quot;"/>
    <we:property name="pageName" value="&quot;ReportSectiond99eaeb5971108d71e11&quot;"/>
    <we:property name="pageDisplayName" value="&quot;Efficency&quot;"/>
    <we:property name="datasetId" value="&quot;d4fb451b-2cd7-4820-acb8-be8824d239ee&quot;"/>
    <we:property name="backgroundColor" value="&quot;#B3B3B3&quot;"/>
    <we:property name="bookmark" value="&quot;H4sIAAAAAAAAA91YXW8TOxD9K5VfeImQdzf71bcmtAjR3hs1URFCefDHJDXdrFdepzRU+e+M7QYIBCKqlK54W4/tmTPnjD3W3hOp2qZiq//YAsgxGWh9s2Dm5igiPVJv2wRPBZU0j5KSl0zSqCgortKNVbpuyfE9sczMwV6pdskq5xCNH0iKG/I+kzynVIo+pKVIybRHWFWN2NytmbGqhR5pwLS6ZpX6DMEFTlmzhHWPwF1TacNcoLFlFlywW1yOYwQYvUwQBxNW3cIYhA3WS2i0sQ9jWZbAgKdlHkW0kHkEkcuwDbMe/P71LqgHNtS1ZapGAM7GZwVN+ayPzGQJ5GUMGXX2VtXz6iGVb3snq8aRauHOcn3n+OMfMabztF5jqjEVedafUSmzRPCkoDRmj/cGUT/NM/TFqEijQnAhuds9U5XdwF+d3jUGlUL9grcTectqAZJ44g20ged7MtTVcuG/TrfsY700Ai5h5qdqq+wK3Qi94EiSlMwy4sCMjEaN/dx7YMbbrvWnoQGUVJJjuu7tx3ABrF0aOASI07Ozo8toB4wpWn7Ld2uZuAF5gluG18zYbeJxYCSYwcqT+kqZTU3GvR8wP0Uy6+nmLODsx+8KfIjpzbUJqA4u5dTX2wyyCLJSJmkZsyTicSTKDtfbfqErJcBsyUsWgLec+/CBXB5NCKQgzGvpp8GneU/OFaYefF+xauncvhiwVokXxHOm2jc1XmYIaQxV0Otivwt3M7r9nvlfKO7Xtk+p987LfZ/eD4WoBGb0dJKPdKv8sTu07HOogxg/KR+y3v662rQpPPxnRi/8toduKzDC7lx6JCCh7jS/uwZ3R3gVaxmSQs9vfqDpD4QOA4/g16xh5K8F9GF3GQ9dCU+noQj9joOcib9e099n7es6y3mWFNj2kwJE3Id+SaMO32PP0Dfjf6lvxs/dN1mUZjIrsqLgJUjglCfJ4+vtgPScYGfCV/rR5P+rZ6+7DZbRZNwZLOPJeWewnIwnncEyOH/bGSwXqm1BHp297hyi7uj1etQZKJPLwWN6y2xZ11B1oKNsURoeRuvdL0m9tG3DBIxYDTseTcg0q6VL/7cPJ//75Ouzab3+AkAbVEjUEQAA&quot;"/>
    <we:property name="initialStateBookmark" value="&quot;H4sIAAAAAAAAA91Y224aMRD9lcgvfUHVXthb3oCSqEpIEKBIVYUqX2aJk2W9sr0pFPHvtb2ghioNapQ0q76tZ+zxmXPG9mg3iHFVFXh9hZeATlFfiPsllvcnPuqgcme7vr4Y9SYX3656o6Exi0pzUSp0ukEaywXoG65qXNgIxvh13kG4KMZ4YUc5LhR0UAVSiRIX/Ac0k41Lyxq2HQSrqhAS25BTjTXYsA9muhmbvf2PodkRU80fYApUN9YJVELq3ZhlGWAgUZb4vpeyxAffgleN18E8Pt9u6oANRKkxLw0AayN56kUk73qJH4eQZAHEnrUrXi6KXSq/1s7WleVLw0oTsbJMkTuzp4203ZpUA48mcTf3GItDSsLU8wL88mjgd6MkNrGwRyM/pYQyYlfnvNB7+OvhqpJGE6NUE63HHnBJgSFHvATV8LxBA1HUS/c1PLBPRS0pTCB3rlJzvTZhqFgSQxJjWGNkwYylMBo73xfA0tluxfeBBCMpQ6fetnMcwwiwqiW8Bojh2dnJxH8CxtxYnuVbaUzvgfXMksEtlvqQeDOQDGR/7Uj9xOW+JoPOb5jfIpntfH8WjPfuUYEPTHoLIRtUry7l3NVbDrEPccbCKAtw6JPAp1mL6+240AWnIA/kRUsw95n9cBvZPKpmIw6NXzDnBpfmBl1yk3oT+wYXtQ37oY8Vpx+Q44yrz6W5zAykKRSNXqPjIezNaNc75v+guJur3lLvKPHDpIsZSTyP0S5EGY2O6r0rRE5NRm8n+Vgo7o5dK2X/57I9oqORLk5IHKbmZQtToEEXupnnt/iovsPTEPxPT0Pw3k8D9qOYxWmcpiQDBsQjYfjyentFenrm8jWN6Mns+ubd626PZTybtgbLdHbZGiy96aw1WPqXF63BMuJKATs5O28dovbodT5uDZTZpP+StyWvyxKKFrwoB5S6+91OeKpZErVWFaYwxiU80TQZpnHJbPrPNk7uD0HTLRtCOCn+qjvebn8CgUYNFMIQAAA=&quot;"/>
    <we:property name="isFiltersActionButtonVisible" value="true"/>
    <we:property name="isVisualContainerHeaderHidden" value="false"/>
    <we:property name="reportEmbeddedTime" value="&quot;2024-04-12T00:44:49.491Z&quot;"/>
    <we:property name="creatorTenantId" value="&quot;e90c1f93-29fc-4405-9da8-f122a14da6d1&quot;"/>
    <we:property name="creatorUserId" value="&quot;100320035EAF3EE6&quot;"/>
    <we:property name="creatorSessionId" value="&quot;06bee974-8fa2-4034-8309-068539476b35&quot;"/>
    <we:property name="artifactViewState" value="&quot;live&quot;"/>
  </we:properties>
  <we:bindings/>
  <we:snapshot xmlns:r="http://schemas.openxmlformats.org/officeDocument/2006/relationships"/>
</we:webextension>
</file>

<file path=ppt/webextensions/webextension5.xml><?xml version="1.0" encoding="utf-8"?>
<we:webextension xmlns:we="http://schemas.microsoft.com/office/webextensions/webextension/2010/11" id="{A6AB8D28-CC04-41BD-A37C-35565299CF59}">
  <we:reference id="wa200003233" version="2.0.0.3" store="en-US" storeType="OMEX"/>
  <we:alternateReferences>
    <we:reference id="WA200003233" version="2.0.0.3" store="WA200003233" storeType="OMEX"/>
  </we:alternateReferences>
  <we:properties>
    <we:property name="pptInsertionSessionID" value="&quot;8432F10C-08C6-4D67-8172-5B942C6B90A1&quot;"/>
    <we:property name="reportUrl" value="&quot;/groups/me/reports/b2b8772b-159d-4150-b484-e8573882b8b8/ReportSectionc91f55d109d75e01799c?experience=power-bi&quot;"/>
    <we:property name="reportName" value="&quot;NBA_Dashboard&quot;"/>
    <we:property name="reportState" value="&quot;CONNECTED&quot;"/>
    <we:property name="embedUrl" value="&quot;/reportEmbed?reportId=b2b8772b-159d-4150-b484-e8573882b8b8&amp;config=eyJjbHVzdGVyVXJsIjoiaHR0cHM6Ly9XQUJJLVVLLVNPVVRILUItUFJJTUFSWS1yZWRpcmVjdC5hbmFseXNpcy53aW5kb3dzLm5ldCIsImVtYmVkRmVhdHVyZXMiOnsidXNhZ2VNZXRyaWNzVk5leHQiOnRydWV9fQ%3D%3D&amp;disableSensitivityBanner=true&quot;"/>
    <we:property name="pageName" value="&quot;ReportSectionc91f55d109d75e01799c&quot;"/>
    <we:property name="pageDisplayName" value="&quot;Conclusion&quot;"/>
    <we:property name="datasetId" value="&quot;d4fb451b-2cd7-4820-acb8-be8824d239ee&quot;"/>
    <we:property name="backgroundColor" value="&quot;#CCCCCC&quot;"/>
    <we:property name="bookmark" value="&quot;H4sIAAAAAAAAA6VSwU4DIRD9FcO5McAu7uJRr8Y01ngxHh7LbIOly4alptr034VtE+PJpF6Aebx5bwbmwKybRo/PR2yJ3bK7EDZbxM2VYAs2/MZU1aq+anujoQzVN6YWPLPCmFwYJnZ7YAlxTenFTTv4IpjB17cFg/dLrEvUw0+0YCPFKQzw7otO5HyV4o6OC0b70YeIIrlKSFRkPzI9x7kUcV1lR3TJfdCKunRCn2gMMZ3jToteKSu4to0iLhqtu5wznW7nMv/mF9O5sPswJLghF1AwVKaqTN1yWGiCMUrrgk9uWPtzKz+5z59jeb5E+2TCvryUec+eRel4zK2KttZCtlwa3aBroYB/qDWVMUQSnN8Iy1vkz7KXqymiWgA172QnwFuleHW5mpWyB9dSNgTLG01SX6w2C/4gbEt55soh7NI0oqMlhhy/HtgYQx605Gjm5cHCYMmez7HsDy5RPFm/wO+K6zyhbLZ5K8s3fFLzxCEDAAA=&quot;"/>
    <we:property name="initialStateBookmark" value="&quot;H4sIAAAAAAAAA6VSTW8CIRT8Kw1n0wAr3aU32/Rk/Yg2XoxpHsvTUHHZsGi0xv9e2DXxaGIvwBvemxnInIk2TW3hNIYdklfy5tx2B377xEiPVFdsMhmOBrPh93gw+oiwq4NxVUNezySA32BYmGYPNjFEcLnqEbB2CptUrcE22CM1+sZVYM0vds3xKvg9XnoEj7V1HhLlPEDARHuI7bGO2uw5i4pQBnPAOZahQ2dYOx+udSnZWgjNqNS5QMpyKcs403S3rc37/Um0NfbuqgCmigYSBpnKMtUvKGiQCEoJKRPemGpjr0+5zX6d6vRfAY9BuWP6KfUTNRPT5RKfyoq+ZLygXMkcygIEwD/Y8kwpRA6UvjBNC8gKoR9nE4h9BtCnJS8Z0EIImj3OpjlfA5Wc5wia5hK5fJitJbwhZIcxc+ng9qGpocQpVLFenkntXQxaMNj2xWBBpVFfzz7tnyag76QXYPdJtU0oaUWiG6Ms3hlIuSWtrVVa/gDDcDiDQgMAAA==&quot;"/>
    <we:property name="isFiltersActionButtonVisible" value="true"/>
    <we:property name="isVisualContainerHeaderHidden" value="false"/>
    <we:property name="reportEmbeddedTime" value="&quot;2024-04-12T00:46:36.366Z&quot;"/>
    <we:property name="creatorTenantId" value="&quot;e90c1f93-29fc-4405-9da8-f122a14da6d1&quot;"/>
    <we:property name="creatorUserId" value="&quot;100320035EAF3EE6&quot;"/>
    <we:property name="creatorSessionId" value="&quot;62f8e742-6f7c-4924-89e1-dcde773695ed&quot;"/>
    <we:property name="artifactViewState" value="&quot;live&quot;"/>
  </we:properties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122</Words>
  <Application>Microsoft Office PowerPoint</Application>
  <PresentationFormat>Widescreen</PresentationFormat>
  <Paragraphs>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Söhne</vt:lpstr>
      <vt:lpstr>Trebuchet MS</vt:lpstr>
      <vt:lpstr>Wingdings 3</vt:lpstr>
      <vt:lpstr>Facet</vt:lpstr>
      <vt:lpstr>NBA DRAFT: Analyzing Criteria for Drafting Decisions Using Power BI Visualizations </vt:lpstr>
      <vt:lpstr>Investigating Data-Driven NBA Draft Strategies: Analyzing the Criteria Behind Team Selections. Leveraging recent NBA draft data, I developed a Power BI dashboard to visualize key factors influencing drafting decisions, shedding light on the disparities between first and second round picks</vt:lpstr>
      <vt:lpstr>Importing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NBA DRAFT: Analyzing Criteria for Drafting Decisions Using Power BI Visualizations </dc:title>
  <dc:creator>Bashir Warsame</dc:creator>
  <cp:lastModifiedBy>Bashir Warsame</cp:lastModifiedBy>
  <cp:revision>3</cp:revision>
  <dcterms:created xsi:type="dcterms:W3CDTF">2024-04-11T21:46:21Z</dcterms:created>
  <dcterms:modified xsi:type="dcterms:W3CDTF">2024-04-12T01:23:37Z</dcterms:modified>
</cp:coreProperties>
</file>