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71" r:id="rId6"/>
    <p:sldId id="272" r:id="rId7"/>
    <p:sldId id="262" r:id="rId8"/>
    <p:sldId id="263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E1C-2BD4-2175-2235-E0947B4E8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8303F-C462-7BB9-556E-0724AFEC7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9837-0F94-7D94-A141-4FED99C4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AF68-5AD9-593B-ED04-E2AF1C84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3028-50AE-D831-9408-1DFE70E9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04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56B1-183A-F520-F6B6-042CE32E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95449-F13A-E451-6919-C6E7D1771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E550-A4E2-847C-C7F8-A0DEABB6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67DF8-369D-D00A-1A39-77A58AC3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668F-C021-EBDB-6961-D11A781B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217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04ECE-97BC-6DF9-BD24-33ECAC15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AB91B-2C1C-5CF8-3070-46A3C4E9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E703-65FB-E6AD-C015-61C50A3F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091F2-2D53-6426-CC3F-14A1CDAD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7366-6CB6-62C5-3870-991A94BA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894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E73-4785-5B3E-550F-54D03EDD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05C3-3B63-4636-6BEC-C1431EAF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3A2C7-7048-80D2-BE4E-2BB857DC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33B8-A7C1-FF78-389E-4F0E648E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C1B1-C37A-3800-BB69-A48E1BF7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946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FBA3B-0133-7794-6FF8-360A9729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73883-E4F0-538D-4AD0-6ED6BEB74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4DA5-FA2D-103D-A980-F431CCEA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4859-FE42-D98E-4D89-51CEEB3B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44E5A-3D4D-BD55-9E22-7B9D2C2A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10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0EB7-F5D2-60ED-84F7-9BE18482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50E3-825A-8594-F480-BC920FAF0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79041-8F04-7FDC-BFD0-0BB9F4584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A1B84-91AD-00C5-9AEC-AAE62FC7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67ED-2030-BC78-A115-03819D81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C1AA2-837F-4967-F081-999484AB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338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BF01-ABAF-8EA3-0469-EBA73AB5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3FE2-5415-8052-F6A4-0ED540E4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81B82-A744-9BFD-139F-2125197B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D8496-E0E9-1E17-68AE-24D0CE0F0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E54FE-EF98-4A1C-5C8F-D6C9E9C1D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D923A-6F29-D9CD-35B9-CD45593B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9C779-FA0C-0FBE-C958-AB11AE0E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C5A6-B671-520D-8E35-494D9B4A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80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D928-837B-E759-7A51-D1D5F95C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6F474-314F-0B1D-6FB9-956F6618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ACE80-DAC3-83B9-95B1-98210405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0E7CF-0FDC-FF2B-3365-AF7D815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358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98571-227B-6BEA-D8BA-27E9FF4B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D53D4-DEAC-E18C-ABF9-4EAE3C97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E000-E430-33FC-AAC0-E9D7FEFC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207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CE3B-B546-EAF6-7ABB-8F368BFA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BDDC-88FF-BD0B-A10B-797195DD5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13F5-1FCA-8806-890E-FFCB4967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2538-06C0-325A-72CB-1686E163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A6788-44AA-A41D-5DA4-35F0E91C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15B43-9782-B234-87A6-09E54760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C740-300D-A58C-A9D5-2FC7B122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B8F2B-09B9-4DC2-53EC-542D44042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1F52-F2B6-0026-6AE6-2D3F3ADB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829BB-2657-350C-9AF3-E3CCD2B2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601A-AB29-C34F-E63B-B08DAA7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1266-6E8A-CBB1-E9BD-91D1CF61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585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DAF1A-55B1-7CEE-58E5-343EBE1C3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81D69-22E5-D198-258E-F1CD0E9D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2005-F555-666B-A6DE-41BA4CC06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442A-B277-43F1-8069-EF434DD5C45A}" type="datetimeFigureOut">
              <a:rPr lang="en-MY" smtClean="0"/>
              <a:t>26/1/2024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E8F1-8ADA-F54D-0642-D70E6A45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99F6-977B-777B-631B-DBF89596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DCFB-2DBC-4623-82E3-F7E89574635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30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2BAE13E-D28F-1281-D58D-38934581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30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MY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Servo Controller for Brushed DC Motor</a:t>
            </a:r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1D241-6F8B-4B8B-56AF-C1A536B38138}"/>
              </a:ext>
            </a:extLst>
          </p:cNvPr>
          <p:cNvSpPr txBox="1"/>
          <p:nvPr/>
        </p:nvSpPr>
        <p:spPr>
          <a:xfrm>
            <a:off x="2265871" y="2708605"/>
            <a:ext cx="76602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200" dirty="0"/>
              <a:t>Presented by:</a:t>
            </a:r>
          </a:p>
          <a:p>
            <a:pPr algn="ctr"/>
            <a:r>
              <a:rPr lang="en-MY" sz="3200" dirty="0"/>
              <a:t>Bashir </a:t>
            </a:r>
            <a:r>
              <a:rPr lang="en-MY" sz="3200" dirty="0" err="1"/>
              <a:t>Tawfig</a:t>
            </a:r>
            <a:r>
              <a:rPr lang="en-MY" sz="3200" dirty="0"/>
              <a:t> Bashir Abugharsa (1181102921)</a:t>
            </a:r>
          </a:p>
          <a:p>
            <a:pPr algn="ctr"/>
            <a:r>
              <a:rPr lang="en-MY" sz="3200" dirty="0"/>
              <a:t>Supervisor:</a:t>
            </a:r>
          </a:p>
          <a:p>
            <a:pPr algn="ctr"/>
            <a:r>
              <a:rPr lang="en-MY" sz="3200" dirty="0" err="1"/>
              <a:t>Dr.</a:t>
            </a:r>
            <a:r>
              <a:rPr lang="en-MY" sz="3200" dirty="0"/>
              <a:t> Lo Yew </a:t>
            </a:r>
            <a:r>
              <a:rPr lang="en-MY" sz="3200" dirty="0" err="1"/>
              <a:t>Chiong</a:t>
            </a:r>
            <a:endParaRPr lang="en-MY" sz="3200" dirty="0"/>
          </a:p>
          <a:p>
            <a:pPr algn="ctr"/>
            <a:r>
              <a:rPr lang="en-MY" sz="3200" dirty="0"/>
              <a:t>Moderator:</a:t>
            </a:r>
          </a:p>
          <a:p>
            <a:pPr algn="ctr"/>
            <a:r>
              <a:rPr lang="en-MY" sz="3200" dirty="0" err="1"/>
              <a:t>Dr.</a:t>
            </a:r>
            <a:r>
              <a:rPr lang="en-MY" sz="3200" dirty="0"/>
              <a:t> Cham Chin </a:t>
            </a:r>
            <a:r>
              <a:rPr lang="en-MY" sz="3200" dirty="0" err="1"/>
              <a:t>Leei</a:t>
            </a:r>
            <a:endParaRPr lang="en-MY" sz="3200" dirty="0"/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37B4F927-E47C-ADC9-E6B9-8AD372006E8D}"/>
              </a:ext>
            </a:extLst>
          </p:cNvPr>
          <p:cNvSpPr/>
          <p:nvPr/>
        </p:nvSpPr>
        <p:spPr>
          <a:xfrm>
            <a:off x="10032341" y="420896"/>
            <a:ext cx="1898746" cy="6854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F00C25EC-A240-A31F-BD85-B39FF1F2775A}"/>
              </a:ext>
            </a:extLst>
          </p:cNvPr>
          <p:cNvSpPr/>
          <p:nvPr/>
        </p:nvSpPr>
        <p:spPr>
          <a:xfrm>
            <a:off x="347179" y="313135"/>
            <a:ext cx="7524922" cy="814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139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04880" y="318505"/>
            <a:ext cx="22557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Timeline</a:t>
            </a:r>
            <a:endParaRPr lang="en-MY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257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04880" y="318505"/>
            <a:ext cx="2533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Summary</a:t>
            </a:r>
            <a:endParaRPr lang="en-MY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0186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04880" y="318505"/>
            <a:ext cx="47083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Acknowledgement</a:t>
            </a:r>
            <a:endParaRPr lang="en-MY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91636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04880" y="318505"/>
            <a:ext cx="29381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References</a:t>
            </a:r>
            <a:endParaRPr lang="en-MY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3333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4A29D-9126-EEDE-0B94-767C352F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13BF2-6602-F7FE-3125-A5B55E8012C7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Background Overview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Scopes and Objectives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Problem Statement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Literature Review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Methodology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Result and Discussion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Timeline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Summary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Acknowledgement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References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8B0F5C5A-4ABE-F98F-61D4-834FD998F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6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804672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91A9A-01DC-4F22-69E2-24D6B5578CF3}"/>
              </a:ext>
            </a:extLst>
          </p:cNvPr>
          <p:cNvSpPr txBox="1"/>
          <p:nvPr/>
        </p:nvSpPr>
        <p:spPr>
          <a:xfrm>
            <a:off x="490635" y="2172300"/>
            <a:ext cx="5882455" cy="41396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Brushed DC motors are integral in mechanical systems evolution due to their simple structure and cost-effectiveness.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They are favored for their DC power source compatibility, these motors are prevalent in mass-produced products.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However, advanced applications require precision that exceeds basic controller’s capabilities.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Servo Controller Solution Offers refined motor control via feedback mechanisms for precise, efficient operation.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RS550 DC Motor 8.2mm 14 Teeth Gear Micro Motor for Hand Saw Electric Chain  Saw | eBay">
            <a:extLst>
              <a:ext uri="{FF2B5EF4-FFF2-40B4-BE49-F238E27FC236}">
                <a16:creationId xmlns:a16="http://schemas.microsoft.com/office/drawing/2014/main" id="{EC8B6F12-A611-E4B2-3125-D4A0D209D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134" y="1948965"/>
            <a:ext cx="3103326" cy="310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0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53691" y="802955"/>
            <a:ext cx="4766330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B2BC4-0FA6-64C6-C637-C78DD4FE4605}"/>
              </a:ext>
            </a:extLst>
          </p:cNvPr>
          <p:cNvSpPr txBox="1"/>
          <p:nvPr/>
        </p:nvSpPr>
        <p:spPr>
          <a:xfrm>
            <a:off x="361327" y="2048219"/>
            <a:ext cx="5734673" cy="40068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Precision Limitation: </a:t>
            </a:r>
            <a:r>
              <a:rPr lang="en-US" sz="2000" dirty="0">
                <a:solidFill>
                  <a:schemeClr val="tx2"/>
                </a:solidFill>
              </a:rPr>
              <a:t>The basic mechanical design of Brushed DC motors hinders precise control using just standard driver circuits.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Control Challenges: </a:t>
            </a:r>
            <a:r>
              <a:rPr lang="en-US" sz="2000" dirty="0">
                <a:solidFill>
                  <a:schemeClr val="tx2"/>
                </a:solidFill>
              </a:rPr>
              <a:t>Traditional circuits can't fine-tune speed and position accurately, failing in applications needing exact motion.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Performance Variables: </a:t>
            </a:r>
            <a:r>
              <a:rPr lang="en-US" sz="2000" dirty="0">
                <a:solidFill>
                  <a:schemeClr val="tx2"/>
                </a:solidFill>
              </a:rPr>
              <a:t>External factors like load changes and power fluctuations affect motor performance, unaddressed by simple drivers.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Advanced Needs: </a:t>
            </a:r>
            <a:r>
              <a:rPr lang="en-US" sz="2000" dirty="0">
                <a:solidFill>
                  <a:schemeClr val="tx2"/>
                </a:solidFill>
              </a:rPr>
              <a:t>High-precision tasks demand more than what basic control circuits provide, necessitating a sophisticated approach to motor control.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Tools">
            <a:extLst>
              <a:ext uri="{FF2B5EF4-FFF2-40B4-BE49-F238E27FC236}">
                <a16:creationId xmlns:a16="http://schemas.microsoft.com/office/drawing/2014/main" id="{FDE3748F-C16C-9E12-5829-48C52C197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8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529152" y="1269918"/>
            <a:ext cx="3350725" cy="705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7BD6D-0705-D0AD-FC9D-ADC1BE9A1D90}"/>
              </a:ext>
            </a:extLst>
          </p:cNvPr>
          <p:cNvSpPr txBox="1"/>
          <p:nvPr/>
        </p:nvSpPr>
        <p:spPr>
          <a:xfrm>
            <a:off x="667175" y="2165422"/>
            <a:ext cx="887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Goal</a:t>
            </a:r>
            <a:r>
              <a:rPr lang="en-US" dirty="0">
                <a:solidFill>
                  <a:schemeClr val="tx2"/>
                </a:solidFill>
              </a:rPr>
              <a:t>: Develop a servo controller to upgrade the precision of Brushed DC motors in speed and positioning.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Driver Circuit Design</a:t>
            </a:r>
            <a:r>
              <a:rPr lang="en-US" dirty="0">
                <a:solidFill>
                  <a:schemeClr val="tx2"/>
                </a:solidFill>
              </a:rPr>
              <a:t>: Create a PWM-controlled circuit via a microcontroller for effective power management.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PID Control System</a:t>
            </a:r>
            <a:r>
              <a:rPr lang="en-US" dirty="0">
                <a:solidFill>
                  <a:schemeClr val="tx2"/>
                </a:solidFill>
              </a:rPr>
              <a:t>: Implement a PID closed-loop control integrated with the driver circuit for constant output regulation.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Dynamic Performance</a:t>
            </a:r>
            <a:r>
              <a:rPr lang="en-US" dirty="0">
                <a:solidFill>
                  <a:schemeClr val="tx2"/>
                </a:solidFill>
              </a:rPr>
              <a:t>: Ensure the motor adheres to precise motion profiles, compensating for load changes and power inconsistencies.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Outcome</a:t>
            </a:r>
            <a:r>
              <a:rPr lang="en-US" dirty="0">
                <a:solidFill>
                  <a:schemeClr val="tx2"/>
                </a:solidFill>
              </a:rPr>
              <a:t>: To achieve a higher standard of motor precision suitable for advanced, modern applications, enabling efficient and accurate operation under various conditions.</a:t>
            </a:r>
            <a:endParaRPr lang="en-MY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3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517024" y="1275895"/>
            <a:ext cx="2614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Objectives</a:t>
            </a: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90034-5589-375E-0E5F-CC69CC0D1B32}"/>
              </a:ext>
            </a:extLst>
          </p:cNvPr>
          <p:cNvSpPr txBox="1"/>
          <p:nvPr/>
        </p:nvSpPr>
        <p:spPr>
          <a:xfrm>
            <a:off x="588254" y="2152248"/>
            <a:ext cx="88779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sz="2000" b="1" dirty="0">
                <a:solidFill>
                  <a:schemeClr val="tx2"/>
                </a:solidFill>
                <a:ea typeface="+mj-ea"/>
                <a:cs typeface="+mj-cs"/>
              </a:rPr>
              <a:t>Efficient Power Regulation: </a:t>
            </a:r>
            <a:r>
              <a:rPr lang="en-MY" sz="2000" dirty="0">
                <a:solidFill>
                  <a:schemeClr val="tx2"/>
                </a:solidFill>
                <a:ea typeface="+mj-ea"/>
                <a:cs typeface="+mj-cs"/>
              </a:rPr>
              <a:t>Design a driver circuit that minimizes energy waste and boosts motor performance.</a:t>
            </a:r>
          </a:p>
          <a:p>
            <a:pPr algn="just"/>
            <a:endParaRPr lang="en-MY" sz="2000" dirty="0">
              <a:solidFill>
                <a:schemeClr val="tx2"/>
              </a:solidFill>
              <a:ea typeface="+mj-ea"/>
              <a:cs typeface="+mj-cs"/>
            </a:endParaRPr>
          </a:p>
          <a:p>
            <a:pPr algn="just"/>
            <a:r>
              <a:rPr lang="en-MY" sz="2000" b="1" dirty="0">
                <a:solidFill>
                  <a:schemeClr val="tx2"/>
                </a:solidFill>
                <a:ea typeface="+mj-ea"/>
                <a:cs typeface="+mj-cs"/>
              </a:rPr>
              <a:t>User-Interactive Control: </a:t>
            </a:r>
            <a:r>
              <a:rPr lang="en-MY" sz="2000" dirty="0">
                <a:solidFill>
                  <a:schemeClr val="tx2"/>
                </a:solidFill>
                <a:ea typeface="+mj-ea"/>
                <a:cs typeface="+mj-cs"/>
              </a:rPr>
              <a:t>Implement a serial communication protocol for immediate, precise control adjustments.</a:t>
            </a:r>
          </a:p>
          <a:p>
            <a:pPr algn="just"/>
            <a:endParaRPr lang="en-MY" sz="2000" dirty="0">
              <a:solidFill>
                <a:schemeClr val="tx2"/>
              </a:solidFill>
              <a:ea typeface="+mj-ea"/>
              <a:cs typeface="+mj-cs"/>
            </a:endParaRPr>
          </a:p>
          <a:p>
            <a:pPr algn="just"/>
            <a:r>
              <a:rPr lang="en-MY" sz="2000" b="1" dirty="0">
                <a:solidFill>
                  <a:schemeClr val="tx2"/>
                </a:solidFill>
                <a:ea typeface="+mj-ea"/>
                <a:cs typeface="+mj-cs"/>
              </a:rPr>
              <a:t>Accurate Speed &amp; Position Management: </a:t>
            </a:r>
            <a:r>
              <a:rPr lang="en-MY" sz="2000" dirty="0">
                <a:solidFill>
                  <a:schemeClr val="tx2"/>
                </a:solidFill>
                <a:ea typeface="+mj-ea"/>
                <a:cs typeface="+mj-cs"/>
              </a:rPr>
              <a:t>Develop a closed-loop system utilizing optical encoder feedback for precise motor handling.</a:t>
            </a:r>
          </a:p>
          <a:p>
            <a:pPr algn="just"/>
            <a:endParaRPr lang="en-MY" sz="2000" dirty="0">
              <a:solidFill>
                <a:schemeClr val="tx2"/>
              </a:solidFill>
              <a:ea typeface="+mj-ea"/>
              <a:cs typeface="+mj-cs"/>
            </a:endParaRPr>
          </a:p>
          <a:p>
            <a:pPr algn="just"/>
            <a:r>
              <a:rPr lang="en-MY" sz="2000" b="1" dirty="0">
                <a:solidFill>
                  <a:schemeClr val="tx2"/>
                </a:solidFill>
                <a:ea typeface="+mj-ea"/>
                <a:cs typeface="+mj-cs"/>
              </a:rPr>
              <a:t>Real-Time PID Control: </a:t>
            </a:r>
            <a:r>
              <a:rPr lang="en-MY" sz="2000" dirty="0">
                <a:solidFill>
                  <a:schemeClr val="tx2"/>
                </a:solidFill>
                <a:ea typeface="+mj-ea"/>
                <a:cs typeface="+mj-cs"/>
              </a:rPr>
              <a:t>Engineer a PID system for stable and accurate motor response.</a:t>
            </a:r>
          </a:p>
          <a:p>
            <a:pPr algn="just"/>
            <a:endParaRPr lang="en-MY" sz="2000" dirty="0">
              <a:solidFill>
                <a:schemeClr val="tx2"/>
              </a:solidFill>
              <a:ea typeface="+mj-ea"/>
              <a:cs typeface="+mj-cs"/>
            </a:endParaRPr>
          </a:p>
          <a:p>
            <a:pPr algn="just"/>
            <a:r>
              <a:rPr lang="en-MY" sz="2000" b="1" dirty="0">
                <a:solidFill>
                  <a:schemeClr val="tx2"/>
                </a:solidFill>
                <a:ea typeface="+mj-ea"/>
                <a:cs typeface="+mj-cs"/>
              </a:rPr>
              <a:t>Adaptive System Calibration: </a:t>
            </a:r>
            <a:r>
              <a:rPr lang="en-MY" sz="2000" dirty="0">
                <a:solidFill>
                  <a:schemeClr val="tx2"/>
                </a:solidFill>
                <a:ea typeface="+mj-ea"/>
                <a:cs typeface="+mj-cs"/>
              </a:rPr>
              <a:t>Establish a tuning methodology for optimal performance under diverse conditions and uses.</a:t>
            </a:r>
          </a:p>
        </p:txBody>
      </p:sp>
    </p:spTree>
    <p:extLst>
      <p:ext uri="{BB962C8B-B14F-4D97-AF65-F5344CB8AC3E}">
        <p14:creationId xmlns:p14="http://schemas.microsoft.com/office/powerpoint/2010/main" val="367242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04880" y="318505"/>
            <a:ext cx="43672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Literature Review</a:t>
            </a:r>
            <a:endParaRPr lang="en-MY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14241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04880" y="318505"/>
            <a:ext cx="3351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Methodology</a:t>
            </a:r>
            <a:endParaRPr lang="en-MY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58769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3392BCA-165C-D8B1-32D2-693214FBE44C}"/>
              </a:ext>
            </a:extLst>
          </p:cNvPr>
          <p:cNvSpPr txBox="1"/>
          <p:nvPr/>
        </p:nvSpPr>
        <p:spPr>
          <a:xfrm>
            <a:off x="404880" y="318505"/>
            <a:ext cx="561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 and Discussion</a:t>
            </a:r>
            <a:endParaRPr lang="en-MY" sz="4400" dirty="0">
              <a:latin typeface="Aptos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05697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395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Aptos Display (Headings)</vt:lpstr>
      <vt:lpstr>Arial</vt:lpstr>
      <vt:lpstr>Times New Roman</vt:lpstr>
      <vt:lpstr>Office Theme</vt:lpstr>
      <vt:lpstr>A Servo Controller for Brushed DC Motor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BASHIR TAWFIG BASHIR ABUGHARSA</dc:creator>
  <cp:lastModifiedBy>BASHIR TAWFIG BASHIR ABUGHARSA</cp:lastModifiedBy>
  <cp:revision>5</cp:revision>
  <dcterms:created xsi:type="dcterms:W3CDTF">2024-01-26T10:57:06Z</dcterms:created>
  <dcterms:modified xsi:type="dcterms:W3CDTF">2024-01-26T12:26:48Z</dcterms:modified>
</cp:coreProperties>
</file>