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10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slide" Target="slides/slide1.xml"/><Relationship Id="rId19" Type="http://schemas.openxmlformats.org/officeDocument/2006/relationships/font" Target="fonts/OpenSans-italic.fntdata"/><Relationship Id="rId6" Type="http://schemas.openxmlformats.org/officeDocument/2006/relationships/slide" Target="slides/slide2.xml"/><Relationship Id="rId18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bb453929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bb453929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ac7e188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ac7e188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ac7e188d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ac7e188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bb453929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bb453929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ac7e188d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ac7e188d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ac7e188d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ac7e188d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ac7e188d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ac7e188d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bb453929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bb453929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bb453929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bb453929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5.jp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TMRdCcKIZbIwepFC6vDKmA4eeuC4K979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3650" y="1354498"/>
            <a:ext cx="7136700" cy="243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Курсовой проект на тему: “Разработка БД для гостиницы”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5268675" y="4290375"/>
            <a:ext cx="3503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Выполнил: Габибулаев Б.Ш.  (ИУ8-31)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Руководитель КП: Бородин А.А.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625" y="4069200"/>
            <a:ext cx="718025" cy="84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Итог: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1)Изучены основы работы с базами данных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2)Разработано графическое приложение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3)БД связано с графическим приложением</a:t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868100"/>
            <a:ext cx="718025" cy="84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работы: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Создать БД для гостиницы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Разработать графическое приложение для работы с БД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Добавить возможность добавления и удаления записей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Добавить возможность просмотра данных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964975"/>
            <a:ext cx="718025" cy="84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понятия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b="1" lang="ru"/>
              <a:t>База данных</a:t>
            </a:r>
            <a:r>
              <a:rPr lang="ru"/>
              <a:t> - </a:t>
            </a:r>
            <a:r>
              <a:rPr lang="ru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представленная в объективной форме совокупность самостоятельных материалов, систематизированных таким образом, чтобы эти материалы могли быть найдены и обработаны с помощью электронной вычислительной машины.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AutoNum type="arabicParenR"/>
            </a:pPr>
            <a:r>
              <a:rPr b="1" lang="ru">
                <a:highlight>
                  <a:srgbClr val="FFFFFF"/>
                </a:highlight>
              </a:rPr>
              <a:t>Графическое приложение</a:t>
            </a: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 (англ. graphical user interface, GUI) — разновидность пользовательского интерфейса, в котором элементы интерфейса (меню, кнопки, значки, списки и т. п.), представленные пользователю на дисплее, исполнены в виде графических изображений.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168375"/>
            <a:ext cx="718025" cy="84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Инструменты для выполнения работы: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612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1)QT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2)RazorSql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3)MySQL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7362" y="1503825"/>
            <a:ext cx="1947551" cy="19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4950" y="1873350"/>
            <a:ext cx="2379025" cy="23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 rotWithShape="1">
          <a:blip r:embed="rId5">
            <a:alphaModFix/>
          </a:blip>
          <a:srcRect b="3919" l="0" r="0" t="-3920"/>
          <a:stretch/>
        </p:blipFill>
        <p:spPr>
          <a:xfrm>
            <a:off x="1414401" y="2670300"/>
            <a:ext cx="1822974" cy="182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1200" y="4148975"/>
            <a:ext cx="718025" cy="84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Главное окно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3715350" cy="3350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7"/>
          <p:cNvCxnSpPr/>
          <p:nvPr/>
        </p:nvCxnSpPr>
        <p:spPr>
          <a:xfrm flipH="1">
            <a:off x="3344600" y="1699600"/>
            <a:ext cx="2430900" cy="5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7"/>
          <p:cNvCxnSpPr/>
          <p:nvPr/>
        </p:nvCxnSpPr>
        <p:spPr>
          <a:xfrm rot="10800000">
            <a:off x="3451725" y="2740075"/>
            <a:ext cx="20418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7"/>
          <p:cNvCxnSpPr/>
          <p:nvPr/>
        </p:nvCxnSpPr>
        <p:spPr>
          <a:xfrm rot="10800000">
            <a:off x="3509975" y="3255375"/>
            <a:ext cx="1750200" cy="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7"/>
          <p:cNvCxnSpPr/>
          <p:nvPr/>
        </p:nvCxnSpPr>
        <p:spPr>
          <a:xfrm rot="10800000">
            <a:off x="3509925" y="3741550"/>
            <a:ext cx="1555800" cy="3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7"/>
          <p:cNvSpPr txBox="1"/>
          <p:nvPr/>
        </p:nvSpPr>
        <p:spPr>
          <a:xfrm>
            <a:off x="5775500" y="1417625"/>
            <a:ext cx="23433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Переход к редактированию БД</a:t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5629675" y="2462875"/>
            <a:ext cx="23433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 таблицы клиентов</a:t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5366875" y="3187250"/>
            <a:ext cx="24309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 таблицы заказов</a:t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5131825" y="3965025"/>
            <a:ext cx="2209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 комнат (видов)</a:t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2975" y="305150"/>
            <a:ext cx="718025" cy="84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Окно редактирования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300" y="1208575"/>
            <a:ext cx="4743626" cy="2726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8"/>
          <p:cNvCxnSpPr/>
          <p:nvPr/>
        </p:nvCxnSpPr>
        <p:spPr>
          <a:xfrm rot="10800000">
            <a:off x="1458525" y="3595625"/>
            <a:ext cx="29100" cy="5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8"/>
          <p:cNvCxnSpPr/>
          <p:nvPr/>
        </p:nvCxnSpPr>
        <p:spPr>
          <a:xfrm rot="10800000">
            <a:off x="2780875" y="3605275"/>
            <a:ext cx="456900" cy="44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8"/>
          <p:cNvCxnSpPr/>
          <p:nvPr/>
        </p:nvCxnSpPr>
        <p:spPr>
          <a:xfrm rot="10800000">
            <a:off x="4326775" y="2983100"/>
            <a:ext cx="1351500" cy="6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8"/>
          <p:cNvCxnSpPr/>
          <p:nvPr/>
        </p:nvCxnSpPr>
        <p:spPr>
          <a:xfrm rot="10800000">
            <a:off x="4307325" y="2477425"/>
            <a:ext cx="156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8"/>
          <p:cNvSpPr txBox="1"/>
          <p:nvPr/>
        </p:nvSpPr>
        <p:spPr>
          <a:xfrm>
            <a:off x="5967900" y="2300425"/>
            <a:ext cx="175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Удаление клиента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5810500" y="3496400"/>
            <a:ext cx="1608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Удаление брони</a:t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3121075" y="4052575"/>
            <a:ext cx="15654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Добавление брони</a:t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894475" y="4120625"/>
            <a:ext cx="188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Добавление клиента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4275" y="129125"/>
            <a:ext cx="718025" cy="84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 таблиц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00" y="1152425"/>
            <a:ext cx="3430976" cy="3256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9025" y="1266325"/>
            <a:ext cx="3612525" cy="246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0825" y="1793812"/>
            <a:ext cx="1869275" cy="197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14275" y="80675"/>
            <a:ext cx="718025" cy="84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0" title="KursachVide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Перспективы развития приложения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 </a:t>
            </a:r>
            <a:r>
              <a:rPr lang="ru"/>
              <a:t>Добавление различных аккаунтов (с разным уровнем доступа)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2) Создание мобильного приложения для клиентов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3) Добавить карту с местоположение отеля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868075"/>
            <a:ext cx="718025" cy="84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