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147478923" r:id="rId5"/>
    <p:sldId id="2147481156" r:id="rId6"/>
    <p:sldId id="4400" r:id="rId7"/>
    <p:sldId id="2147470286" r:id="rId8"/>
    <p:sldId id="2147470292" r:id="rId9"/>
    <p:sldId id="2147470291" r:id="rId10"/>
    <p:sldId id="2147481158" r:id="rId11"/>
    <p:sldId id="2147481159" r:id="rId12"/>
    <p:sldId id="2147481160" r:id="rId13"/>
    <p:sldId id="214748115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839904-7720-E71B-F293-6C61E80B4D04}" name="Luis Flores" initials="LF" userId="S::luflores@microsoft.com::ed561ea5-47c4-464e-b893-80a80c709592" providerId="AD"/>
  <p188:author id="{954D4509-3EAB-ED61-DB8E-92512EBEC085}" name="Jorge Lopez" initials="JL" userId="S::jorlop@microsoft.com::de523948-0a37-4855-b48b-ebfd2c5eb591" providerId="AD"/>
  <p188:author id="{0E019039-A9B1-BA95-B421-8328C68341AA}" name="Ben Athawes" initials="BA" userId="S::beathawe@microsoft.com::80957fe8-3c7d-48d1-8442-1301722aee29" providerId="AD"/>
  <p188:author id="{2A837A65-1FD5-561A-605C-036EDAD26BDC}" name="Rodrigo Castillo" initials="RC" userId="S::rodcas@microsoft.com::f57b9950-bfd2-4b6a-a91d-4ce24ad5dbf7" providerId="AD"/>
  <p188:author id="{D1BA6DA5-C0DC-D276-D325-8F5A3F414C08}" name="Jef Kazimer" initials="JK" userId="S::jefkaz@microsoft.com::747173b5-640b-439b-a985-e71a6080adb5" providerId="AD"/>
  <p188:author id="{C45114DD-17F2-5E8B-D053-401CA562FED9}" name="Julia Sons (SHE/HER)" initials="J(" userId="S::juhandel@microsoft.com::d6ea597b-639a-4067-9c0d-2b5b025e4e44" providerId="AD"/>
  <p188:author id="{A62796F0-F43D-17CD-9E68-DBEFCBB4F906}" name="Mark Morowczynski" initials="MM" userId="S::markmoro@microsoft.com::284d4ee5-54cc-4112-963e-62b50d6a0721" providerId="AD"/>
  <p188:author id="{C057F2F0-8A53-F6EC-EA6C-4884CC218086}" name="Ramiro Calderon" initials="RC" userId="S::ramical@ntdev.microsoft.com::beb35d85-c9f9-4a8c-83a2-cce77f8fef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96BD8-5636-8B91-81E1-E04F161B85BB}" v="4" dt="2024-09-04T20:27:30.627"/>
    <p1510:client id="{BA4FDDC8-9E56-DE69-D4AA-BC74C0D2DE90}" v="55" dt="2024-09-04T20:33:59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Lopez" userId="de523948-0a37-4855-b48b-ebfd2c5eb591" providerId="ADAL" clId="{B170CCCC-CA4F-4E1A-80C8-45C661DCC4EB}"/>
    <pc:docChg chg="undo custSel addSld delSld modSld">
      <pc:chgData name="Jorge Lopez" userId="de523948-0a37-4855-b48b-ebfd2c5eb591" providerId="ADAL" clId="{B170CCCC-CA4F-4E1A-80C8-45C661DCC4EB}" dt="2024-09-04T20:36:15.996" v="47" actId="26606"/>
      <pc:docMkLst>
        <pc:docMk/>
      </pc:docMkLst>
      <pc:sldChg chg="del">
        <pc:chgData name="Jorge Lopez" userId="de523948-0a37-4855-b48b-ebfd2c5eb591" providerId="ADAL" clId="{B170CCCC-CA4F-4E1A-80C8-45C661DCC4EB}" dt="2024-09-04T20:35:16.337" v="31" actId="47"/>
        <pc:sldMkLst>
          <pc:docMk/>
          <pc:sldMk cId="3350288187" sldId="2147470284"/>
        </pc:sldMkLst>
      </pc:sldChg>
      <pc:sldChg chg="addSp delSp modSp add del mod setBg modClrScheme chgLayout">
        <pc:chgData name="Jorge Lopez" userId="de523948-0a37-4855-b48b-ebfd2c5eb591" providerId="ADAL" clId="{B170CCCC-CA4F-4E1A-80C8-45C661DCC4EB}" dt="2024-09-04T20:36:15.996" v="47" actId="26606"/>
        <pc:sldMkLst>
          <pc:docMk/>
          <pc:sldMk cId="131526249" sldId="2147481153"/>
        </pc:sldMkLst>
        <pc:spChg chg="mod">
          <ac:chgData name="Jorge Lopez" userId="de523948-0a37-4855-b48b-ebfd2c5eb591" providerId="ADAL" clId="{B170CCCC-CA4F-4E1A-80C8-45C661DCC4EB}" dt="2024-09-04T20:36:15.996" v="47" actId="26606"/>
          <ac:spMkLst>
            <pc:docMk/>
            <pc:sldMk cId="131526249" sldId="2147481153"/>
            <ac:spMk id="17" creationId="{00000000-0000-0000-0000-000000000000}"/>
          </ac:spMkLst>
        </pc:spChg>
        <pc:spChg chg="add">
          <ac:chgData name="Jorge Lopez" userId="de523948-0a37-4855-b48b-ebfd2c5eb591" providerId="ADAL" clId="{B170CCCC-CA4F-4E1A-80C8-45C661DCC4EB}" dt="2024-09-04T20:36:15.996" v="47" actId="26606"/>
          <ac:spMkLst>
            <pc:docMk/>
            <pc:sldMk cId="131526249" sldId="2147481153"/>
            <ac:spMk id="22" creationId="{577D6B2E-37A3-429E-A37C-F30ED6487282}"/>
          </ac:spMkLst>
        </pc:spChg>
        <pc:spChg chg="del">
          <ac:chgData name="Jorge Lopez" userId="de523948-0a37-4855-b48b-ebfd2c5eb591" providerId="ADAL" clId="{B170CCCC-CA4F-4E1A-80C8-45C661DCC4EB}" dt="2024-09-04T20:36:00.340" v="45" actId="26606"/>
          <ac:spMkLst>
            <pc:docMk/>
            <pc:sldMk cId="131526249" sldId="2147481153"/>
            <ac:spMk id="23" creationId="{3ECBE1F1-D69B-4AFA-ABD5-8E41720EF6DE}"/>
          </ac:spMkLst>
        </pc:spChg>
        <pc:spChg chg="add">
          <ac:chgData name="Jorge Lopez" userId="de523948-0a37-4855-b48b-ebfd2c5eb591" providerId="ADAL" clId="{B170CCCC-CA4F-4E1A-80C8-45C661DCC4EB}" dt="2024-09-04T20:36:15.996" v="47" actId="26606"/>
          <ac:spMkLst>
            <pc:docMk/>
            <pc:sldMk cId="131526249" sldId="2147481153"/>
            <ac:spMk id="24" creationId="{5CEAD642-85CF-4750-8432-7C80C901F001}"/>
          </ac:spMkLst>
        </pc:spChg>
        <pc:spChg chg="del">
          <ac:chgData name="Jorge Lopez" userId="de523948-0a37-4855-b48b-ebfd2c5eb591" providerId="ADAL" clId="{B170CCCC-CA4F-4E1A-80C8-45C661DCC4EB}" dt="2024-09-04T20:36:00.340" v="45" actId="26606"/>
          <ac:spMkLst>
            <pc:docMk/>
            <pc:sldMk cId="131526249" sldId="2147481153"/>
            <ac:spMk id="25" creationId="{603A6265-E10C-4B85-9C20-E75FCAF9CC63}"/>
          </ac:spMkLst>
        </pc:spChg>
        <pc:spChg chg="add">
          <ac:chgData name="Jorge Lopez" userId="de523948-0a37-4855-b48b-ebfd2c5eb591" providerId="ADAL" clId="{B170CCCC-CA4F-4E1A-80C8-45C661DCC4EB}" dt="2024-09-04T20:36:15.996" v="47" actId="26606"/>
          <ac:spMkLst>
            <pc:docMk/>
            <pc:sldMk cId="131526249" sldId="2147481153"/>
            <ac:spMk id="26" creationId="{FA33EEAE-15D5-4119-8C1E-89D943F911EF}"/>
          </ac:spMkLst>
        </pc:spChg>
        <pc:spChg chg="add">
          <ac:chgData name="Jorge Lopez" userId="de523948-0a37-4855-b48b-ebfd2c5eb591" providerId="ADAL" clId="{B170CCCC-CA4F-4E1A-80C8-45C661DCC4EB}" dt="2024-09-04T20:36:15.996" v="47" actId="26606"/>
          <ac:spMkLst>
            <pc:docMk/>
            <pc:sldMk cId="131526249" sldId="2147481153"/>
            <ac:spMk id="28" creationId="{730D8B3B-9B80-4025-B934-26DC7D7CD231}"/>
          </ac:spMkLst>
        </pc:spChg>
        <pc:spChg chg="add">
          <ac:chgData name="Jorge Lopez" userId="de523948-0a37-4855-b48b-ebfd2c5eb591" providerId="ADAL" clId="{B170CCCC-CA4F-4E1A-80C8-45C661DCC4EB}" dt="2024-09-04T20:36:15.996" v="47" actId="26606"/>
          <ac:spMkLst>
            <pc:docMk/>
            <pc:sldMk cId="131526249" sldId="2147481153"/>
            <ac:spMk id="30" creationId="{1064D5D5-227B-4F66-9AEA-46F570E793BD}"/>
          </ac:spMkLst>
        </pc:spChg>
        <pc:spChg chg="add">
          <ac:chgData name="Jorge Lopez" userId="de523948-0a37-4855-b48b-ebfd2c5eb591" providerId="ADAL" clId="{B170CCCC-CA4F-4E1A-80C8-45C661DCC4EB}" dt="2024-09-04T20:36:15.996" v="47" actId="26606"/>
          <ac:spMkLst>
            <pc:docMk/>
            <pc:sldMk cId="131526249" sldId="2147481153"/>
            <ac:spMk id="32" creationId="{646B67A4-D328-4747-A82B-65E84FA46368}"/>
          </ac:spMkLst>
        </pc:spChg>
        <pc:spChg chg="add">
          <ac:chgData name="Jorge Lopez" userId="de523948-0a37-4855-b48b-ebfd2c5eb591" providerId="ADAL" clId="{B170CCCC-CA4F-4E1A-80C8-45C661DCC4EB}" dt="2024-09-04T20:36:15.996" v="47" actId="26606"/>
          <ac:spMkLst>
            <pc:docMk/>
            <pc:sldMk cId="131526249" sldId="2147481153"/>
            <ac:spMk id="34" creationId="{B5A1B09C-1565-46F8-B70F-621C5EB48A09}"/>
          </ac:spMkLst>
        </pc:spChg>
        <pc:spChg chg="add">
          <ac:chgData name="Jorge Lopez" userId="de523948-0a37-4855-b48b-ebfd2c5eb591" providerId="ADAL" clId="{B170CCCC-CA4F-4E1A-80C8-45C661DCC4EB}" dt="2024-09-04T20:36:15.996" v="47" actId="26606"/>
          <ac:spMkLst>
            <pc:docMk/>
            <pc:sldMk cId="131526249" sldId="2147481153"/>
            <ac:spMk id="36" creationId="{8C516CC8-80AC-446C-A56E-9F54B7210402}"/>
          </ac:spMkLst>
        </pc:spChg>
        <pc:picChg chg="del mod ord">
          <ac:chgData name="Jorge Lopez" userId="de523948-0a37-4855-b48b-ebfd2c5eb591" providerId="ADAL" clId="{B170CCCC-CA4F-4E1A-80C8-45C661DCC4EB}" dt="2024-09-04T20:36:10.871" v="46" actId="478"/>
          <ac:picMkLst>
            <pc:docMk/>
            <pc:sldMk cId="131526249" sldId="2147481153"/>
            <ac:picMk id="19" creationId="{FC642D9C-E38E-D06A-8762-BFE0C7093077}"/>
          </ac:picMkLst>
        </pc:picChg>
      </pc:sldChg>
      <pc:sldChg chg="modSp mod">
        <pc:chgData name="Jorge Lopez" userId="de523948-0a37-4855-b48b-ebfd2c5eb591" providerId="ADAL" clId="{B170CCCC-CA4F-4E1A-80C8-45C661DCC4EB}" dt="2024-09-04T20:34:51.649" v="29" actId="6549"/>
        <pc:sldMkLst>
          <pc:docMk/>
          <pc:sldMk cId="1763496425" sldId="2147481156"/>
        </pc:sldMkLst>
        <pc:spChg chg="mod">
          <ac:chgData name="Jorge Lopez" userId="de523948-0a37-4855-b48b-ebfd2c5eb591" providerId="ADAL" clId="{B170CCCC-CA4F-4E1A-80C8-45C661DCC4EB}" dt="2024-09-04T20:34:51.649" v="29" actId="6549"/>
          <ac:spMkLst>
            <pc:docMk/>
            <pc:sldMk cId="1763496425" sldId="2147481156"/>
            <ac:spMk id="19" creationId="{AE000E1C-0DB0-98EB-F63A-1603B896D4C1}"/>
          </ac:spMkLst>
        </pc:spChg>
      </pc:sldChg>
      <pc:sldChg chg="del">
        <pc:chgData name="Jorge Lopez" userId="de523948-0a37-4855-b48b-ebfd2c5eb591" providerId="ADAL" clId="{B170CCCC-CA4F-4E1A-80C8-45C661DCC4EB}" dt="2024-09-04T20:35:10.983" v="30" actId="47"/>
        <pc:sldMkLst>
          <pc:docMk/>
          <pc:sldMk cId="1989390470" sldId="2147481157"/>
        </pc:sldMkLst>
      </pc:sldChg>
      <pc:sldMasterChg chg="addSldLayout delSldLayout">
        <pc:chgData name="Jorge Lopez" userId="de523948-0a37-4855-b48b-ebfd2c5eb591" providerId="ADAL" clId="{B170CCCC-CA4F-4E1A-80C8-45C661DCC4EB}" dt="2024-09-04T20:35:21.962" v="33" actId="47"/>
        <pc:sldMasterMkLst>
          <pc:docMk/>
          <pc:sldMasterMk cId="3362381228" sldId="2147483648"/>
        </pc:sldMasterMkLst>
        <pc:sldLayoutChg chg="add del">
          <pc:chgData name="Jorge Lopez" userId="de523948-0a37-4855-b48b-ebfd2c5eb591" providerId="ADAL" clId="{B170CCCC-CA4F-4E1A-80C8-45C661DCC4EB}" dt="2024-09-04T20:35:21.962" v="33" actId="47"/>
          <pc:sldLayoutMkLst>
            <pc:docMk/>
            <pc:sldMasterMk cId="3362381228" sldId="2147483648"/>
            <pc:sldLayoutMk cId="1928007519" sldId="2147483662"/>
          </pc:sldLayoutMkLst>
        </pc:sldLayoutChg>
        <pc:sldLayoutChg chg="del">
          <pc:chgData name="Jorge Lopez" userId="de523948-0a37-4855-b48b-ebfd2c5eb591" providerId="ADAL" clId="{B170CCCC-CA4F-4E1A-80C8-45C661DCC4EB}" dt="2024-09-04T20:35:16.337" v="31" actId="47"/>
          <pc:sldLayoutMkLst>
            <pc:docMk/>
            <pc:sldMasterMk cId="3362381228" sldId="2147483648"/>
            <pc:sldLayoutMk cId="1936298068" sldId="2147483663"/>
          </pc:sldLayoutMkLst>
        </pc:sldLayoutChg>
      </pc:sldMasterChg>
    </pc:docChg>
  </pc:docChgLst>
  <pc:docChgLst>
    <pc:chgData name="Rodrigo Castillo" userId="f57b9950-bfd2-4b6a-a91d-4ce24ad5dbf7" providerId="ADAL" clId="{41D6E7A6-DF27-4E24-8434-1F3360E996FB}"/>
    <pc:docChg chg="">
      <pc:chgData name="Rodrigo Castillo" userId="f57b9950-bfd2-4b6a-a91d-4ce24ad5dbf7" providerId="ADAL" clId="{41D6E7A6-DF27-4E24-8434-1F3360E996FB}" dt="2024-01-11T22:00:08" v="4"/>
      <pc:docMkLst>
        <pc:docMk/>
      </pc:docMkLst>
      <pc:sldChg chg="addCm modCm">
        <pc:chgData name="Rodrigo Castillo" userId="f57b9950-bfd2-4b6a-a91d-4ce24ad5dbf7" providerId="ADAL" clId="{41D6E7A6-DF27-4E24-8434-1F3360E996FB}" dt="2024-01-11T22:00:08" v="4"/>
        <pc:sldMkLst>
          <pc:docMk/>
          <pc:sldMk cId="3350288187" sldId="21474702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Rodrigo Castillo" userId="f57b9950-bfd2-4b6a-a91d-4ce24ad5dbf7" providerId="ADAL" clId="{41D6E7A6-DF27-4E24-8434-1F3360E996FB}" dt="2024-01-11T22:00:08" v="4"/>
              <pc2:cmMkLst xmlns:pc2="http://schemas.microsoft.com/office/powerpoint/2019/9/main/command">
                <pc:docMk/>
                <pc:sldMk cId="3350288187" sldId="2147470284"/>
                <pc2:cmMk id="{129E71FE-49AD-41F0-8BCF-B698261912F8}"/>
              </pc2:cmMkLst>
            </pc226:cmChg>
          </p:ext>
        </pc:extLst>
      </pc:sldChg>
      <pc:sldChg chg="addCm">
        <pc:chgData name="Rodrigo Castillo" userId="f57b9950-bfd2-4b6a-a91d-4ce24ad5dbf7" providerId="ADAL" clId="{41D6E7A6-DF27-4E24-8434-1F3360E996FB}" dt="2024-01-11T21:53:55.244" v="1"/>
        <pc:sldMkLst>
          <pc:docMk/>
          <pc:sldMk cId="1173363153" sldId="21474789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drigo Castillo" userId="f57b9950-bfd2-4b6a-a91d-4ce24ad5dbf7" providerId="ADAL" clId="{41D6E7A6-DF27-4E24-8434-1F3360E996FB}" dt="2024-01-11T21:53:55.244" v="1"/>
              <pc2:cmMkLst xmlns:pc2="http://schemas.microsoft.com/office/powerpoint/2019/9/main/command">
                <pc:docMk/>
                <pc:sldMk cId="1173363153" sldId="2147478922"/>
                <pc2:cmMk id="{E55C3559-B061-457B-A99E-257C795C02E9}"/>
              </pc2:cmMkLst>
            </pc226:cmChg>
          </p:ext>
        </pc:extLst>
      </pc:sldChg>
      <pc:sldChg chg="modCm">
        <pc:chgData name="Rodrigo Castillo" userId="f57b9950-bfd2-4b6a-a91d-4ce24ad5dbf7" providerId="ADAL" clId="{41D6E7A6-DF27-4E24-8434-1F3360E996FB}" dt="2024-01-11T21:57:20.205" v="2"/>
        <pc:sldMkLst>
          <pc:docMk/>
          <pc:sldMk cId="1763496425" sldId="21474811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Rodrigo Castillo" userId="f57b9950-bfd2-4b6a-a91d-4ce24ad5dbf7" providerId="ADAL" clId="{41D6E7A6-DF27-4E24-8434-1F3360E996FB}" dt="2024-01-11T21:57:20.205" v="2"/>
              <pc2:cmMkLst xmlns:pc2="http://schemas.microsoft.com/office/powerpoint/2019/9/main/command">
                <pc:docMk/>
                <pc:sldMk cId="1763496425" sldId="2147481156"/>
                <pc2:cmMk id="{DB9CA405-E042-47E7-8BA9-2BF349CE8A62}"/>
              </pc2:cmMkLst>
              <pc226:cmRplyChg chg="add">
                <pc226:chgData name="Rodrigo Castillo" userId="f57b9950-bfd2-4b6a-a91d-4ce24ad5dbf7" providerId="ADAL" clId="{41D6E7A6-DF27-4E24-8434-1F3360E996FB}" dt="2024-01-11T21:52:59.540" v="0"/>
                <pc2:cmRplyMkLst xmlns:pc2="http://schemas.microsoft.com/office/powerpoint/2019/9/main/command">
                  <pc:docMk/>
                  <pc:sldMk cId="1763496425" sldId="2147481156"/>
                  <pc2:cmMk id="{DB9CA405-E042-47E7-8BA9-2BF349CE8A62}"/>
                  <pc2:cmRplyMk id="{37AD7E07-7824-468D-BFD6-B0BA23E5FD52}"/>
                </pc2:cmRplyMkLst>
              </pc226:cmRplyChg>
              <pc226:cmRplyChg chg="add">
                <pc226:chgData name="Rodrigo Castillo" userId="f57b9950-bfd2-4b6a-a91d-4ce24ad5dbf7" providerId="ADAL" clId="{41D6E7A6-DF27-4E24-8434-1F3360E996FB}" dt="2024-01-11T21:57:20.205" v="2"/>
                <pc2:cmRplyMkLst xmlns:pc2="http://schemas.microsoft.com/office/powerpoint/2019/9/main/command">
                  <pc:docMk/>
                  <pc:sldMk cId="1763496425" sldId="2147481156"/>
                  <pc2:cmMk id="{DB9CA405-E042-47E7-8BA9-2BF349CE8A62}"/>
                  <pc2:cmRplyMk id="{7C870E4C-4FB3-475C-9972-4A94D78F8BB0}"/>
                </pc2:cmRplyMkLst>
              </pc226:cmRplyChg>
            </pc226:cmChg>
          </p:ext>
        </pc:extLst>
      </pc:sldChg>
    </pc:docChg>
  </pc:docChgLst>
  <pc:docChgLst>
    <pc:chgData name="Jorge Lopez" userId="S::jorlop@microsoft.com::de523948-0a37-4855-b48b-ebfd2c5eb591" providerId="AD" clId="Web-{49796BD8-5636-8B91-81E1-E04F161B85BB}"/>
    <pc:docChg chg="delSld modSld">
      <pc:chgData name="Jorge Lopez" userId="S::jorlop@microsoft.com::de523948-0a37-4855-b48b-ebfd2c5eb591" providerId="AD" clId="Web-{49796BD8-5636-8B91-81E1-E04F161B85BB}" dt="2024-09-04T20:27:30.361" v="2" actId="20577"/>
      <pc:docMkLst>
        <pc:docMk/>
      </pc:docMkLst>
      <pc:sldChg chg="del">
        <pc:chgData name="Jorge Lopez" userId="S::jorlop@microsoft.com::de523948-0a37-4855-b48b-ebfd2c5eb591" providerId="AD" clId="Web-{49796BD8-5636-8B91-81E1-E04F161B85BB}" dt="2024-09-04T20:26:58.562" v="0"/>
        <pc:sldMkLst>
          <pc:docMk/>
          <pc:sldMk cId="1173363153" sldId="2147478922"/>
        </pc:sldMkLst>
      </pc:sldChg>
      <pc:sldChg chg="modSp">
        <pc:chgData name="Jorge Lopez" userId="S::jorlop@microsoft.com::de523948-0a37-4855-b48b-ebfd2c5eb591" providerId="AD" clId="Web-{49796BD8-5636-8B91-81E1-E04F161B85BB}" dt="2024-09-04T20:27:30.361" v="2" actId="20577"/>
        <pc:sldMkLst>
          <pc:docMk/>
          <pc:sldMk cId="1763496425" sldId="2147481156"/>
        </pc:sldMkLst>
        <pc:spChg chg="mod">
          <ac:chgData name="Jorge Lopez" userId="S::jorlop@microsoft.com::de523948-0a37-4855-b48b-ebfd2c5eb591" providerId="AD" clId="Web-{49796BD8-5636-8B91-81E1-E04F161B85BB}" dt="2024-09-04T20:27:30.361" v="2" actId="20577"/>
          <ac:spMkLst>
            <pc:docMk/>
            <pc:sldMk cId="1763496425" sldId="2147481156"/>
            <ac:spMk id="19" creationId="{AE000E1C-0DB0-98EB-F63A-1603B896D4C1}"/>
          </ac:spMkLst>
        </pc:spChg>
      </pc:sldChg>
    </pc:docChg>
  </pc:docChgLst>
  <pc:docChgLst>
    <pc:chgData name="Jorge Lopez" userId="S::jorlop@microsoft.com::de523948-0a37-4855-b48b-ebfd2c5eb591" providerId="AD" clId="Web-{BA4FDDC8-9E56-DE69-D4AA-BC74C0D2DE90}"/>
    <pc:docChg chg="modSld">
      <pc:chgData name="Jorge Lopez" userId="S::jorlop@microsoft.com::de523948-0a37-4855-b48b-ebfd2c5eb591" providerId="AD" clId="Web-{BA4FDDC8-9E56-DE69-D4AA-BC74C0D2DE90}" dt="2024-09-04T20:33:59.659" v="52" actId="20577"/>
      <pc:docMkLst>
        <pc:docMk/>
      </pc:docMkLst>
      <pc:sldChg chg="addSp delSp modSp">
        <pc:chgData name="Jorge Lopez" userId="S::jorlop@microsoft.com::de523948-0a37-4855-b48b-ebfd2c5eb591" providerId="AD" clId="Web-{BA4FDDC8-9E56-DE69-D4AA-BC74C0D2DE90}" dt="2024-09-04T20:33:59.659" v="52" actId="20577"/>
        <pc:sldMkLst>
          <pc:docMk/>
          <pc:sldMk cId="1763496425" sldId="2147481156"/>
        </pc:sldMkLst>
        <pc:spChg chg="add del mod">
          <ac:chgData name="Jorge Lopez" userId="S::jorlop@microsoft.com::de523948-0a37-4855-b48b-ebfd2c5eb591" providerId="AD" clId="Web-{BA4FDDC8-9E56-DE69-D4AA-BC74C0D2DE90}" dt="2024-09-04T20:33:30.016" v="40"/>
          <ac:spMkLst>
            <pc:docMk/>
            <pc:sldMk cId="1763496425" sldId="2147481156"/>
            <ac:spMk id="2" creationId="{37FC735C-42A9-E9B4-C155-B1B535FAF2BC}"/>
          </ac:spMkLst>
        </pc:spChg>
        <pc:spChg chg="add del mod">
          <ac:chgData name="Jorge Lopez" userId="S::jorlop@microsoft.com::de523948-0a37-4855-b48b-ebfd2c5eb591" providerId="AD" clId="Web-{BA4FDDC8-9E56-DE69-D4AA-BC74C0D2DE90}" dt="2024-09-04T20:33:45.142" v="44"/>
          <ac:spMkLst>
            <pc:docMk/>
            <pc:sldMk cId="1763496425" sldId="2147481156"/>
            <ac:spMk id="4" creationId="{731F0D95-7222-11F0-59A0-ECCCC182BF8A}"/>
          </ac:spMkLst>
        </pc:spChg>
        <pc:spChg chg="mod">
          <ac:chgData name="Jorge Lopez" userId="S::jorlop@microsoft.com::de523948-0a37-4855-b48b-ebfd2c5eb591" providerId="AD" clId="Web-{BA4FDDC8-9E56-DE69-D4AA-BC74C0D2DE90}" dt="2024-09-04T20:33:59.659" v="52" actId="20577"/>
          <ac:spMkLst>
            <pc:docMk/>
            <pc:sldMk cId="1763496425" sldId="2147481156"/>
            <ac:spMk id="19" creationId="{AE000E1C-0DB0-98EB-F63A-1603B896D4C1}"/>
          </ac:spMkLst>
        </pc:spChg>
        <pc:spChg chg="mod">
          <ac:chgData name="Jorge Lopez" userId="S::jorlop@microsoft.com::de523948-0a37-4855-b48b-ebfd2c5eb591" providerId="AD" clId="Web-{BA4FDDC8-9E56-DE69-D4AA-BC74C0D2DE90}" dt="2024-09-04T20:32:50.388" v="36" actId="20577"/>
          <ac:spMkLst>
            <pc:docMk/>
            <pc:sldMk cId="1763496425" sldId="2147481156"/>
            <ac:spMk id="26" creationId="{ABAF82B1-F45F-3ECE-84E2-AB5522E6DD0E}"/>
          </ac:spMkLst>
        </pc:spChg>
      </pc:sldChg>
    </pc:docChg>
  </pc:docChgLst>
  <pc:docChgLst>
    <pc:chgData name="Ramiro Calderon" userId="beb35d85-c9f9-4a8c-83a2-cce77f8fefff" providerId="ADAL" clId="{80E25241-6147-4CD7-AEAC-15AC00304B61}"/>
    <pc:docChg chg="">
      <pc:chgData name="Ramiro Calderon" userId="beb35d85-c9f9-4a8c-83a2-cce77f8fefff" providerId="ADAL" clId="{80E25241-6147-4CD7-AEAC-15AC00304B61}" dt="2024-01-22T17:53:34.236" v="1"/>
      <pc:docMkLst>
        <pc:docMk/>
      </pc:docMkLst>
      <pc:sldChg chg="addCm">
        <pc:chgData name="Ramiro Calderon" userId="beb35d85-c9f9-4a8c-83a2-cce77f8fefff" providerId="ADAL" clId="{80E25241-6147-4CD7-AEAC-15AC00304B61}" dt="2024-01-22T17:37:39.910" v="0"/>
        <pc:sldMkLst>
          <pc:docMk/>
          <pc:sldMk cId="1705914697" sldId="21474789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amiro Calderon" userId="beb35d85-c9f9-4a8c-83a2-cce77f8fefff" providerId="ADAL" clId="{80E25241-6147-4CD7-AEAC-15AC00304B61}" dt="2024-01-22T17:37:39.910" v="0"/>
              <pc2:cmMkLst xmlns:pc2="http://schemas.microsoft.com/office/powerpoint/2019/9/main/command">
                <pc:docMk/>
                <pc:sldMk cId="1705914697" sldId="2147478923"/>
                <pc2:cmMk id="{92F1FB39-C7C1-4DC0-BE40-46C5C1DB2434}"/>
              </pc2:cmMkLst>
            </pc226:cmChg>
          </p:ext>
        </pc:extLst>
      </pc:sldChg>
      <pc:sldChg chg="modCm">
        <pc:chgData name="Ramiro Calderon" userId="beb35d85-c9f9-4a8c-83a2-cce77f8fefff" providerId="ADAL" clId="{80E25241-6147-4CD7-AEAC-15AC00304B61}" dt="2024-01-22T17:53:34.236" v="1"/>
        <pc:sldMkLst>
          <pc:docMk/>
          <pc:sldMk cId="1763496425" sldId="21474811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Ramiro Calderon" userId="beb35d85-c9f9-4a8c-83a2-cce77f8fefff" providerId="ADAL" clId="{80E25241-6147-4CD7-AEAC-15AC00304B61}" dt="2024-01-22T17:53:34.236" v="1"/>
              <pc2:cmMkLst xmlns:pc2="http://schemas.microsoft.com/office/powerpoint/2019/9/main/command">
                <pc:docMk/>
                <pc:sldMk cId="1763496425" sldId="2147481156"/>
                <pc2:cmMk id="{DB9CA405-E042-47E7-8BA9-2BF349CE8A62}"/>
              </pc2:cmMkLst>
              <pc226:cmRplyChg chg="add">
                <pc226:chgData name="Ramiro Calderon" userId="beb35d85-c9f9-4a8c-83a2-cce77f8fefff" providerId="ADAL" clId="{80E25241-6147-4CD7-AEAC-15AC00304B61}" dt="2024-01-22T17:53:34.236" v="1"/>
                <pc2:cmRplyMkLst xmlns:pc2="http://schemas.microsoft.com/office/powerpoint/2019/9/main/command">
                  <pc:docMk/>
                  <pc:sldMk cId="1763496425" sldId="2147481156"/>
                  <pc2:cmMk id="{DB9CA405-E042-47E7-8BA9-2BF349CE8A62}"/>
                  <pc2:cmRplyMk id="{5EE9DE1A-8BAA-4118-BAC6-BBFED6A2AEC5}"/>
                </pc2:cmRplyMkLst>
              </pc226:cmRplyChg>
            </pc226:cmChg>
          </p:ext>
        </pc:extLst>
      </pc:sldChg>
    </pc:docChg>
  </pc:docChgLst>
  <pc:docChgLst>
    <pc:chgData name="Jorge Lopez" userId="S::jorlop@microsoft.com::de523948-0a37-4855-b48b-ebfd2c5eb591" providerId="AD" clId="Web-{E83E55A4-EEE4-1A7A-BC4E-1766D6E73A9B}"/>
    <pc:docChg chg="modSld">
      <pc:chgData name="Jorge Lopez" userId="S::jorlop@microsoft.com::de523948-0a37-4855-b48b-ebfd2c5eb591" providerId="AD" clId="Web-{E83E55A4-EEE4-1A7A-BC4E-1766D6E73A9B}" dt="2024-08-30T15:33:44.060" v="100" actId="20577"/>
      <pc:docMkLst>
        <pc:docMk/>
      </pc:docMkLst>
      <pc:sldChg chg="modSp">
        <pc:chgData name="Jorge Lopez" userId="S::jorlop@microsoft.com::de523948-0a37-4855-b48b-ebfd2c5eb591" providerId="AD" clId="Web-{E83E55A4-EEE4-1A7A-BC4E-1766D6E73A9B}" dt="2024-08-30T15:27:13.780" v="71"/>
        <pc:sldMkLst>
          <pc:docMk/>
          <pc:sldMk cId="2575526342" sldId="2147470292"/>
        </pc:sldMkLst>
        <pc:graphicFrameChg chg="mod modGraphic">
          <ac:chgData name="Jorge Lopez" userId="S::jorlop@microsoft.com::de523948-0a37-4855-b48b-ebfd2c5eb591" providerId="AD" clId="Web-{E83E55A4-EEE4-1A7A-BC4E-1766D6E73A9B}" dt="2024-08-30T15:27:13.780" v="71"/>
          <ac:graphicFrameMkLst>
            <pc:docMk/>
            <pc:sldMk cId="2575526342" sldId="2147470292"/>
            <ac:graphicFrameMk id="5" creationId="{58ED357E-E2A2-C78B-E636-5AA7C821420C}"/>
          </ac:graphicFrameMkLst>
        </pc:graphicFrameChg>
      </pc:sldChg>
      <pc:sldChg chg="modSp">
        <pc:chgData name="Jorge Lopez" userId="S::jorlop@microsoft.com::de523948-0a37-4855-b48b-ebfd2c5eb591" providerId="AD" clId="Web-{E83E55A4-EEE4-1A7A-BC4E-1766D6E73A9B}" dt="2024-08-30T15:33:44.060" v="100" actId="20577"/>
        <pc:sldMkLst>
          <pc:docMk/>
          <pc:sldMk cId="131526249" sldId="2147481153"/>
        </pc:sldMkLst>
        <pc:spChg chg="mod">
          <ac:chgData name="Jorge Lopez" userId="S::jorlop@microsoft.com::de523948-0a37-4855-b48b-ebfd2c5eb591" providerId="AD" clId="Web-{E83E55A4-EEE4-1A7A-BC4E-1766D6E73A9B}" dt="2024-08-30T15:33:44.060" v="100" actId="20577"/>
          <ac:spMkLst>
            <pc:docMk/>
            <pc:sldMk cId="131526249" sldId="2147481153"/>
            <ac:spMk id="17" creationId="{00000000-0000-0000-0000-000000000000}"/>
          </ac:spMkLst>
        </pc:spChg>
      </pc:sldChg>
      <pc:sldChg chg="modSp">
        <pc:chgData name="Jorge Lopez" userId="S::jorlop@microsoft.com::de523948-0a37-4855-b48b-ebfd2c5eb591" providerId="AD" clId="Web-{E83E55A4-EEE4-1A7A-BC4E-1766D6E73A9B}" dt="2024-08-30T15:16:31.476" v="25" actId="20577"/>
        <pc:sldMkLst>
          <pc:docMk/>
          <pc:sldMk cId="1763496425" sldId="2147481156"/>
        </pc:sldMkLst>
        <pc:spChg chg="mod">
          <ac:chgData name="Jorge Lopez" userId="S::jorlop@microsoft.com::de523948-0a37-4855-b48b-ebfd2c5eb591" providerId="AD" clId="Web-{E83E55A4-EEE4-1A7A-BC4E-1766D6E73A9B}" dt="2024-08-30T15:14:37.925" v="0" actId="20577"/>
          <ac:spMkLst>
            <pc:docMk/>
            <pc:sldMk cId="1763496425" sldId="2147481156"/>
            <ac:spMk id="3" creationId="{A141138F-BE89-18E1-5F17-52FA1DD9104E}"/>
          </ac:spMkLst>
        </pc:spChg>
        <pc:spChg chg="mod">
          <ac:chgData name="Jorge Lopez" userId="S::jorlop@microsoft.com::de523948-0a37-4855-b48b-ebfd2c5eb591" providerId="AD" clId="Web-{E83E55A4-EEE4-1A7A-BC4E-1766D6E73A9B}" dt="2024-08-30T15:16:31.476" v="25" actId="20577"/>
          <ac:spMkLst>
            <pc:docMk/>
            <pc:sldMk cId="1763496425" sldId="2147481156"/>
            <ac:spMk id="18" creationId="{148E5374-CE02-5EFC-7C68-7A135F61C773}"/>
          </ac:spMkLst>
        </pc:spChg>
        <pc:spChg chg="mod">
          <ac:chgData name="Jorge Lopez" userId="S::jorlop@microsoft.com::de523948-0a37-4855-b48b-ebfd2c5eb591" providerId="AD" clId="Web-{E83E55A4-EEE4-1A7A-BC4E-1766D6E73A9B}" dt="2024-08-30T15:15:20.786" v="23" actId="20577"/>
          <ac:spMkLst>
            <pc:docMk/>
            <pc:sldMk cId="1763496425" sldId="2147481156"/>
            <ac:spMk id="26" creationId="{ABAF82B1-F45F-3ECE-84E2-AB5522E6DD0E}"/>
          </ac:spMkLst>
        </pc:spChg>
      </pc:sldChg>
      <pc:sldChg chg="addSp delSp">
        <pc:chgData name="Jorge Lopez" userId="S::jorlop@microsoft.com::de523948-0a37-4855-b48b-ebfd2c5eb591" providerId="AD" clId="Web-{E83E55A4-EEE4-1A7A-BC4E-1766D6E73A9B}" dt="2024-08-30T15:29:46.176" v="92"/>
        <pc:sldMkLst>
          <pc:docMk/>
          <pc:sldMk cId="1989390470" sldId="2147481157"/>
        </pc:sldMkLst>
        <pc:picChg chg="add del">
          <ac:chgData name="Jorge Lopez" userId="S::jorlop@microsoft.com::de523948-0a37-4855-b48b-ebfd2c5eb591" providerId="AD" clId="Web-{E83E55A4-EEE4-1A7A-BC4E-1766D6E73A9B}" dt="2024-08-30T15:29:46.176" v="92"/>
          <ac:picMkLst>
            <pc:docMk/>
            <pc:sldMk cId="1989390470" sldId="2147481157"/>
            <ac:picMk id="4" creationId="{3D694436-3D4D-F8C9-6855-3FD8C48EA5EA}"/>
          </ac:picMkLst>
        </pc:picChg>
      </pc:sldChg>
      <pc:sldChg chg="modSp">
        <pc:chgData name="Jorge Lopez" userId="S::jorlop@microsoft.com::de523948-0a37-4855-b48b-ebfd2c5eb591" providerId="AD" clId="Web-{E83E55A4-EEE4-1A7A-BC4E-1766D6E73A9B}" dt="2024-08-30T15:28:05.892" v="72"/>
        <pc:sldMkLst>
          <pc:docMk/>
          <pc:sldMk cId="327075809" sldId="2147481158"/>
        </pc:sldMkLst>
        <pc:graphicFrameChg chg="modGraphic">
          <ac:chgData name="Jorge Lopez" userId="S::jorlop@microsoft.com::de523948-0a37-4855-b48b-ebfd2c5eb591" providerId="AD" clId="Web-{E83E55A4-EEE4-1A7A-BC4E-1766D6E73A9B}" dt="2024-08-30T15:28:05.892" v="72"/>
          <ac:graphicFrameMkLst>
            <pc:docMk/>
            <pc:sldMk cId="327075809" sldId="2147481158"/>
            <ac:graphicFrameMk id="24" creationId="{C6B823FF-1548-6FF2-A25B-1FEB8A44D96D}"/>
          </ac:graphicFrameMkLst>
        </pc:graphicFrameChg>
      </pc:sldChg>
      <pc:sldChg chg="modSp">
        <pc:chgData name="Jorge Lopez" userId="S::jorlop@microsoft.com::de523948-0a37-4855-b48b-ebfd2c5eb591" providerId="AD" clId="Web-{E83E55A4-EEE4-1A7A-BC4E-1766D6E73A9B}" dt="2024-08-30T15:29:15.300" v="90" actId="20577"/>
        <pc:sldMkLst>
          <pc:docMk/>
          <pc:sldMk cId="2097241369" sldId="2147481160"/>
        </pc:sldMkLst>
        <pc:spChg chg="mod">
          <ac:chgData name="Jorge Lopez" userId="S::jorlop@microsoft.com::de523948-0a37-4855-b48b-ebfd2c5eb591" providerId="AD" clId="Web-{E83E55A4-EEE4-1A7A-BC4E-1766D6E73A9B}" dt="2024-08-30T15:29:15.300" v="90" actId="20577"/>
          <ac:spMkLst>
            <pc:docMk/>
            <pc:sldMk cId="2097241369" sldId="2147481160"/>
            <ac:spMk id="2" creationId="{D8F423F3-F805-2FFC-9E3E-6ED78CFA3E3E}"/>
          </ac:spMkLst>
        </pc:spChg>
      </pc:sldChg>
    </pc:docChg>
  </pc:docChgLst>
  <pc:docChgLst>
    <pc:chgData name="Jorge Lopez" userId="de523948-0a37-4855-b48b-ebfd2c5eb591" providerId="ADAL" clId="{51BCFE86-1698-4B4A-960E-17DAC738EEE8}"/>
    <pc:docChg chg="undo custSel addSld delSld modSld">
      <pc:chgData name="Jorge Lopez" userId="de523948-0a37-4855-b48b-ebfd2c5eb591" providerId="ADAL" clId="{51BCFE86-1698-4B4A-960E-17DAC738EEE8}" dt="2024-08-29T01:02:50.672" v="2890" actId="1076"/>
      <pc:docMkLst>
        <pc:docMk/>
      </pc:docMkLst>
      <pc:sldChg chg="del">
        <pc:chgData name="Jorge Lopez" userId="de523948-0a37-4855-b48b-ebfd2c5eb591" providerId="ADAL" clId="{51BCFE86-1698-4B4A-960E-17DAC738EEE8}" dt="2024-08-27T23:08:26.502" v="378" actId="47"/>
        <pc:sldMkLst>
          <pc:docMk/>
          <pc:sldMk cId="2044058215" sldId="1929"/>
        </pc:sldMkLst>
      </pc:sldChg>
      <pc:sldChg chg="addSp modSp add mod">
        <pc:chgData name="Jorge Lopez" userId="de523948-0a37-4855-b48b-ebfd2c5eb591" providerId="ADAL" clId="{51BCFE86-1698-4B4A-960E-17DAC738EEE8}" dt="2024-08-29T01:01:37.295" v="2855" actId="20577"/>
        <pc:sldMkLst>
          <pc:docMk/>
          <pc:sldMk cId="2250632190" sldId="4400"/>
        </pc:sldMkLst>
        <pc:spChg chg="add mod">
          <ac:chgData name="Jorge Lopez" userId="de523948-0a37-4855-b48b-ebfd2c5eb591" providerId="ADAL" clId="{51BCFE86-1698-4B4A-960E-17DAC738EEE8}" dt="2024-08-27T23:11:58.922" v="637" actId="14100"/>
          <ac:spMkLst>
            <pc:docMk/>
            <pc:sldMk cId="2250632190" sldId="4400"/>
            <ac:spMk id="6" creationId="{7071A121-7948-1781-245E-082519E9EA62}"/>
          </ac:spMkLst>
        </pc:spChg>
        <pc:spChg chg="mod">
          <ac:chgData name="Jorge Lopez" userId="de523948-0a37-4855-b48b-ebfd2c5eb591" providerId="ADAL" clId="{51BCFE86-1698-4B4A-960E-17DAC738EEE8}" dt="2024-08-29T01:01:27.613" v="2805" actId="20577"/>
          <ac:spMkLst>
            <pc:docMk/>
            <pc:sldMk cId="2250632190" sldId="4400"/>
            <ac:spMk id="7" creationId="{E5D7D2F3-BA56-E89C-3E49-051B30998414}"/>
          </ac:spMkLst>
        </pc:spChg>
        <pc:spChg chg="mod">
          <ac:chgData name="Jorge Lopez" userId="de523948-0a37-4855-b48b-ebfd2c5eb591" providerId="ADAL" clId="{51BCFE86-1698-4B4A-960E-17DAC738EEE8}" dt="2024-08-29T01:01:37.295" v="2855" actId="20577"/>
          <ac:spMkLst>
            <pc:docMk/>
            <pc:sldMk cId="2250632190" sldId="4400"/>
            <ac:spMk id="9" creationId="{D3E65AC3-116B-4AB7-715D-68E815936089}"/>
          </ac:spMkLst>
        </pc:spChg>
        <pc:spChg chg="mod">
          <ac:chgData name="Jorge Lopez" userId="de523948-0a37-4855-b48b-ebfd2c5eb591" providerId="ADAL" clId="{51BCFE86-1698-4B4A-960E-17DAC738EEE8}" dt="2024-08-27T23:10:54.998" v="562" actId="122"/>
          <ac:spMkLst>
            <pc:docMk/>
            <pc:sldMk cId="2250632190" sldId="4400"/>
            <ac:spMk id="11" creationId="{42C618EA-49EE-D3D1-403E-6BD69C114A79}"/>
          </ac:spMkLst>
        </pc:spChg>
        <pc:spChg chg="add mod">
          <ac:chgData name="Jorge Lopez" userId="de523948-0a37-4855-b48b-ebfd2c5eb591" providerId="ADAL" clId="{51BCFE86-1698-4B4A-960E-17DAC738EEE8}" dt="2024-08-28T00:14:11.851" v="928" actId="20577"/>
          <ac:spMkLst>
            <pc:docMk/>
            <pc:sldMk cId="2250632190" sldId="4400"/>
            <ac:spMk id="13" creationId="{68697185-BFFA-A325-1639-01AA6AC154E7}"/>
          </ac:spMkLst>
        </pc:spChg>
        <pc:spChg chg="mod">
          <ac:chgData name="Jorge Lopez" userId="de523948-0a37-4855-b48b-ebfd2c5eb591" providerId="ADAL" clId="{51BCFE86-1698-4B4A-960E-17DAC738EEE8}" dt="2024-08-27T23:32:24.773" v="908" actId="1076"/>
          <ac:spMkLst>
            <pc:docMk/>
            <pc:sldMk cId="2250632190" sldId="4400"/>
            <ac:spMk id="14" creationId="{BDAC01A0-98FE-5170-1060-1966ED53EFC0}"/>
          </ac:spMkLst>
        </pc:spChg>
        <pc:spChg chg="mod">
          <ac:chgData name="Jorge Lopez" userId="de523948-0a37-4855-b48b-ebfd2c5eb591" providerId="ADAL" clId="{51BCFE86-1698-4B4A-960E-17DAC738EEE8}" dt="2024-08-27T23:11:02.854" v="565" actId="1076"/>
          <ac:spMkLst>
            <pc:docMk/>
            <pc:sldMk cId="2250632190" sldId="4400"/>
            <ac:spMk id="15" creationId="{CD503A2E-C0AC-317E-6DCC-8F5F6967C218}"/>
          </ac:spMkLst>
        </pc:spChg>
        <pc:spChg chg="mod">
          <ac:chgData name="Jorge Lopez" userId="de523948-0a37-4855-b48b-ebfd2c5eb591" providerId="ADAL" clId="{51BCFE86-1698-4B4A-960E-17DAC738EEE8}" dt="2024-08-28T01:26:51.985" v="1162" actId="1076"/>
          <ac:spMkLst>
            <pc:docMk/>
            <pc:sldMk cId="2250632190" sldId="4400"/>
            <ac:spMk id="20" creationId="{CE31FE0A-B926-F1E3-4DDF-BBD9935588E5}"/>
          </ac:spMkLst>
        </pc:spChg>
        <pc:spChg chg="mod">
          <ac:chgData name="Jorge Lopez" userId="de523948-0a37-4855-b48b-ebfd2c5eb591" providerId="ADAL" clId="{51BCFE86-1698-4B4A-960E-17DAC738EEE8}" dt="2024-08-27T23:08:48.027" v="404" actId="20577"/>
          <ac:spMkLst>
            <pc:docMk/>
            <pc:sldMk cId="2250632190" sldId="4400"/>
            <ac:spMk id="22" creationId="{CBB065ED-1DFD-4CCD-BC87-21A56C4AE8C5}"/>
          </ac:spMkLst>
        </pc:spChg>
        <pc:spChg chg="mod">
          <ac:chgData name="Jorge Lopez" userId="de523948-0a37-4855-b48b-ebfd2c5eb591" providerId="ADAL" clId="{51BCFE86-1698-4B4A-960E-17DAC738EEE8}" dt="2024-08-28T00:14:20.955" v="930" actId="20577"/>
          <ac:spMkLst>
            <pc:docMk/>
            <pc:sldMk cId="2250632190" sldId="4400"/>
            <ac:spMk id="23" creationId="{B179D78A-7905-1B77-4B26-73CD435D1312}"/>
          </ac:spMkLst>
        </pc:spChg>
        <pc:spChg chg="mod">
          <ac:chgData name="Jorge Lopez" userId="de523948-0a37-4855-b48b-ebfd2c5eb591" providerId="ADAL" clId="{51BCFE86-1698-4B4A-960E-17DAC738EEE8}" dt="2024-08-27T23:11:43.584" v="631" actId="20577"/>
          <ac:spMkLst>
            <pc:docMk/>
            <pc:sldMk cId="2250632190" sldId="4400"/>
            <ac:spMk id="25" creationId="{D7E38E57-BDB5-DA35-34F1-866F75B79AA9}"/>
          </ac:spMkLst>
        </pc:spChg>
        <pc:spChg chg="mod">
          <ac:chgData name="Jorge Lopez" userId="de523948-0a37-4855-b48b-ebfd2c5eb591" providerId="ADAL" clId="{51BCFE86-1698-4B4A-960E-17DAC738EEE8}" dt="2024-08-27T23:08:44.307" v="398" actId="1076"/>
          <ac:spMkLst>
            <pc:docMk/>
            <pc:sldMk cId="2250632190" sldId="4400"/>
            <ac:spMk id="28" creationId="{AE287A6F-D1CA-45F7-95D6-D5D0F26B44D7}"/>
          </ac:spMkLst>
        </pc:spChg>
      </pc:sldChg>
      <pc:sldChg chg="modSp add mod">
        <pc:chgData name="Jorge Lopez" userId="de523948-0a37-4855-b48b-ebfd2c5eb591" providerId="ADAL" clId="{51BCFE86-1698-4B4A-960E-17DAC738EEE8}" dt="2024-08-28T20:56:28.944" v="2799"/>
        <pc:sldMkLst>
          <pc:docMk/>
          <pc:sldMk cId="2870302345" sldId="2147470286"/>
        </pc:sldMkLst>
        <pc:spChg chg="mod">
          <ac:chgData name="Jorge Lopez" userId="de523948-0a37-4855-b48b-ebfd2c5eb591" providerId="ADAL" clId="{51BCFE86-1698-4B4A-960E-17DAC738EEE8}" dt="2024-08-28T20:56:28.944" v="2799"/>
          <ac:spMkLst>
            <pc:docMk/>
            <pc:sldMk cId="2870302345" sldId="2147470286"/>
            <ac:spMk id="5" creationId="{CA22DEDE-4605-DB9E-4999-72AC8D632540}"/>
          </ac:spMkLst>
        </pc:spChg>
      </pc:sldChg>
      <pc:sldChg chg="addSp delSp modSp add mod">
        <pc:chgData name="Jorge Lopez" userId="de523948-0a37-4855-b48b-ebfd2c5eb591" providerId="ADAL" clId="{51BCFE86-1698-4B4A-960E-17DAC738EEE8}" dt="2024-08-29T01:02:31.032" v="2873" actId="1076"/>
        <pc:sldMkLst>
          <pc:docMk/>
          <pc:sldMk cId="802065472" sldId="2147470291"/>
        </pc:sldMkLst>
        <pc:spChg chg="add mod">
          <ac:chgData name="Jorge Lopez" userId="de523948-0a37-4855-b48b-ebfd2c5eb591" providerId="ADAL" clId="{51BCFE86-1698-4B4A-960E-17DAC738EEE8}" dt="2024-08-29T01:02:31.032" v="2873" actId="1076"/>
          <ac:spMkLst>
            <pc:docMk/>
            <pc:sldMk cId="802065472" sldId="2147470291"/>
            <ac:spMk id="2" creationId="{3779250B-D880-2458-077C-9CAB9FA28452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2" creationId="{B25AE82E-F64F-3A59-73A3-B403B913E7FA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3" creationId="{796D2742-2DA7-BBE5-BEB7-1710F83389CB}"/>
          </ac:spMkLst>
        </pc:spChg>
        <pc:spChg chg="mod">
          <ac:chgData name="Jorge Lopez" userId="de523948-0a37-4855-b48b-ebfd2c5eb591" providerId="ADAL" clId="{51BCFE86-1698-4B4A-960E-17DAC738EEE8}" dt="2024-08-28T01:33:32.179" v="1409" actId="20577"/>
          <ac:spMkLst>
            <pc:docMk/>
            <pc:sldMk cId="802065472" sldId="2147470291"/>
            <ac:spMk id="4" creationId="{BA399A98-03A0-F3CE-E61E-C31A3B68C318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5" creationId="{2479384F-AC97-8D72-31E9-441C65790ADB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7" creationId="{F8EE42C0-FCA2-0AC6-2E30-3A7EBB44022D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8" creationId="{B2E189A2-BB14-EE12-284E-0CB1A39DA3E6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9" creationId="{83D42C20-E5D0-A452-BE3E-C7C269D762E6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10" creationId="{14D0EA04-5488-C672-4BF4-C748048C0428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11" creationId="{A6C3A894-ABE2-8341-E624-84BEF4AB35C3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12" creationId="{0BBD700C-B139-2E09-16BB-FB075875BC5C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13" creationId="{B5673AC6-CAB9-D58B-F3AF-190EBF43D42D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14" creationId="{E2AC0F1A-D839-54F9-D0FF-8C388F45ABA4}"/>
          </ac:spMkLst>
        </pc:spChg>
        <pc:spChg chg="del">
          <ac:chgData name="Jorge Lopez" userId="de523948-0a37-4855-b48b-ebfd2c5eb591" providerId="ADAL" clId="{51BCFE86-1698-4B4A-960E-17DAC738EEE8}" dt="2024-08-28T01:33:07.285" v="1361" actId="478"/>
          <ac:spMkLst>
            <pc:docMk/>
            <pc:sldMk cId="802065472" sldId="2147470291"/>
            <ac:spMk id="15" creationId="{E10D83BA-4265-EE01-2F28-798975EF0D28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16" creationId="{D393DDE1-0927-688C-2299-79BD7A02E27D}"/>
          </ac:spMkLst>
        </pc:spChg>
        <pc:spChg chg="del">
          <ac:chgData name="Jorge Lopez" userId="de523948-0a37-4855-b48b-ebfd2c5eb591" providerId="ADAL" clId="{51BCFE86-1698-4B4A-960E-17DAC738EEE8}" dt="2024-08-28T01:33:08.692" v="1362" actId="478"/>
          <ac:spMkLst>
            <pc:docMk/>
            <pc:sldMk cId="802065472" sldId="2147470291"/>
            <ac:spMk id="17" creationId="{1DDA7970-172D-950E-D4BC-6F5A04A3856E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18" creationId="{61CADEF9-B2AB-D877-054C-134574F5A3C6}"/>
          </ac:spMkLst>
        </pc:spChg>
        <pc:spChg chg="del">
          <ac:chgData name="Jorge Lopez" userId="de523948-0a37-4855-b48b-ebfd2c5eb591" providerId="ADAL" clId="{51BCFE86-1698-4B4A-960E-17DAC738EEE8}" dt="2024-08-28T01:33:04.619" v="1360" actId="478"/>
          <ac:spMkLst>
            <pc:docMk/>
            <pc:sldMk cId="802065472" sldId="2147470291"/>
            <ac:spMk id="19" creationId="{976B0BD4-70B8-A2A8-509C-03E1C95B3E52}"/>
          </ac:spMkLst>
        </pc:spChg>
        <pc:spChg chg="del">
          <ac:chgData name="Jorge Lopez" userId="de523948-0a37-4855-b48b-ebfd2c5eb591" providerId="ADAL" clId="{51BCFE86-1698-4B4A-960E-17DAC738EEE8}" dt="2024-08-28T01:33:09.992" v="1363" actId="478"/>
          <ac:spMkLst>
            <pc:docMk/>
            <pc:sldMk cId="802065472" sldId="2147470291"/>
            <ac:spMk id="20" creationId="{2577E8A4-F939-80F5-2901-C85C9E8E8543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21" creationId="{B25981B2-5E92-F816-FA38-83E8A5975DC4}"/>
          </ac:spMkLst>
        </pc:spChg>
        <pc:spChg chg="del">
          <ac:chgData name="Jorge Lopez" userId="de523948-0a37-4855-b48b-ebfd2c5eb591" providerId="ADAL" clId="{51BCFE86-1698-4B4A-960E-17DAC738EEE8}" dt="2024-08-28T01:35:09.159" v="1414" actId="478"/>
          <ac:spMkLst>
            <pc:docMk/>
            <pc:sldMk cId="802065472" sldId="2147470291"/>
            <ac:spMk id="25" creationId="{25235A2D-7D2D-8D89-4378-269FD55EAF57}"/>
          </ac:spMkLst>
        </pc:spChg>
        <pc:spChg chg="mod">
          <ac:chgData name="Jorge Lopez" userId="de523948-0a37-4855-b48b-ebfd2c5eb591" providerId="ADAL" clId="{51BCFE86-1698-4B4A-960E-17DAC738EEE8}" dt="2024-08-28T01:35:21.778" v="1417" actId="1076"/>
          <ac:spMkLst>
            <pc:docMk/>
            <pc:sldMk cId="802065472" sldId="2147470291"/>
            <ac:spMk id="27" creationId="{DF44E84A-D2A0-4957-64E3-E8CD8B9250E5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28" creationId="{5ECB1F3F-ED23-6AAA-73D6-76D948EA3EAE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29" creationId="{EDACBD4C-1FFC-C37D-AF79-5A7944470477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30" creationId="{A40AFE2D-38E0-C777-8E03-819AF36411FB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31" creationId="{4CC4B741-170A-478C-94D3-4607F03A759C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32" creationId="{0A3E5442-950A-1B55-BA09-661F24EF4AB8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33" creationId="{AF9E3EFD-103F-AF4E-2BBE-BEA4D9E4ED96}"/>
          </ac:spMkLst>
        </pc:spChg>
        <pc:spChg chg="add mod">
          <ac:chgData name="Jorge Lopez" userId="de523948-0a37-4855-b48b-ebfd2c5eb591" providerId="ADAL" clId="{51BCFE86-1698-4B4A-960E-17DAC738EEE8}" dt="2024-08-29T01:02:25.644" v="2870" actId="20577"/>
          <ac:spMkLst>
            <pc:docMk/>
            <pc:sldMk cId="802065472" sldId="2147470291"/>
            <ac:spMk id="34" creationId="{1DE1CCCB-15A5-DBC2-124C-EBB5C244FFC2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35" creationId="{A62CA664-2E05-D971-996C-011F9A9AF04F}"/>
          </ac:spMkLst>
        </pc:spChg>
        <pc:spChg chg="add del mod">
          <ac:chgData name="Jorge Lopez" userId="de523948-0a37-4855-b48b-ebfd2c5eb591" providerId="ADAL" clId="{51BCFE86-1698-4B4A-960E-17DAC738EEE8}" dt="2024-08-29T01:02:28.169" v="2871" actId="478"/>
          <ac:spMkLst>
            <pc:docMk/>
            <pc:sldMk cId="802065472" sldId="2147470291"/>
            <ac:spMk id="36" creationId="{794A5943-F78E-8858-5F7D-D05B5EFB3C3B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37" creationId="{CE02C29E-71F1-0C8A-6B19-C037CBFC88B5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38" creationId="{605C3485-93D2-E06C-98CB-9E983696C4B1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39" creationId="{E7D72B76-D323-23AC-B259-E3C6E84DD519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40" creationId="{B541023D-CA0A-68ED-3179-3F5587648D92}"/>
          </ac:spMkLst>
        </pc:spChg>
        <pc:spChg chg="add mod">
          <ac:chgData name="Jorge Lopez" userId="de523948-0a37-4855-b48b-ebfd2c5eb591" providerId="ADAL" clId="{51BCFE86-1698-4B4A-960E-17DAC738EEE8}" dt="2024-08-28T01:37:09.766" v="1518" actId="1076"/>
          <ac:spMkLst>
            <pc:docMk/>
            <pc:sldMk cId="802065472" sldId="2147470291"/>
            <ac:spMk id="41" creationId="{F6AC38D8-3FAA-AE25-BC06-3BA084BC0B2A}"/>
          </ac:spMkLst>
        </pc:spChg>
        <pc:graphicFrameChg chg="mod modGraphic">
          <ac:chgData name="Jorge Lopez" userId="de523948-0a37-4855-b48b-ebfd2c5eb591" providerId="ADAL" clId="{51BCFE86-1698-4B4A-960E-17DAC738EEE8}" dt="2024-08-28T01:52:08.982" v="2483" actId="20577"/>
          <ac:graphicFrameMkLst>
            <pc:docMk/>
            <pc:sldMk cId="802065472" sldId="2147470291"/>
            <ac:graphicFrameMk id="24" creationId="{C6B823FF-1548-6FF2-A25B-1FEB8A44D96D}"/>
          </ac:graphicFrameMkLst>
        </pc:graphicFrameChg>
        <pc:graphicFrameChg chg="del">
          <ac:chgData name="Jorge Lopez" userId="de523948-0a37-4855-b48b-ebfd2c5eb591" providerId="ADAL" clId="{51BCFE86-1698-4B4A-960E-17DAC738EEE8}" dt="2024-08-28T01:35:11.150" v="1415" actId="478"/>
          <ac:graphicFrameMkLst>
            <pc:docMk/>
            <pc:sldMk cId="802065472" sldId="2147470291"/>
            <ac:graphicFrameMk id="26" creationId="{83E0126A-F99D-D0B3-15A7-4FC238A4FC1F}"/>
          </ac:graphicFrameMkLst>
        </pc:graphicFrameChg>
        <pc:cxnChg chg="del mod">
          <ac:chgData name="Jorge Lopez" userId="de523948-0a37-4855-b48b-ebfd2c5eb591" providerId="ADAL" clId="{51BCFE86-1698-4B4A-960E-17DAC738EEE8}" dt="2024-08-28T01:33:04.619" v="1360" actId="478"/>
          <ac:cxnSpMkLst>
            <pc:docMk/>
            <pc:sldMk cId="802065472" sldId="2147470291"/>
            <ac:cxnSpMk id="6" creationId="{E5918EBE-416F-E7CF-C8CB-BC3EB8F40313}"/>
          </ac:cxnSpMkLst>
        </pc:cxnChg>
        <pc:cxnChg chg="add mod">
          <ac:chgData name="Jorge Lopez" userId="de523948-0a37-4855-b48b-ebfd2c5eb591" providerId="ADAL" clId="{51BCFE86-1698-4B4A-960E-17DAC738EEE8}" dt="2024-08-28T01:37:09.766" v="1518" actId="1076"/>
          <ac:cxnSpMkLst>
            <pc:docMk/>
            <pc:sldMk cId="802065472" sldId="2147470291"/>
            <ac:cxnSpMk id="22" creationId="{ED8F46CA-5E5D-AA62-7FEB-7A182AF179F7}"/>
          </ac:cxnSpMkLst>
        </pc:cxnChg>
        <pc:cxnChg chg="del mod">
          <ac:chgData name="Jorge Lopez" userId="de523948-0a37-4855-b48b-ebfd2c5eb591" providerId="ADAL" clId="{51BCFE86-1698-4B4A-960E-17DAC738EEE8}" dt="2024-08-28T01:33:04.619" v="1360" actId="478"/>
          <ac:cxnSpMkLst>
            <pc:docMk/>
            <pc:sldMk cId="802065472" sldId="2147470291"/>
            <ac:cxnSpMk id="23" creationId="{44F4D6DC-0365-F74B-0E1F-1AAB76F200F4}"/>
          </ac:cxnSpMkLst>
        </pc:cxnChg>
        <pc:cxnChg chg="add mod ord">
          <ac:chgData name="Jorge Lopez" userId="de523948-0a37-4855-b48b-ebfd2c5eb591" providerId="ADAL" clId="{51BCFE86-1698-4B4A-960E-17DAC738EEE8}" dt="2024-08-28T01:37:09.766" v="1518" actId="1076"/>
          <ac:cxnSpMkLst>
            <pc:docMk/>
            <pc:sldMk cId="802065472" sldId="2147470291"/>
            <ac:cxnSpMk id="42" creationId="{B1FA4FCD-FBF5-6FA8-0B30-33B37CC3AA6E}"/>
          </ac:cxnSpMkLst>
        </pc:cxnChg>
      </pc:sldChg>
      <pc:sldChg chg="addSp delSp modSp add mod">
        <pc:chgData name="Jorge Lopez" userId="de523948-0a37-4855-b48b-ebfd2c5eb591" providerId="ADAL" clId="{51BCFE86-1698-4B4A-960E-17DAC738EEE8}" dt="2024-08-29T01:02:20.110" v="2865" actId="20577"/>
        <pc:sldMkLst>
          <pc:docMk/>
          <pc:sldMk cId="2575526342" sldId="2147470292"/>
        </pc:sldMkLst>
        <pc:spChg chg="add mod">
          <ac:chgData name="Jorge Lopez" userId="de523948-0a37-4855-b48b-ebfd2c5eb591" providerId="ADAL" clId="{51BCFE86-1698-4B4A-960E-17DAC738EEE8}" dt="2024-08-29T01:02:15.027" v="2858" actId="1076"/>
          <ac:spMkLst>
            <pc:docMk/>
            <pc:sldMk cId="2575526342" sldId="2147470292"/>
            <ac:spMk id="2" creationId="{845E7BA5-E4A7-E549-EBBC-6863AE7787DA}"/>
          </ac:spMkLst>
        </pc:spChg>
        <pc:spChg chg="del">
          <ac:chgData name="Jorge Lopez" userId="de523948-0a37-4855-b48b-ebfd2c5eb591" providerId="ADAL" clId="{51BCFE86-1698-4B4A-960E-17DAC738EEE8}" dt="2024-08-28T01:26:42.967" v="1159" actId="478"/>
          <ac:spMkLst>
            <pc:docMk/>
            <pc:sldMk cId="2575526342" sldId="2147470292"/>
            <ac:spMk id="2" creationId="{B25AE82E-F64F-3A59-73A3-B403B913E7FA}"/>
          </ac:spMkLst>
        </pc:spChg>
        <pc:spChg chg="del">
          <ac:chgData name="Jorge Lopez" userId="de523948-0a37-4855-b48b-ebfd2c5eb591" providerId="ADAL" clId="{51BCFE86-1698-4B4A-960E-17DAC738EEE8}" dt="2024-08-28T01:25:59.831" v="1139" actId="478"/>
          <ac:spMkLst>
            <pc:docMk/>
            <pc:sldMk cId="2575526342" sldId="2147470292"/>
            <ac:spMk id="3" creationId="{796D2742-2DA7-BBE5-BEB7-1710F83389CB}"/>
          </ac:spMkLst>
        </pc:spChg>
        <pc:spChg chg="mod">
          <ac:chgData name="Jorge Lopez" userId="de523948-0a37-4855-b48b-ebfd2c5eb591" providerId="ADAL" clId="{51BCFE86-1698-4B4A-960E-17DAC738EEE8}" dt="2024-08-28T01:32:33.710" v="1356" actId="403"/>
          <ac:spMkLst>
            <pc:docMk/>
            <pc:sldMk cId="2575526342" sldId="2147470292"/>
            <ac:spMk id="4" creationId="{BA399A98-03A0-F3CE-E61E-C31A3B68C318}"/>
          </ac:spMkLst>
        </pc:spChg>
        <pc:spChg chg="del">
          <ac:chgData name="Jorge Lopez" userId="de523948-0a37-4855-b48b-ebfd2c5eb591" providerId="ADAL" clId="{51BCFE86-1698-4B4A-960E-17DAC738EEE8}" dt="2024-08-28T01:26:42.967" v="1159" actId="478"/>
          <ac:spMkLst>
            <pc:docMk/>
            <pc:sldMk cId="2575526342" sldId="2147470292"/>
            <ac:spMk id="7" creationId="{F8EE42C0-FCA2-0AC6-2E30-3A7EBB44022D}"/>
          </ac:spMkLst>
        </pc:spChg>
        <pc:spChg chg="del">
          <ac:chgData name="Jorge Lopez" userId="de523948-0a37-4855-b48b-ebfd2c5eb591" providerId="ADAL" clId="{51BCFE86-1698-4B4A-960E-17DAC738EEE8}" dt="2024-08-28T01:26:42.967" v="1159" actId="478"/>
          <ac:spMkLst>
            <pc:docMk/>
            <pc:sldMk cId="2575526342" sldId="2147470292"/>
            <ac:spMk id="8" creationId="{B2E189A2-BB14-EE12-284E-0CB1A39DA3E6}"/>
          </ac:spMkLst>
        </pc:spChg>
        <pc:spChg chg="del">
          <ac:chgData name="Jorge Lopez" userId="de523948-0a37-4855-b48b-ebfd2c5eb591" providerId="ADAL" clId="{51BCFE86-1698-4B4A-960E-17DAC738EEE8}" dt="2024-08-28T01:26:42.967" v="1159" actId="478"/>
          <ac:spMkLst>
            <pc:docMk/>
            <pc:sldMk cId="2575526342" sldId="2147470292"/>
            <ac:spMk id="9" creationId="{83D42C20-E5D0-A452-BE3E-C7C269D762E6}"/>
          </ac:spMkLst>
        </pc:spChg>
        <pc:spChg chg="del">
          <ac:chgData name="Jorge Lopez" userId="de523948-0a37-4855-b48b-ebfd2c5eb591" providerId="ADAL" clId="{51BCFE86-1698-4B4A-960E-17DAC738EEE8}" dt="2024-08-28T01:26:42.967" v="1159" actId="478"/>
          <ac:spMkLst>
            <pc:docMk/>
            <pc:sldMk cId="2575526342" sldId="2147470292"/>
            <ac:spMk id="10" creationId="{14D0EA04-5488-C672-4BF4-C748048C0428}"/>
          </ac:spMkLst>
        </pc:spChg>
        <pc:spChg chg="del">
          <ac:chgData name="Jorge Lopez" userId="de523948-0a37-4855-b48b-ebfd2c5eb591" providerId="ADAL" clId="{51BCFE86-1698-4B4A-960E-17DAC738EEE8}" dt="2024-08-28T01:26:42.967" v="1159" actId="478"/>
          <ac:spMkLst>
            <pc:docMk/>
            <pc:sldMk cId="2575526342" sldId="2147470292"/>
            <ac:spMk id="11" creationId="{A6C3A894-ABE2-8341-E624-84BEF4AB35C3}"/>
          </ac:spMkLst>
        </pc:spChg>
        <pc:spChg chg="del">
          <ac:chgData name="Jorge Lopez" userId="de523948-0a37-4855-b48b-ebfd2c5eb591" providerId="ADAL" clId="{51BCFE86-1698-4B4A-960E-17DAC738EEE8}" dt="2024-08-28T01:26:42.967" v="1159" actId="478"/>
          <ac:spMkLst>
            <pc:docMk/>
            <pc:sldMk cId="2575526342" sldId="2147470292"/>
            <ac:spMk id="12" creationId="{0BBD700C-B139-2E09-16BB-FB075875BC5C}"/>
          </ac:spMkLst>
        </pc:spChg>
        <pc:spChg chg="del">
          <ac:chgData name="Jorge Lopez" userId="de523948-0a37-4855-b48b-ebfd2c5eb591" providerId="ADAL" clId="{51BCFE86-1698-4B4A-960E-17DAC738EEE8}" dt="2024-08-28T01:25:58.273" v="1138" actId="478"/>
          <ac:spMkLst>
            <pc:docMk/>
            <pc:sldMk cId="2575526342" sldId="2147470292"/>
            <ac:spMk id="13" creationId="{B5673AC6-CAB9-D58B-F3AF-190EBF43D42D}"/>
          </ac:spMkLst>
        </pc:spChg>
        <pc:spChg chg="del">
          <ac:chgData name="Jorge Lopez" userId="de523948-0a37-4855-b48b-ebfd2c5eb591" providerId="ADAL" clId="{51BCFE86-1698-4B4A-960E-17DAC738EEE8}" dt="2024-08-28T01:26:42.967" v="1159" actId="478"/>
          <ac:spMkLst>
            <pc:docMk/>
            <pc:sldMk cId="2575526342" sldId="2147470292"/>
            <ac:spMk id="14" creationId="{E2AC0F1A-D839-54F9-D0FF-8C388F45ABA4}"/>
          </ac:spMkLst>
        </pc:spChg>
        <pc:spChg chg="del">
          <ac:chgData name="Jorge Lopez" userId="de523948-0a37-4855-b48b-ebfd2c5eb591" providerId="ADAL" clId="{51BCFE86-1698-4B4A-960E-17DAC738EEE8}" dt="2024-08-28T01:26:14.225" v="1140" actId="478"/>
          <ac:spMkLst>
            <pc:docMk/>
            <pc:sldMk cId="2575526342" sldId="2147470292"/>
            <ac:spMk id="15" creationId="{E10D83BA-4265-EE01-2F28-798975EF0D28}"/>
          </ac:spMkLst>
        </pc:spChg>
        <pc:spChg chg="del">
          <ac:chgData name="Jorge Lopez" userId="de523948-0a37-4855-b48b-ebfd2c5eb591" providerId="ADAL" clId="{51BCFE86-1698-4B4A-960E-17DAC738EEE8}" dt="2024-08-28T01:26:42.967" v="1159" actId="478"/>
          <ac:spMkLst>
            <pc:docMk/>
            <pc:sldMk cId="2575526342" sldId="2147470292"/>
            <ac:spMk id="16" creationId="{D393DDE1-0927-688C-2299-79BD7A02E27D}"/>
          </ac:spMkLst>
        </pc:spChg>
        <pc:spChg chg="del">
          <ac:chgData name="Jorge Lopez" userId="de523948-0a37-4855-b48b-ebfd2c5eb591" providerId="ADAL" clId="{51BCFE86-1698-4B4A-960E-17DAC738EEE8}" dt="2024-08-28T01:26:17.771" v="1141" actId="478"/>
          <ac:spMkLst>
            <pc:docMk/>
            <pc:sldMk cId="2575526342" sldId="2147470292"/>
            <ac:spMk id="17" creationId="{1DDA7970-172D-950E-D4BC-6F5A04A3856E}"/>
          </ac:spMkLst>
        </pc:spChg>
        <pc:spChg chg="del">
          <ac:chgData name="Jorge Lopez" userId="de523948-0a37-4855-b48b-ebfd2c5eb591" providerId="ADAL" clId="{51BCFE86-1698-4B4A-960E-17DAC738EEE8}" dt="2024-08-28T01:26:42.967" v="1159" actId="478"/>
          <ac:spMkLst>
            <pc:docMk/>
            <pc:sldMk cId="2575526342" sldId="2147470292"/>
            <ac:spMk id="18" creationId="{61CADEF9-B2AB-D877-054C-134574F5A3C6}"/>
          </ac:spMkLst>
        </pc:spChg>
        <pc:spChg chg="del">
          <ac:chgData name="Jorge Lopez" userId="de523948-0a37-4855-b48b-ebfd2c5eb591" providerId="ADAL" clId="{51BCFE86-1698-4B4A-960E-17DAC738EEE8}" dt="2024-08-28T01:26:42.967" v="1159" actId="478"/>
          <ac:spMkLst>
            <pc:docMk/>
            <pc:sldMk cId="2575526342" sldId="2147470292"/>
            <ac:spMk id="19" creationId="{976B0BD4-70B8-A2A8-509C-03E1C95B3E52}"/>
          </ac:spMkLst>
        </pc:spChg>
        <pc:spChg chg="add del">
          <ac:chgData name="Jorge Lopez" userId="de523948-0a37-4855-b48b-ebfd2c5eb591" providerId="ADAL" clId="{51BCFE86-1698-4B4A-960E-17DAC738EEE8}" dt="2024-08-28T01:26:36.995" v="1158" actId="478"/>
          <ac:spMkLst>
            <pc:docMk/>
            <pc:sldMk cId="2575526342" sldId="2147470292"/>
            <ac:spMk id="20" creationId="{2577E8A4-F939-80F5-2901-C85C9E8E8543}"/>
          </ac:spMkLst>
        </pc:spChg>
        <pc:spChg chg="add mod">
          <ac:chgData name="Jorge Lopez" userId="de523948-0a37-4855-b48b-ebfd2c5eb591" providerId="ADAL" clId="{51BCFE86-1698-4B4A-960E-17DAC738EEE8}" dt="2024-08-28T01:26:21.085" v="1143"/>
          <ac:spMkLst>
            <pc:docMk/>
            <pc:sldMk cId="2575526342" sldId="2147470292"/>
            <ac:spMk id="21" creationId="{9038CC2D-476A-9BB3-13C5-047CDAE1790B}"/>
          </ac:spMkLst>
        </pc:spChg>
        <pc:spChg chg="add mod">
          <ac:chgData name="Jorge Lopez" userId="de523948-0a37-4855-b48b-ebfd2c5eb591" providerId="ADAL" clId="{51BCFE86-1698-4B4A-960E-17DAC738EEE8}" dt="2024-08-28T01:26:21.085" v="1143"/>
          <ac:spMkLst>
            <pc:docMk/>
            <pc:sldMk cId="2575526342" sldId="2147470292"/>
            <ac:spMk id="22" creationId="{2C97ECDA-0184-6C9A-754F-58D91CFFEA60}"/>
          </ac:spMkLst>
        </pc:spChg>
        <pc:spChg chg="add mod">
          <ac:chgData name="Jorge Lopez" userId="de523948-0a37-4855-b48b-ebfd2c5eb591" providerId="ADAL" clId="{51BCFE86-1698-4B4A-960E-17DAC738EEE8}" dt="2024-08-28T01:26:21.085" v="1143"/>
          <ac:spMkLst>
            <pc:docMk/>
            <pc:sldMk cId="2575526342" sldId="2147470292"/>
            <ac:spMk id="24" creationId="{F19939EA-DA1D-522A-0D69-BD8328D8A9C3}"/>
          </ac:spMkLst>
        </pc:spChg>
        <pc:spChg chg="add mod">
          <ac:chgData name="Jorge Lopez" userId="de523948-0a37-4855-b48b-ebfd2c5eb591" providerId="ADAL" clId="{51BCFE86-1698-4B4A-960E-17DAC738EEE8}" dt="2024-08-28T01:26:21.085" v="1143"/>
          <ac:spMkLst>
            <pc:docMk/>
            <pc:sldMk cId="2575526342" sldId="2147470292"/>
            <ac:spMk id="25" creationId="{562F8E16-EECB-1931-180A-F93C95E4C8F2}"/>
          </ac:spMkLst>
        </pc:spChg>
        <pc:spChg chg="add mod">
          <ac:chgData name="Jorge Lopez" userId="de523948-0a37-4855-b48b-ebfd2c5eb591" providerId="ADAL" clId="{51BCFE86-1698-4B4A-960E-17DAC738EEE8}" dt="2024-08-28T01:26:21.085" v="1143"/>
          <ac:spMkLst>
            <pc:docMk/>
            <pc:sldMk cId="2575526342" sldId="2147470292"/>
            <ac:spMk id="26" creationId="{3EC98864-47C3-7D4D-2E99-C20E4E5A7BF5}"/>
          </ac:spMkLst>
        </pc:spChg>
        <pc:spChg chg="add del mod">
          <ac:chgData name="Jorge Lopez" userId="de523948-0a37-4855-b48b-ebfd2c5eb591" providerId="ADAL" clId="{51BCFE86-1698-4B4A-960E-17DAC738EEE8}" dt="2024-08-28T01:28:54.318" v="1202" actId="20577"/>
          <ac:spMkLst>
            <pc:docMk/>
            <pc:sldMk cId="2575526342" sldId="2147470292"/>
            <ac:spMk id="27" creationId="{DF44E84A-D2A0-4957-64E3-E8CD8B9250E5}"/>
          </ac:spMkLst>
        </pc:spChg>
        <pc:spChg chg="add mod">
          <ac:chgData name="Jorge Lopez" userId="de523948-0a37-4855-b48b-ebfd2c5eb591" providerId="ADAL" clId="{51BCFE86-1698-4B4A-960E-17DAC738EEE8}" dt="2024-08-28T01:26:21.085" v="1143"/>
          <ac:spMkLst>
            <pc:docMk/>
            <pc:sldMk cId="2575526342" sldId="2147470292"/>
            <ac:spMk id="28" creationId="{337EDE00-A14F-CFE9-027C-7A130AD9E419}"/>
          </ac:spMkLst>
        </pc:spChg>
        <pc:spChg chg="add mod">
          <ac:chgData name="Jorge Lopez" userId="de523948-0a37-4855-b48b-ebfd2c5eb591" providerId="ADAL" clId="{51BCFE86-1698-4B4A-960E-17DAC738EEE8}" dt="2024-08-28T01:26:21.085" v="1143"/>
          <ac:spMkLst>
            <pc:docMk/>
            <pc:sldMk cId="2575526342" sldId="2147470292"/>
            <ac:spMk id="29" creationId="{3692CB10-FC5B-451A-7931-1673520D4321}"/>
          </ac:spMkLst>
        </pc:spChg>
        <pc:spChg chg="add mod">
          <ac:chgData name="Jorge Lopez" userId="de523948-0a37-4855-b48b-ebfd2c5eb591" providerId="ADAL" clId="{51BCFE86-1698-4B4A-960E-17DAC738EEE8}" dt="2024-08-28T01:27:14.052" v="1164" actId="1076"/>
          <ac:spMkLst>
            <pc:docMk/>
            <pc:sldMk cId="2575526342" sldId="2147470292"/>
            <ac:spMk id="30" creationId="{B1ED36A6-76B1-2798-F060-E9CB1F0A59E5}"/>
          </ac:spMkLst>
        </pc:spChg>
        <pc:spChg chg="add mod">
          <ac:chgData name="Jorge Lopez" userId="de523948-0a37-4855-b48b-ebfd2c5eb591" providerId="ADAL" clId="{51BCFE86-1698-4B4A-960E-17DAC738EEE8}" dt="2024-08-28T01:27:14.052" v="1164" actId="1076"/>
          <ac:spMkLst>
            <pc:docMk/>
            <pc:sldMk cId="2575526342" sldId="2147470292"/>
            <ac:spMk id="31" creationId="{AA908D8A-E934-A2EA-88E4-74695A96765A}"/>
          </ac:spMkLst>
        </pc:spChg>
        <pc:spChg chg="add mod">
          <ac:chgData name="Jorge Lopez" userId="de523948-0a37-4855-b48b-ebfd2c5eb591" providerId="ADAL" clId="{51BCFE86-1698-4B4A-960E-17DAC738EEE8}" dt="2024-08-28T01:27:14.052" v="1164" actId="1076"/>
          <ac:spMkLst>
            <pc:docMk/>
            <pc:sldMk cId="2575526342" sldId="2147470292"/>
            <ac:spMk id="33" creationId="{9B4171C6-DA1C-57DC-E4C7-53867EF034D5}"/>
          </ac:spMkLst>
        </pc:spChg>
        <pc:spChg chg="add mod">
          <ac:chgData name="Jorge Lopez" userId="de523948-0a37-4855-b48b-ebfd2c5eb591" providerId="ADAL" clId="{51BCFE86-1698-4B4A-960E-17DAC738EEE8}" dt="2024-08-28T01:31:34.157" v="1350" actId="207"/>
          <ac:spMkLst>
            <pc:docMk/>
            <pc:sldMk cId="2575526342" sldId="2147470292"/>
            <ac:spMk id="34" creationId="{1D534D73-12E5-A76B-CE91-90FF4000EE5D}"/>
          </ac:spMkLst>
        </pc:spChg>
        <pc:spChg chg="add mod">
          <ac:chgData name="Jorge Lopez" userId="de523948-0a37-4855-b48b-ebfd2c5eb591" providerId="ADAL" clId="{51BCFE86-1698-4B4A-960E-17DAC738EEE8}" dt="2024-08-28T01:31:55.184" v="1352" actId="1076"/>
          <ac:spMkLst>
            <pc:docMk/>
            <pc:sldMk cId="2575526342" sldId="2147470292"/>
            <ac:spMk id="35" creationId="{C6FDD5FF-5B32-9DD5-6690-44CF922F4842}"/>
          </ac:spMkLst>
        </pc:spChg>
        <pc:spChg chg="add mod">
          <ac:chgData name="Jorge Lopez" userId="de523948-0a37-4855-b48b-ebfd2c5eb591" providerId="ADAL" clId="{51BCFE86-1698-4B4A-960E-17DAC738EEE8}" dt="2024-08-28T01:31:34.157" v="1350" actId="207"/>
          <ac:spMkLst>
            <pc:docMk/>
            <pc:sldMk cId="2575526342" sldId="2147470292"/>
            <ac:spMk id="36" creationId="{8B01ACAF-122D-3D5F-8CA4-A6918125A4CB}"/>
          </ac:spMkLst>
        </pc:spChg>
        <pc:spChg chg="add mod">
          <ac:chgData name="Jorge Lopez" userId="de523948-0a37-4855-b48b-ebfd2c5eb591" providerId="ADAL" clId="{51BCFE86-1698-4B4A-960E-17DAC738EEE8}" dt="2024-08-28T01:31:34.157" v="1350" actId="207"/>
          <ac:spMkLst>
            <pc:docMk/>
            <pc:sldMk cId="2575526342" sldId="2147470292"/>
            <ac:spMk id="37" creationId="{03BF3A21-74BA-1FE1-6D67-AE599FEC8EBB}"/>
          </ac:spMkLst>
        </pc:spChg>
        <pc:spChg chg="add mod">
          <ac:chgData name="Jorge Lopez" userId="de523948-0a37-4855-b48b-ebfd2c5eb591" providerId="ADAL" clId="{51BCFE86-1698-4B4A-960E-17DAC738EEE8}" dt="2024-08-28T01:27:14.052" v="1164" actId="1076"/>
          <ac:spMkLst>
            <pc:docMk/>
            <pc:sldMk cId="2575526342" sldId="2147470292"/>
            <ac:spMk id="38" creationId="{D0B59A83-C001-495C-F90A-79069E32EA95}"/>
          </ac:spMkLst>
        </pc:spChg>
        <pc:spChg chg="add mod">
          <ac:chgData name="Jorge Lopez" userId="de523948-0a37-4855-b48b-ebfd2c5eb591" providerId="ADAL" clId="{51BCFE86-1698-4B4A-960E-17DAC738EEE8}" dt="2024-08-29T01:02:20.110" v="2865" actId="20577"/>
          <ac:spMkLst>
            <pc:docMk/>
            <pc:sldMk cId="2575526342" sldId="2147470292"/>
            <ac:spMk id="39" creationId="{D3EE3438-B777-2AA5-BBC9-97451D74397B}"/>
          </ac:spMkLst>
        </pc:spChg>
        <pc:spChg chg="add mod">
          <ac:chgData name="Jorge Lopez" userId="de523948-0a37-4855-b48b-ebfd2c5eb591" providerId="ADAL" clId="{51BCFE86-1698-4B4A-960E-17DAC738EEE8}" dt="2024-08-28T01:27:14.052" v="1164" actId="1076"/>
          <ac:spMkLst>
            <pc:docMk/>
            <pc:sldMk cId="2575526342" sldId="2147470292"/>
            <ac:spMk id="40" creationId="{E46FFC1B-5600-F2BB-D178-721EC1107C07}"/>
          </ac:spMkLst>
        </pc:spChg>
        <pc:spChg chg="add del mod">
          <ac:chgData name="Jorge Lopez" userId="de523948-0a37-4855-b48b-ebfd2c5eb591" providerId="ADAL" clId="{51BCFE86-1698-4B4A-960E-17DAC738EEE8}" dt="2024-08-29T01:02:11.251" v="2856" actId="478"/>
          <ac:spMkLst>
            <pc:docMk/>
            <pc:sldMk cId="2575526342" sldId="2147470292"/>
            <ac:spMk id="41" creationId="{87E64301-C861-D5D1-6952-8F1B13C6F182}"/>
          </ac:spMkLst>
        </pc:spChg>
        <pc:spChg chg="add mod">
          <ac:chgData name="Jorge Lopez" userId="de523948-0a37-4855-b48b-ebfd2c5eb591" providerId="ADAL" clId="{51BCFE86-1698-4B4A-960E-17DAC738EEE8}" dt="2024-08-28T01:27:14.052" v="1164" actId="1076"/>
          <ac:spMkLst>
            <pc:docMk/>
            <pc:sldMk cId="2575526342" sldId="2147470292"/>
            <ac:spMk id="42" creationId="{D68FE842-994D-4BF4-9974-F87E74DEBD24}"/>
          </ac:spMkLst>
        </pc:spChg>
        <pc:spChg chg="add mod">
          <ac:chgData name="Jorge Lopez" userId="de523948-0a37-4855-b48b-ebfd2c5eb591" providerId="ADAL" clId="{51BCFE86-1698-4B4A-960E-17DAC738EEE8}" dt="2024-08-28T01:27:14.052" v="1164" actId="1076"/>
          <ac:spMkLst>
            <pc:docMk/>
            <pc:sldMk cId="2575526342" sldId="2147470292"/>
            <ac:spMk id="43" creationId="{8008CEE4-9F0F-9324-3403-F05444C75306}"/>
          </ac:spMkLst>
        </pc:spChg>
        <pc:spChg chg="add mod">
          <ac:chgData name="Jorge Lopez" userId="de523948-0a37-4855-b48b-ebfd2c5eb591" providerId="ADAL" clId="{51BCFE86-1698-4B4A-960E-17DAC738EEE8}" dt="2024-08-28T01:31:34.157" v="1350" actId="207"/>
          <ac:spMkLst>
            <pc:docMk/>
            <pc:sldMk cId="2575526342" sldId="2147470292"/>
            <ac:spMk id="44" creationId="{5CEF13A4-8185-B722-8C68-984DAC9A9FB0}"/>
          </ac:spMkLst>
        </pc:spChg>
        <pc:spChg chg="add mod">
          <ac:chgData name="Jorge Lopez" userId="de523948-0a37-4855-b48b-ebfd2c5eb591" providerId="ADAL" clId="{51BCFE86-1698-4B4A-960E-17DAC738EEE8}" dt="2024-08-28T01:27:14.052" v="1164" actId="1076"/>
          <ac:spMkLst>
            <pc:docMk/>
            <pc:sldMk cId="2575526342" sldId="2147470292"/>
            <ac:spMk id="45" creationId="{DF054D7C-DC66-999A-2346-A96B135EDB05}"/>
          </ac:spMkLst>
        </pc:spChg>
        <pc:spChg chg="add mod">
          <ac:chgData name="Jorge Lopez" userId="de523948-0a37-4855-b48b-ebfd2c5eb591" providerId="ADAL" clId="{51BCFE86-1698-4B4A-960E-17DAC738EEE8}" dt="2024-08-28T01:27:14.052" v="1164" actId="1076"/>
          <ac:spMkLst>
            <pc:docMk/>
            <pc:sldMk cId="2575526342" sldId="2147470292"/>
            <ac:spMk id="46" creationId="{3FCBB3DC-57B9-81B9-47BF-6565C3C56F07}"/>
          </ac:spMkLst>
        </pc:spChg>
        <pc:spChg chg="add del mod">
          <ac:chgData name="Jorge Lopez" userId="de523948-0a37-4855-b48b-ebfd2c5eb591" providerId="ADAL" clId="{51BCFE86-1698-4B4A-960E-17DAC738EEE8}" dt="2024-08-28T01:28:47.502" v="1191" actId="478"/>
          <ac:spMkLst>
            <pc:docMk/>
            <pc:sldMk cId="2575526342" sldId="2147470292"/>
            <ac:spMk id="47" creationId="{921B907B-0A4F-DB62-E61F-2E0880ABE29A}"/>
          </ac:spMkLst>
        </pc:spChg>
        <pc:spChg chg="add del mod">
          <ac:chgData name="Jorge Lopez" userId="de523948-0a37-4855-b48b-ebfd2c5eb591" providerId="ADAL" clId="{51BCFE86-1698-4B4A-960E-17DAC738EEE8}" dt="2024-08-28T01:28:44.662" v="1190" actId="478"/>
          <ac:spMkLst>
            <pc:docMk/>
            <pc:sldMk cId="2575526342" sldId="2147470292"/>
            <ac:spMk id="48" creationId="{33821A60-E366-7166-2883-BDAE10610BBC}"/>
          </ac:spMkLst>
        </pc:spChg>
        <pc:spChg chg="add del mod">
          <ac:chgData name="Jorge Lopez" userId="de523948-0a37-4855-b48b-ebfd2c5eb591" providerId="ADAL" clId="{51BCFE86-1698-4B4A-960E-17DAC738EEE8}" dt="2024-08-28T01:28:26.628" v="1185" actId="478"/>
          <ac:spMkLst>
            <pc:docMk/>
            <pc:sldMk cId="2575526342" sldId="2147470292"/>
            <ac:spMk id="49" creationId="{FA10F09C-9ABA-84FC-BA18-1A58D3DD49E9}"/>
          </ac:spMkLst>
        </pc:spChg>
        <pc:spChg chg="add del mod">
          <ac:chgData name="Jorge Lopez" userId="de523948-0a37-4855-b48b-ebfd2c5eb591" providerId="ADAL" clId="{51BCFE86-1698-4B4A-960E-17DAC738EEE8}" dt="2024-08-28T01:28:25.723" v="1184" actId="478"/>
          <ac:spMkLst>
            <pc:docMk/>
            <pc:sldMk cId="2575526342" sldId="2147470292"/>
            <ac:spMk id="50" creationId="{119299C4-B5D5-366F-6723-7A5AB4591BAD}"/>
          </ac:spMkLst>
        </pc:spChg>
        <pc:graphicFrameChg chg="mod modGraphic">
          <ac:chgData name="Jorge Lopez" userId="de523948-0a37-4855-b48b-ebfd2c5eb591" providerId="ADAL" clId="{51BCFE86-1698-4B4A-960E-17DAC738EEE8}" dt="2024-08-28T01:50:48.804" v="2340" actId="20577"/>
          <ac:graphicFrameMkLst>
            <pc:docMk/>
            <pc:sldMk cId="2575526342" sldId="2147470292"/>
            <ac:graphicFrameMk id="5" creationId="{58ED357E-E2A2-C78B-E636-5AA7C821420C}"/>
          </ac:graphicFrameMkLst>
        </pc:graphicFrameChg>
        <pc:cxnChg chg="del mod">
          <ac:chgData name="Jorge Lopez" userId="de523948-0a37-4855-b48b-ebfd2c5eb591" providerId="ADAL" clId="{51BCFE86-1698-4B4A-960E-17DAC738EEE8}" dt="2024-08-28T01:26:42.967" v="1159" actId="478"/>
          <ac:cxnSpMkLst>
            <pc:docMk/>
            <pc:sldMk cId="2575526342" sldId="2147470292"/>
            <ac:cxnSpMk id="6" creationId="{E5918EBE-416F-E7CF-C8CB-BC3EB8F40313}"/>
          </ac:cxnSpMkLst>
        </pc:cxnChg>
        <pc:cxnChg chg="del mod">
          <ac:chgData name="Jorge Lopez" userId="de523948-0a37-4855-b48b-ebfd2c5eb591" providerId="ADAL" clId="{51BCFE86-1698-4B4A-960E-17DAC738EEE8}" dt="2024-08-28T01:26:42.967" v="1159" actId="478"/>
          <ac:cxnSpMkLst>
            <pc:docMk/>
            <pc:sldMk cId="2575526342" sldId="2147470292"/>
            <ac:cxnSpMk id="23" creationId="{44F4D6DC-0365-F74B-0E1F-1AAB76F200F4}"/>
          </ac:cxnSpMkLst>
        </pc:cxnChg>
        <pc:cxnChg chg="add mod">
          <ac:chgData name="Jorge Lopez" userId="de523948-0a37-4855-b48b-ebfd2c5eb591" providerId="ADAL" clId="{51BCFE86-1698-4B4A-960E-17DAC738EEE8}" dt="2024-08-28T01:31:50.771" v="1351" actId="208"/>
          <ac:cxnSpMkLst>
            <pc:docMk/>
            <pc:sldMk cId="2575526342" sldId="2147470292"/>
            <ac:cxnSpMk id="32" creationId="{348CC89B-C7CC-95A6-2686-44065AC0540F}"/>
          </ac:cxnSpMkLst>
        </pc:cxnChg>
        <pc:cxnChg chg="add mod">
          <ac:chgData name="Jorge Lopez" userId="de523948-0a37-4855-b48b-ebfd2c5eb591" providerId="ADAL" clId="{51BCFE86-1698-4B4A-960E-17DAC738EEE8}" dt="2024-08-28T01:31:00.378" v="1349" actId="14100"/>
          <ac:cxnSpMkLst>
            <pc:docMk/>
            <pc:sldMk cId="2575526342" sldId="2147470292"/>
            <ac:cxnSpMk id="52" creationId="{9BD59561-D9FC-9166-570F-54C6FF1DD1C5}"/>
          </ac:cxnSpMkLst>
        </pc:cxnChg>
      </pc:sldChg>
      <pc:sldChg chg="modSp add del mod">
        <pc:chgData name="Jorge Lopez" userId="de523948-0a37-4855-b48b-ebfd2c5eb591" providerId="ADAL" clId="{51BCFE86-1698-4B4A-960E-17DAC738EEE8}" dt="2024-08-28T01:52:18.453" v="2495" actId="47"/>
        <pc:sldMkLst>
          <pc:docMk/>
          <pc:sldMk cId="2563715502" sldId="2147470293"/>
        </pc:sldMkLst>
        <pc:graphicFrameChg chg="modGraphic">
          <ac:chgData name="Jorge Lopez" userId="de523948-0a37-4855-b48b-ebfd2c5eb591" providerId="ADAL" clId="{51BCFE86-1698-4B4A-960E-17DAC738EEE8}" dt="2024-08-28T01:52:14.980" v="2494" actId="20577"/>
          <ac:graphicFrameMkLst>
            <pc:docMk/>
            <pc:sldMk cId="2563715502" sldId="2147470293"/>
            <ac:graphicFrameMk id="24" creationId="{C6B823FF-1548-6FF2-A25B-1FEB8A44D96D}"/>
          </ac:graphicFrameMkLst>
        </pc:graphicFrameChg>
      </pc:sldChg>
      <pc:sldChg chg="add del">
        <pc:chgData name="Jorge Lopez" userId="de523948-0a37-4855-b48b-ebfd2c5eb591" providerId="ADAL" clId="{51BCFE86-1698-4B4A-960E-17DAC738EEE8}" dt="2024-08-28T01:54:27.611" v="2615" actId="47"/>
        <pc:sldMkLst>
          <pc:docMk/>
          <pc:sldMk cId="3136343647" sldId="2147470294"/>
        </pc:sldMkLst>
      </pc:sldChg>
      <pc:sldChg chg="add del">
        <pc:chgData name="Jorge Lopez" userId="de523948-0a37-4855-b48b-ebfd2c5eb591" providerId="ADAL" clId="{51BCFE86-1698-4B4A-960E-17DAC738EEE8}" dt="2024-08-28T01:57:56.436" v="2749" actId="47"/>
        <pc:sldMkLst>
          <pc:docMk/>
          <pc:sldMk cId="1621270105" sldId="2147470295"/>
        </pc:sldMkLst>
      </pc:sldChg>
      <pc:sldChg chg="mod modShow">
        <pc:chgData name="Jorge Lopez" userId="de523948-0a37-4855-b48b-ebfd2c5eb591" providerId="ADAL" clId="{51BCFE86-1698-4B4A-960E-17DAC738EEE8}" dt="2024-08-27T23:05:14.819" v="177" actId="729"/>
        <pc:sldMkLst>
          <pc:docMk/>
          <pc:sldMk cId="1173363153" sldId="2147478922"/>
        </pc:sldMkLst>
      </pc:sldChg>
      <pc:sldChg chg="delSp modSp mod">
        <pc:chgData name="Jorge Lopez" userId="de523948-0a37-4855-b48b-ebfd2c5eb591" providerId="ADAL" clId="{51BCFE86-1698-4B4A-960E-17DAC738EEE8}" dt="2024-08-27T23:02:07.131" v="36" actId="478"/>
        <pc:sldMkLst>
          <pc:docMk/>
          <pc:sldMk cId="1705914697" sldId="2147478923"/>
        </pc:sldMkLst>
        <pc:spChg chg="mod">
          <ac:chgData name="Jorge Lopez" userId="de523948-0a37-4855-b48b-ebfd2c5eb591" providerId="ADAL" clId="{51BCFE86-1698-4B4A-960E-17DAC738EEE8}" dt="2024-08-27T23:02:02.743" v="34" actId="20577"/>
          <ac:spMkLst>
            <pc:docMk/>
            <pc:sldMk cId="1705914697" sldId="2147478923"/>
            <ac:spMk id="2" creationId="{5D69787F-0A54-4D11-AA55-4907C14D1589}"/>
          </ac:spMkLst>
        </pc:spChg>
        <pc:spChg chg="del">
          <ac:chgData name="Jorge Lopez" userId="de523948-0a37-4855-b48b-ebfd2c5eb591" providerId="ADAL" clId="{51BCFE86-1698-4B4A-960E-17DAC738EEE8}" dt="2024-08-27T23:02:07.131" v="36" actId="478"/>
          <ac:spMkLst>
            <pc:docMk/>
            <pc:sldMk cId="1705914697" sldId="2147478923"/>
            <ac:spMk id="3" creationId="{3CD281AD-BA2F-BD3F-FBC6-59AE55A4DD77}"/>
          </ac:spMkLst>
        </pc:spChg>
        <pc:spChg chg="del">
          <ac:chgData name="Jorge Lopez" userId="de523948-0a37-4855-b48b-ebfd2c5eb591" providerId="ADAL" clId="{51BCFE86-1698-4B4A-960E-17DAC738EEE8}" dt="2024-08-27T23:02:05.383" v="35" actId="478"/>
          <ac:spMkLst>
            <pc:docMk/>
            <pc:sldMk cId="1705914697" sldId="2147478923"/>
            <ac:spMk id="4" creationId="{A5642EC2-1C74-5F12-EA66-C3A7BCC02D41}"/>
          </ac:spMkLst>
        </pc:spChg>
      </pc:sldChg>
      <pc:sldChg chg="del">
        <pc:chgData name="Jorge Lopez" userId="de523948-0a37-4855-b48b-ebfd2c5eb591" providerId="ADAL" clId="{51BCFE86-1698-4B4A-960E-17DAC738EEE8}" dt="2024-08-27T21:36:58.887" v="19" actId="47"/>
        <pc:sldMkLst>
          <pc:docMk/>
          <pc:sldMk cId="2914247212" sldId="2147478925"/>
        </pc:sldMkLst>
      </pc:sldChg>
      <pc:sldChg chg="modSp del mod">
        <pc:chgData name="Jorge Lopez" userId="de523948-0a37-4855-b48b-ebfd2c5eb591" providerId="ADAL" clId="{51BCFE86-1698-4B4A-960E-17DAC738EEE8}" dt="2024-08-27T23:02:09.097" v="37" actId="47"/>
        <pc:sldMkLst>
          <pc:docMk/>
          <pc:sldMk cId="1142991816" sldId="2147481150"/>
        </pc:sldMkLst>
        <pc:spChg chg="mod">
          <ac:chgData name="Jorge Lopez" userId="de523948-0a37-4855-b48b-ebfd2c5eb591" providerId="ADAL" clId="{51BCFE86-1698-4B4A-960E-17DAC738EEE8}" dt="2024-08-27T21:10:42.578" v="10" actId="20577"/>
          <ac:spMkLst>
            <pc:docMk/>
            <pc:sldMk cId="1142991816" sldId="2147481150"/>
            <ac:spMk id="2" creationId="{C22FCDD0-48B0-48FB-B639-2797692E0B6F}"/>
          </ac:spMkLst>
        </pc:spChg>
      </pc:sldChg>
      <pc:sldChg chg="modSp del mod">
        <pc:chgData name="Jorge Lopez" userId="de523948-0a37-4855-b48b-ebfd2c5eb591" providerId="ADAL" clId="{51BCFE86-1698-4B4A-960E-17DAC738EEE8}" dt="2024-08-27T21:37:00.588" v="20" actId="47"/>
        <pc:sldMkLst>
          <pc:docMk/>
          <pc:sldMk cId="3031537081" sldId="2147481152"/>
        </pc:sldMkLst>
        <pc:graphicFrameChg chg="mod">
          <ac:chgData name="Jorge Lopez" userId="de523948-0a37-4855-b48b-ebfd2c5eb591" providerId="ADAL" clId="{51BCFE86-1698-4B4A-960E-17DAC738EEE8}" dt="2024-08-27T19:39:08.288" v="0" actId="1076"/>
          <ac:graphicFrameMkLst>
            <pc:docMk/>
            <pc:sldMk cId="3031537081" sldId="2147481152"/>
            <ac:graphicFrameMk id="4" creationId="{FF2139A3-AE15-53FF-5709-4732A31F57EC}"/>
          </ac:graphicFrameMkLst>
        </pc:graphicFrameChg>
        <pc:picChg chg="mod">
          <ac:chgData name="Jorge Lopez" userId="de523948-0a37-4855-b48b-ebfd2c5eb591" providerId="ADAL" clId="{51BCFE86-1698-4B4A-960E-17DAC738EEE8}" dt="2024-08-27T21:02:48.857" v="1" actId="1076"/>
          <ac:picMkLst>
            <pc:docMk/>
            <pc:sldMk cId="3031537081" sldId="2147481152"/>
            <ac:picMk id="9" creationId="{05B1BEEE-6D9A-1571-EDC3-1E2477D9D4B2}"/>
          </ac:picMkLst>
        </pc:picChg>
      </pc:sldChg>
      <pc:sldChg chg="delSp modSp add del mod">
        <pc:chgData name="Jorge Lopez" userId="de523948-0a37-4855-b48b-ebfd2c5eb591" providerId="ADAL" clId="{51BCFE86-1698-4B4A-960E-17DAC738EEE8}" dt="2024-08-28T01:59:00.952" v="2757" actId="478"/>
        <pc:sldMkLst>
          <pc:docMk/>
          <pc:sldMk cId="131526249" sldId="2147481153"/>
        </pc:sldMkLst>
        <pc:spChg chg="del mod">
          <ac:chgData name="Jorge Lopez" userId="de523948-0a37-4855-b48b-ebfd2c5eb591" providerId="ADAL" clId="{51BCFE86-1698-4B4A-960E-17DAC738EEE8}" dt="2024-08-28T01:59:00.952" v="2757" actId="478"/>
          <ac:spMkLst>
            <pc:docMk/>
            <pc:sldMk cId="131526249" sldId="2147481153"/>
            <ac:spMk id="2" creationId="{CB1E75CA-4A2F-77A8-83F3-3A77E7ECF717}"/>
          </ac:spMkLst>
        </pc:spChg>
      </pc:sldChg>
      <pc:sldChg chg="modSp mod">
        <pc:chgData name="Jorge Lopez" userId="de523948-0a37-4855-b48b-ebfd2c5eb591" providerId="ADAL" clId="{51BCFE86-1698-4B4A-960E-17DAC738EEE8}" dt="2024-08-27T23:16:00.759" v="652"/>
        <pc:sldMkLst>
          <pc:docMk/>
          <pc:sldMk cId="1763496425" sldId="2147481156"/>
        </pc:sldMkLst>
        <pc:spChg chg="mod">
          <ac:chgData name="Jorge Lopez" userId="de523948-0a37-4855-b48b-ebfd2c5eb591" providerId="ADAL" clId="{51BCFE86-1698-4B4A-960E-17DAC738EEE8}" dt="2024-08-27T23:07:53.760" v="377" actId="5793"/>
          <ac:spMkLst>
            <pc:docMk/>
            <pc:sldMk cId="1763496425" sldId="2147481156"/>
            <ac:spMk id="10" creationId="{46401EE5-FE0C-47F8-90B9-22FD80BE3C4F}"/>
          </ac:spMkLst>
        </pc:spChg>
        <pc:spChg chg="mod">
          <ac:chgData name="Jorge Lopez" userId="de523948-0a37-4855-b48b-ebfd2c5eb591" providerId="ADAL" clId="{51BCFE86-1698-4B4A-960E-17DAC738EEE8}" dt="2024-08-27T23:15:56.801" v="651"/>
          <ac:spMkLst>
            <pc:docMk/>
            <pc:sldMk cId="1763496425" sldId="2147481156"/>
            <ac:spMk id="16" creationId="{9A0BCFB6-C8F2-B4CE-9DEB-0230161B3297}"/>
          </ac:spMkLst>
        </pc:spChg>
        <pc:spChg chg="mod">
          <ac:chgData name="Jorge Lopez" userId="de523948-0a37-4855-b48b-ebfd2c5eb591" providerId="ADAL" clId="{51BCFE86-1698-4B4A-960E-17DAC738EEE8}" dt="2024-08-27T23:16:00.759" v="652"/>
          <ac:spMkLst>
            <pc:docMk/>
            <pc:sldMk cId="1763496425" sldId="2147481156"/>
            <ac:spMk id="19" creationId="{AE000E1C-0DB0-98EB-F63A-1603B896D4C1}"/>
          </ac:spMkLst>
        </pc:spChg>
      </pc:sldChg>
      <pc:sldChg chg="mod modShow">
        <pc:chgData name="Jorge Lopez" userId="de523948-0a37-4855-b48b-ebfd2c5eb591" providerId="ADAL" clId="{51BCFE86-1698-4B4A-960E-17DAC738EEE8}" dt="2024-08-28T01:58:08.784" v="2750" actId="729"/>
        <pc:sldMkLst>
          <pc:docMk/>
          <pc:sldMk cId="1989390470" sldId="2147481157"/>
        </pc:sldMkLst>
      </pc:sldChg>
      <pc:sldChg chg="addSp delSp modSp add mod">
        <pc:chgData name="Jorge Lopez" userId="de523948-0a37-4855-b48b-ebfd2c5eb591" providerId="ADAL" clId="{51BCFE86-1698-4B4A-960E-17DAC738EEE8}" dt="2024-08-29T01:02:41.268" v="2882" actId="1076"/>
        <pc:sldMkLst>
          <pc:docMk/>
          <pc:sldMk cId="327075809" sldId="2147481158"/>
        </pc:sldMkLst>
        <pc:spChg chg="add mod">
          <ac:chgData name="Jorge Lopez" userId="de523948-0a37-4855-b48b-ebfd2c5eb591" providerId="ADAL" clId="{51BCFE86-1698-4B4A-960E-17DAC738EEE8}" dt="2024-08-29T01:02:41.268" v="2882" actId="1076"/>
          <ac:spMkLst>
            <pc:docMk/>
            <pc:sldMk cId="327075809" sldId="2147481158"/>
            <ac:spMk id="2" creationId="{7D995BE4-5AC1-BB6E-3C9B-C7EED6747440}"/>
          </ac:spMkLst>
        </pc:spChg>
        <pc:spChg chg="mod">
          <ac:chgData name="Jorge Lopez" userId="de523948-0a37-4855-b48b-ebfd2c5eb591" providerId="ADAL" clId="{51BCFE86-1698-4B4A-960E-17DAC738EEE8}" dt="2024-08-28T01:41:38.346" v="1978" actId="20577"/>
          <ac:spMkLst>
            <pc:docMk/>
            <pc:sldMk cId="327075809" sldId="2147481158"/>
            <ac:spMk id="4" creationId="{BA399A98-03A0-F3CE-E61E-C31A3B68C318}"/>
          </ac:spMkLst>
        </pc:spChg>
        <pc:spChg chg="mod">
          <ac:chgData name="Jorge Lopez" userId="de523948-0a37-4855-b48b-ebfd2c5eb591" providerId="ADAL" clId="{51BCFE86-1698-4B4A-960E-17DAC738EEE8}" dt="2024-08-28T01:53:15.240" v="2543" actId="1076"/>
          <ac:spMkLst>
            <pc:docMk/>
            <pc:sldMk cId="327075809" sldId="2147481158"/>
            <ac:spMk id="27" creationId="{DF44E84A-D2A0-4957-64E3-E8CD8B9250E5}"/>
          </ac:spMkLst>
        </pc:spChg>
        <pc:spChg chg="mod">
          <ac:chgData name="Jorge Lopez" userId="de523948-0a37-4855-b48b-ebfd2c5eb591" providerId="ADAL" clId="{51BCFE86-1698-4B4A-960E-17DAC738EEE8}" dt="2024-08-28T01:41:53.882" v="1981" actId="207"/>
          <ac:spMkLst>
            <pc:docMk/>
            <pc:sldMk cId="327075809" sldId="2147481158"/>
            <ac:spMk id="29" creationId="{EDACBD4C-1FFC-C37D-AF79-5A7944470477}"/>
          </ac:spMkLst>
        </pc:spChg>
        <pc:spChg chg="mod">
          <ac:chgData name="Jorge Lopez" userId="de523948-0a37-4855-b48b-ebfd2c5eb591" providerId="ADAL" clId="{51BCFE86-1698-4B4A-960E-17DAC738EEE8}" dt="2024-08-29T01:02:35.226" v="2879" actId="20577"/>
          <ac:spMkLst>
            <pc:docMk/>
            <pc:sldMk cId="327075809" sldId="2147481158"/>
            <ac:spMk id="34" creationId="{1DE1CCCB-15A5-DBC2-124C-EBB5C244FFC2}"/>
          </ac:spMkLst>
        </pc:spChg>
        <pc:spChg chg="del">
          <ac:chgData name="Jorge Lopez" userId="de523948-0a37-4855-b48b-ebfd2c5eb591" providerId="ADAL" clId="{51BCFE86-1698-4B4A-960E-17DAC738EEE8}" dt="2024-08-29T01:02:37.713" v="2880" actId="478"/>
          <ac:spMkLst>
            <pc:docMk/>
            <pc:sldMk cId="327075809" sldId="2147481158"/>
            <ac:spMk id="36" creationId="{794A5943-F78E-8858-5F7D-D05B5EFB3C3B}"/>
          </ac:spMkLst>
        </pc:spChg>
        <pc:graphicFrameChg chg="mod modGraphic">
          <ac:chgData name="Jorge Lopez" userId="de523948-0a37-4855-b48b-ebfd2c5eb591" providerId="ADAL" clId="{51BCFE86-1698-4B4A-960E-17DAC738EEE8}" dt="2024-08-28T01:56:36.322" v="2712" actId="20577"/>
          <ac:graphicFrameMkLst>
            <pc:docMk/>
            <pc:sldMk cId="327075809" sldId="2147481158"/>
            <ac:graphicFrameMk id="24" creationId="{C6B823FF-1548-6FF2-A25B-1FEB8A44D96D}"/>
          </ac:graphicFrameMkLst>
        </pc:graphicFrameChg>
        <pc:cxnChg chg="mod">
          <ac:chgData name="Jorge Lopez" userId="de523948-0a37-4855-b48b-ebfd2c5eb591" providerId="ADAL" clId="{51BCFE86-1698-4B4A-960E-17DAC738EEE8}" dt="2024-08-28T01:41:43.030" v="1979" actId="14100"/>
          <ac:cxnSpMkLst>
            <pc:docMk/>
            <pc:sldMk cId="327075809" sldId="2147481158"/>
            <ac:cxnSpMk id="22" creationId="{ED8F46CA-5E5D-AA62-7FEB-7A182AF179F7}"/>
          </ac:cxnSpMkLst>
        </pc:cxnChg>
        <pc:cxnChg chg="mod">
          <ac:chgData name="Jorge Lopez" userId="de523948-0a37-4855-b48b-ebfd2c5eb591" providerId="ADAL" clId="{51BCFE86-1698-4B4A-960E-17DAC738EEE8}" dt="2024-08-28T01:41:48.284" v="1980" actId="14100"/>
          <ac:cxnSpMkLst>
            <pc:docMk/>
            <pc:sldMk cId="327075809" sldId="2147481158"/>
            <ac:cxnSpMk id="42" creationId="{B1FA4FCD-FBF5-6FA8-0B30-33B37CC3AA6E}"/>
          </ac:cxnSpMkLst>
        </pc:cxnChg>
      </pc:sldChg>
      <pc:sldChg chg="add del">
        <pc:chgData name="Jorge Lopez" userId="de523948-0a37-4855-b48b-ebfd2c5eb591" providerId="ADAL" clId="{51BCFE86-1698-4B4A-960E-17DAC738EEE8}" dt="2024-08-28T01:41:26.084" v="1951"/>
        <pc:sldMkLst>
          <pc:docMk/>
          <pc:sldMk cId="1590808985" sldId="2147481159"/>
        </pc:sldMkLst>
      </pc:sldChg>
      <pc:sldChg chg="new del">
        <pc:chgData name="Jorge Lopez" userId="de523948-0a37-4855-b48b-ebfd2c5eb591" providerId="ADAL" clId="{51BCFE86-1698-4B4A-960E-17DAC738EEE8}" dt="2024-08-28T01:48:19.761" v="2242" actId="680"/>
        <pc:sldMkLst>
          <pc:docMk/>
          <pc:sldMk cId="2644263447" sldId="2147481159"/>
        </pc:sldMkLst>
      </pc:sldChg>
      <pc:sldChg chg="addSp delSp modSp add mod">
        <pc:chgData name="Jorge Lopez" userId="de523948-0a37-4855-b48b-ebfd2c5eb591" providerId="ADAL" clId="{51BCFE86-1698-4B4A-960E-17DAC738EEE8}" dt="2024-08-29T01:02:50.672" v="2890" actId="1076"/>
        <pc:sldMkLst>
          <pc:docMk/>
          <pc:sldMk cId="4104337461" sldId="2147481159"/>
        </pc:sldMkLst>
        <pc:spChg chg="add mod">
          <ac:chgData name="Jorge Lopez" userId="de523948-0a37-4855-b48b-ebfd2c5eb591" providerId="ADAL" clId="{51BCFE86-1698-4B4A-960E-17DAC738EEE8}" dt="2024-08-29T01:02:50.672" v="2890" actId="1076"/>
          <ac:spMkLst>
            <pc:docMk/>
            <pc:sldMk cId="4104337461" sldId="2147481159"/>
            <ac:spMk id="2" creationId="{203C7A12-14BF-FD7A-2E0C-9811BD163C0D}"/>
          </ac:spMkLst>
        </pc:spChg>
        <pc:spChg chg="mod">
          <ac:chgData name="Jorge Lopez" userId="de523948-0a37-4855-b48b-ebfd2c5eb591" providerId="ADAL" clId="{51BCFE86-1698-4B4A-960E-17DAC738EEE8}" dt="2024-08-28T01:54:44.723" v="2667" actId="20577"/>
          <ac:spMkLst>
            <pc:docMk/>
            <pc:sldMk cId="4104337461" sldId="2147481159"/>
            <ac:spMk id="4" creationId="{BA399A98-03A0-F3CE-E61E-C31A3B68C318}"/>
          </ac:spMkLst>
        </pc:spChg>
        <pc:spChg chg="mod">
          <ac:chgData name="Jorge Lopez" userId="de523948-0a37-4855-b48b-ebfd2c5eb591" providerId="ADAL" clId="{51BCFE86-1698-4B4A-960E-17DAC738EEE8}" dt="2024-08-28T01:54:57.572" v="2670" actId="207"/>
          <ac:spMkLst>
            <pc:docMk/>
            <pc:sldMk cId="4104337461" sldId="2147481159"/>
            <ac:spMk id="30" creationId="{A40AFE2D-38E0-C777-8E03-819AF36411FB}"/>
          </ac:spMkLst>
        </pc:spChg>
        <pc:spChg chg="mod">
          <ac:chgData name="Jorge Lopez" userId="de523948-0a37-4855-b48b-ebfd2c5eb591" providerId="ADAL" clId="{51BCFE86-1698-4B4A-960E-17DAC738EEE8}" dt="2024-08-29T01:02:45.078" v="2887" actId="20577"/>
          <ac:spMkLst>
            <pc:docMk/>
            <pc:sldMk cId="4104337461" sldId="2147481159"/>
            <ac:spMk id="34" creationId="{1DE1CCCB-15A5-DBC2-124C-EBB5C244FFC2}"/>
          </ac:spMkLst>
        </pc:spChg>
        <pc:spChg chg="del">
          <ac:chgData name="Jorge Lopez" userId="de523948-0a37-4855-b48b-ebfd2c5eb591" providerId="ADAL" clId="{51BCFE86-1698-4B4A-960E-17DAC738EEE8}" dt="2024-08-29T01:02:47.566" v="2888" actId="478"/>
          <ac:spMkLst>
            <pc:docMk/>
            <pc:sldMk cId="4104337461" sldId="2147481159"/>
            <ac:spMk id="36" creationId="{794A5943-F78E-8858-5F7D-D05B5EFB3C3B}"/>
          </ac:spMkLst>
        </pc:spChg>
        <pc:graphicFrameChg chg="modGraphic">
          <ac:chgData name="Jorge Lopez" userId="de523948-0a37-4855-b48b-ebfd2c5eb591" providerId="ADAL" clId="{51BCFE86-1698-4B4A-960E-17DAC738EEE8}" dt="2024-08-28T01:56:42.060" v="2727" actId="6549"/>
          <ac:graphicFrameMkLst>
            <pc:docMk/>
            <pc:sldMk cId="4104337461" sldId="2147481159"/>
            <ac:graphicFrameMk id="24" creationId="{C6B823FF-1548-6FF2-A25B-1FEB8A44D96D}"/>
          </ac:graphicFrameMkLst>
        </pc:graphicFrameChg>
        <pc:cxnChg chg="mod">
          <ac:chgData name="Jorge Lopez" userId="de523948-0a37-4855-b48b-ebfd2c5eb591" providerId="ADAL" clId="{51BCFE86-1698-4B4A-960E-17DAC738EEE8}" dt="2024-08-28T01:54:49.794" v="2668" actId="14100"/>
          <ac:cxnSpMkLst>
            <pc:docMk/>
            <pc:sldMk cId="4104337461" sldId="2147481159"/>
            <ac:cxnSpMk id="22" creationId="{ED8F46CA-5E5D-AA62-7FEB-7A182AF179F7}"/>
          </ac:cxnSpMkLst>
        </pc:cxnChg>
        <pc:cxnChg chg="mod">
          <ac:chgData name="Jorge Lopez" userId="de523948-0a37-4855-b48b-ebfd2c5eb591" providerId="ADAL" clId="{51BCFE86-1698-4B4A-960E-17DAC738EEE8}" dt="2024-08-28T01:54:52.669" v="2669" actId="14100"/>
          <ac:cxnSpMkLst>
            <pc:docMk/>
            <pc:sldMk cId="4104337461" sldId="2147481159"/>
            <ac:cxnSpMk id="42" creationId="{B1FA4FCD-FBF5-6FA8-0B30-33B37CC3AA6E}"/>
          </ac:cxnSpMkLst>
        </pc:cxnChg>
      </pc:sldChg>
      <pc:sldChg chg="addSp delSp modSp add mod">
        <pc:chgData name="Jorge Lopez" userId="de523948-0a37-4855-b48b-ebfd2c5eb591" providerId="ADAL" clId="{51BCFE86-1698-4B4A-960E-17DAC738EEE8}" dt="2024-08-28T01:57:47.124" v="2748" actId="478"/>
        <pc:sldMkLst>
          <pc:docMk/>
          <pc:sldMk cId="2097241369" sldId="2147481160"/>
        </pc:sldMkLst>
        <pc:spChg chg="add mod">
          <ac:chgData name="Jorge Lopez" userId="de523948-0a37-4855-b48b-ebfd2c5eb591" providerId="ADAL" clId="{51BCFE86-1698-4B4A-960E-17DAC738EEE8}" dt="2024-08-28T01:57:45.379" v="2747" actId="1076"/>
          <ac:spMkLst>
            <pc:docMk/>
            <pc:sldMk cId="2097241369" sldId="2147481160"/>
            <ac:spMk id="2" creationId="{D8F423F3-F805-2FFC-9E3E-6ED78CFA3E3E}"/>
          </ac:spMkLst>
        </pc:spChg>
        <pc:spChg chg="mod">
          <ac:chgData name="Jorge Lopez" userId="de523948-0a37-4855-b48b-ebfd2c5eb591" providerId="ADAL" clId="{51BCFE86-1698-4B4A-960E-17DAC738EEE8}" dt="2024-08-28T01:57:22.192" v="2741" actId="20577"/>
          <ac:spMkLst>
            <pc:docMk/>
            <pc:sldMk cId="2097241369" sldId="2147481160"/>
            <ac:spMk id="4" creationId="{BA399A98-03A0-F3CE-E61E-C31A3B68C318}"/>
          </ac:spMkLst>
        </pc:spChg>
        <pc:spChg chg="mod">
          <ac:chgData name="Jorge Lopez" userId="de523948-0a37-4855-b48b-ebfd2c5eb591" providerId="ADAL" clId="{51BCFE86-1698-4B4A-960E-17DAC738EEE8}" dt="2024-08-28T01:57:26.103" v="2742" actId="404"/>
          <ac:spMkLst>
            <pc:docMk/>
            <pc:sldMk cId="2097241369" sldId="2147481160"/>
            <ac:spMk id="21" creationId="{B25981B2-5E92-F816-FA38-83E8A5975DC4}"/>
          </ac:spMkLst>
        </pc:spChg>
        <pc:spChg chg="del mod">
          <ac:chgData name="Jorge Lopez" userId="de523948-0a37-4855-b48b-ebfd2c5eb591" providerId="ADAL" clId="{51BCFE86-1698-4B4A-960E-17DAC738EEE8}" dt="2024-08-28T01:57:47.124" v="2748" actId="478"/>
          <ac:spMkLst>
            <pc:docMk/>
            <pc:sldMk cId="2097241369" sldId="2147481160"/>
            <ac:spMk id="27" creationId="{DF44E84A-D2A0-4957-64E3-E8CD8B9250E5}"/>
          </ac:spMkLst>
        </pc:spChg>
        <pc:graphicFrameChg chg="del">
          <ac:chgData name="Jorge Lopez" userId="de523948-0a37-4855-b48b-ebfd2c5eb591" providerId="ADAL" clId="{51BCFE86-1698-4B4A-960E-17DAC738EEE8}" dt="2024-08-28T01:57:34.090" v="2743" actId="478"/>
          <ac:graphicFrameMkLst>
            <pc:docMk/>
            <pc:sldMk cId="2097241369" sldId="2147481160"/>
            <ac:graphicFrameMk id="24" creationId="{C6B823FF-1548-6FF2-A25B-1FEB8A44D96D}"/>
          </ac:graphicFrameMkLst>
        </pc:graphicFrameChg>
      </pc:sldChg>
      <pc:sldMasterChg chg="delSldLayout">
        <pc:chgData name="Jorge Lopez" userId="de523948-0a37-4855-b48b-ebfd2c5eb591" providerId="ADAL" clId="{51BCFE86-1698-4B4A-960E-17DAC738EEE8}" dt="2024-08-28T01:57:56.436" v="2749" actId="47"/>
        <pc:sldMasterMkLst>
          <pc:docMk/>
          <pc:sldMasterMk cId="3362381228" sldId="2147483648"/>
        </pc:sldMasterMkLst>
        <pc:sldLayoutChg chg="del">
          <pc:chgData name="Jorge Lopez" userId="de523948-0a37-4855-b48b-ebfd2c5eb591" providerId="ADAL" clId="{51BCFE86-1698-4B4A-960E-17DAC738EEE8}" dt="2024-08-27T21:36:58.887" v="19" actId="47"/>
          <pc:sldLayoutMkLst>
            <pc:docMk/>
            <pc:sldMasterMk cId="3362381228" sldId="2147483648"/>
            <pc:sldLayoutMk cId="902954479" sldId="2147483661"/>
          </pc:sldLayoutMkLst>
        </pc:sldLayoutChg>
        <pc:sldLayoutChg chg="del">
          <pc:chgData name="Jorge Lopez" userId="de523948-0a37-4855-b48b-ebfd2c5eb591" providerId="ADAL" clId="{51BCFE86-1698-4B4A-960E-17DAC738EEE8}" dt="2024-08-27T23:02:09.097" v="37" actId="47"/>
          <pc:sldLayoutMkLst>
            <pc:docMk/>
            <pc:sldMasterMk cId="3362381228" sldId="2147483648"/>
            <pc:sldLayoutMk cId="3061544719" sldId="2147483664"/>
          </pc:sldLayoutMkLst>
        </pc:sldLayoutChg>
        <pc:sldLayoutChg chg="del">
          <pc:chgData name="Jorge Lopez" userId="de523948-0a37-4855-b48b-ebfd2c5eb591" providerId="ADAL" clId="{51BCFE86-1698-4B4A-960E-17DAC738EEE8}" dt="2024-08-28T01:52:18.453" v="2495" actId="47"/>
          <pc:sldLayoutMkLst>
            <pc:docMk/>
            <pc:sldMasterMk cId="3362381228" sldId="2147483648"/>
            <pc:sldLayoutMk cId="1273356112" sldId="2147483669"/>
          </pc:sldLayoutMkLst>
        </pc:sldLayoutChg>
        <pc:sldLayoutChg chg="del">
          <pc:chgData name="Jorge Lopez" userId="de523948-0a37-4855-b48b-ebfd2c5eb591" providerId="ADAL" clId="{51BCFE86-1698-4B4A-960E-17DAC738EEE8}" dt="2024-08-28T01:54:27.611" v="2615" actId="47"/>
          <pc:sldLayoutMkLst>
            <pc:docMk/>
            <pc:sldMasterMk cId="3362381228" sldId="2147483648"/>
            <pc:sldLayoutMk cId="549672362" sldId="2147483670"/>
          </pc:sldLayoutMkLst>
        </pc:sldLayoutChg>
        <pc:sldLayoutChg chg="del">
          <pc:chgData name="Jorge Lopez" userId="de523948-0a37-4855-b48b-ebfd2c5eb591" providerId="ADAL" clId="{51BCFE86-1698-4B4A-960E-17DAC738EEE8}" dt="2024-08-28T01:57:56.436" v="2749" actId="47"/>
          <pc:sldLayoutMkLst>
            <pc:docMk/>
            <pc:sldMasterMk cId="3362381228" sldId="2147483648"/>
            <pc:sldLayoutMk cId="672190026" sldId="2147483671"/>
          </pc:sldLayoutMkLst>
        </pc:sldLayoutChg>
      </pc:sldMasterChg>
    </pc:docChg>
  </pc:docChgLst>
  <pc:docChgLst>
    <pc:chgData name="Luis Flores" userId="ed561ea5-47c4-464e-b893-80a80c709592" providerId="ADAL" clId="{E2EA5A6E-1469-44CE-9CFB-35D1C1770E57}"/>
    <pc:docChg chg="custSel modSld">
      <pc:chgData name="Luis Flores" userId="ed561ea5-47c4-464e-b893-80a80c709592" providerId="ADAL" clId="{E2EA5A6E-1469-44CE-9CFB-35D1C1770E57}" dt="2024-09-03T16:29:12.797" v="442" actId="20577"/>
      <pc:docMkLst>
        <pc:docMk/>
      </pc:docMkLst>
      <pc:sldChg chg="modSp mod">
        <pc:chgData name="Luis Flores" userId="ed561ea5-47c4-464e-b893-80a80c709592" providerId="ADAL" clId="{E2EA5A6E-1469-44CE-9CFB-35D1C1770E57}" dt="2024-09-03T16:29:12.797" v="442" actId="20577"/>
        <pc:sldMkLst>
          <pc:docMk/>
          <pc:sldMk cId="1763496425" sldId="2147481156"/>
        </pc:sldMkLst>
        <pc:spChg chg="mod">
          <ac:chgData name="Luis Flores" userId="ed561ea5-47c4-464e-b893-80a80c709592" providerId="ADAL" clId="{E2EA5A6E-1469-44CE-9CFB-35D1C1770E57}" dt="2024-09-03T16:28:37.734" v="438" actId="313"/>
          <ac:spMkLst>
            <pc:docMk/>
            <pc:sldMk cId="1763496425" sldId="2147481156"/>
            <ac:spMk id="10" creationId="{46401EE5-FE0C-47F8-90B9-22FD80BE3C4F}"/>
          </ac:spMkLst>
        </pc:spChg>
        <pc:spChg chg="mod">
          <ac:chgData name="Luis Flores" userId="ed561ea5-47c4-464e-b893-80a80c709592" providerId="ADAL" clId="{E2EA5A6E-1469-44CE-9CFB-35D1C1770E57}" dt="2024-09-03T16:28:44.937" v="440" actId="20577"/>
          <ac:spMkLst>
            <pc:docMk/>
            <pc:sldMk cId="1763496425" sldId="2147481156"/>
            <ac:spMk id="16" creationId="{9A0BCFB6-C8F2-B4CE-9DEB-0230161B3297}"/>
          </ac:spMkLst>
        </pc:spChg>
        <pc:spChg chg="mod">
          <ac:chgData name="Luis Flores" userId="ed561ea5-47c4-464e-b893-80a80c709592" providerId="ADAL" clId="{E2EA5A6E-1469-44CE-9CFB-35D1C1770E57}" dt="2024-09-03T16:29:12.797" v="442" actId="20577"/>
          <ac:spMkLst>
            <pc:docMk/>
            <pc:sldMk cId="1763496425" sldId="2147481156"/>
            <ac:spMk id="19" creationId="{AE000E1C-0DB0-98EB-F63A-1603B896D4C1}"/>
          </ac:spMkLst>
        </pc:spChg>
      </pc:sldChg>
    </pc:docChg>
  </pc:docChgLst>
  <pc:docChgLst>
    <pc:chgData name="Jorge Lopez" userId="de523948-0a37-4855-b48b-ebfd2c5eb591" providerId="ADAL" clId="{E878AA6E-E139-4F21-AB32-CD97880D598B}"/>
    <pc:docChg chg="undo custSel addSld delSld modSld sldOrd">
      <pc:chgData name="Jorge Lopez" userId="de523948-0a37-4855-b48b-ebfd2c5eb591" providerId="ADAL" clId="{E878AA6E-E139-4F21-AB32-CD97880D598B}" dt="2024-01-23T22:37:49.569" v="1639" actId="47"/>
      <pc:docMkLst>
        <pc:docMk/>
      </pc:docMkLst>
      <pc:sldChg chg="modSp add del mod ord">
        <pc:chgData name="Jorge Lopez" userId="de523948-0a37-4855-b48b-ebfd2c5eb591" providerId="ADAL" clId="{E878AA6E-E139-4F21-AB32-CD97880D598B}" dt="2024-01-23T22:37:49.569" v="1639" actId="47"/>
        <pc:sldMkLst>
          <pc:docMk/>
          <pc:sldMk cId="533150390" sldId="1889"/>
        </pc:sldMkLst>
        <pc:spChg chg="mod">
          <ac:chgData name="Jorge Lopez" userId="de523948-0a37-4855-b48b-ebfd2c5eb591" providerId="ADAL" clId="{E878AA6E-E139-4F21-AB32-CD97880D598B}" dt="2024-01-23T16:43:09.873" v="1439" actId="313"/>
          <ac:spMkLst>
            <pc:docMk/>
            <pc:sldMk cId="533150390" sldId="1889"/>
            <ac:spMk id="3" creationId="{F32F6B34-B8E6-417A-B00F-0A76543301DB}"/>
          </ac:spMkLst>
        </pc:spChg>
      </pc:sldChg>
      <pc:sldChg chg="modSp add mod modTransition">
        <pc:chgData name="Jorge Lopez" userId="de523948-0a37-4855-b48b-ebfd2c5eb591" providerId="ADAL" clId="{E878AA6E-E139-4F21-AB32-CD97880D598B}" dt="2024-01-23T16:48:52.499" v="1602" actId="20577"/>
        <pc:sldMkLst>
          <pc:docMk/>
          <pc:sldMk cId="2044058215" sldId="1929"/>
        </pc:sldMkLst>
        <pc:spChg chg="mod">
          <ac:chgData name="Jorge Lopez" userId="de523948-0a37-4855-b48b-ebfd2c5eb591" providerId="ADAL" clId="{E878AA6E-E139-4F21-AB32-CD97880D598B}" dt="2024-01-23T16:48:52.499" v="1602" actId="20577"/>
          <ac:spMkLst>
            <pc:docMk/>
            <pc:sldMk cId="2044058215" sldId="1929"/>
            <ac:spMk id="5" creationId="{5C37186A-DFD0-467D-9571-A2CDB02F71B8}"/>
          </ac:spMkLst>
        </pc:spChg>
      </pc:sldChg>
      <pc:sldChg chg="addSp delSp modSp del mod setBg">
        <pc:chgData name="Jorge Lopez" userId="de523948-0a37-4855-b48b-ebfd2c5eb591" providerId="ADAL" clId="{E878AA6E-E139-4F21-AB32-CD97880D598B}" dt="2024-01-11T20:46:51.892" v="884" actId="47"/>
        <pc:sldMkLst>
          <pc:docMk/>
          <pc:sldMk cId="3502576563" sldId="2076138254"/>
        </pc:sldMkLst>
        <pc:spChg chg="del mod">
          <ac:chgData name="Jorge Lopez" userId="de523948-0a37-4855-b48b-ebfd2c5eb591" providerId="ADAL" clId="{E878AA6E-E139-4F21-AB32-CD97880D598B}" dt="2024-01-11T20:45:33.626" v="867" actId="478"/>
          <ac:spMkLst>
            <pc:docMk/>
            <pc:sldMk cId="3502576563" sldId="2076138254"/>
            <ac:spMk id="5" creationId="{052A24BB-6642-429C-9613-B0B1DB310251}"/>
          </ac:spMkLst>
        </pc:spChg>
        <pc:spChg chg="add mod">
          <ac:chgData name="Jorge Lopez" userId="de523948-0a37-4855-b48b-ebfd2c5eb591" providerId="ADAL" clId="{E878AA6E-E139-4F21-AB32-CD97880D598B}" dt="2024-01-11T20:46:00.004" v="876" actId="21"/>
          <ac:spMkLst>
            <pc:docMk/>
            <pc:sldMk cId="3502576563" sldId="2076138254"/>
            <ac:spMk id="9" creationId="{D7A5B82F-7324-23CB-422B-04B7B94EC380}"/>
          </ac:spMkLst>
        </pc:spChg>
        <pc:spChg chg="del mod">
          <ac:chgData name="Jorge Lopez" userId="de523948-0a37-4855-b48b-ebfd2c5eb591" providerId="ADAL" clId="{E878AA6E-E139-4F21-AB32-CD97880D598B}" dt="2024-01-11T20:46:00.004" v="876" actId="21"/>
          <ac:spMkLst>
            <pc:docMk/>
            <pc:sldMk cId="3502576563" sldId="2076138254"/>
            <ac:spMk id="17" creationId="{00000000-0000-0000-0000-000000000000}"/>
          </ac:spMkLst>
        </pc:spChg>
        <pc:spChg chg="add mod ord">
          <ac:chgData name="Jorge Lopez" userId="de523948-0a37-4855-b48b-ebfd2c5eb591" providerId="ADAL" clId="{E878AA6E-E139-4F21-AB32-CD97880D598B}" dt="2024-01-11T20:45:27.689" v="865" actId="26606"/>
          <ac:spMkLst>
            <pc:docMk/>
            <pc:sldMk cId="3502576563" sldId="2076138254"/>
            <ac:spMk id="20" creationId="{A4AC5506-6312-4701-8D3C-40187889A947}"/>
          </ac:spMkLst>
        </pc:spChg>
        <pc:spChg chg="add del">
          <ac:chgData name="Jorge Lopez" userId="de523948-0a37-4855-b48b-ebfd2c5eb591" providerId="ADAL" clId="{E878AA6E-E139-4F21-AB32-CD97880D598B}" dt="2024-01-11T19:54:18.013" v="580" actId="26606"/>
          <ac:spMkLst>
            <pc:docMk/>
            <pc:sldMk cId="3502576563" sldId="2076138254"/>
            <ac:spMk id="22" creationId="{A4AC5506-6312-4701-8D3C-40187889A947}"/>
          </ac:spMkLst>
        </pc:spChg>
        <pc:spChg chg="add">
          <ac:chgData name="Jorge Lopez" userId="de523948-0a37-4855-b48b-ebfd2c5eb591" providerId="ADAL" clId="{E878AA6E-E139-4F21-AB32-CD97880D598B}" dt="2024-01-11T20:45:27.689" v="865" actId="26606"/>
          <ac:spMkLst>
            <pc:docMk/>
            <pc:sldMk cId="3502576563" sldId="2076138254"/>
            <ac:spMk id="24" creationId="{70DFC902-7D23-471A-B557-B6B6917D7A0D}"/>
          </ac:spMkLst>
        </pc:spChg>
        <pc:spChg chg="add">
          <ac:chgData name="Jorge Lopez" userId="de523948-0a37-4855-b48b-ebfd2c5eb591" providerId="ADAL" clId="{E878AA6E-E139-4F21-AB32-CD97880D598B}" dt="2024-01-11T20:45:27.689" v="865" actId="26606"/>
          <ac:spMkLst>
            <pc:docMk/>
            <pc:sldMk cId="3502576563" sldId="2076138254"/>
            <ac:spMk id="27" creationId="{A55D5633-D557-4DCA-982C-FF36EB7A1C00}"/>
          </ac:spMkLst>
        </pc:spChg>
        <pc:graphicFrameChg chg="del mod ord modGraphic">
          <ac:chgData name="Jorge Lopez" userId="de523948-0a37-4855-b48b-ebfd2c5eb591" providerId="ADAL" clId="{E878AA6E-E139-4F21-AB32-CD97880D598B}" dt="2024-01-11T20:45:43.609" v="870" actId="21"/>
          <ac:graphicFrameMkLst>
            <pc:docMk/>
            <pc:sldMk cId="3502576563" sldId="2076138254"/>
            <ac:graphicFrameMk id="2" creationId="{5037DCB4-D1D2-AB21-CCF4-A7F485F1C1C9}"/>
          </ac:graphicFrameMkLst>
        </pc:graphicFrameChg>
        <pc:picChg chg="del mod">
          <ac:chgData name="Jorge Lopez" userId="de523948-0a37-4855-b48b-ebfd2c5eb591" providerId="ADAL" clId="{E878AA6E-E139-4F21-AB32-CD97880D598B}" dt="2024-01-11T20:46:19.693" v="879" actId="21"/>
          <ac:picMkLst>
            <pc:docMk/>
            <pc:sldMk cId="3502576563" sldId="2076138254"/>
            <ac:picMk id="7" creationId="{BD696E44-D927-D804-E3AE-6C025E1E7429}"/>
          </ac:picMkLst>
        </pc:picChg>
      </pc:sldChg>
      <pc:sldChg chg="modSp mod">
        <pc:chgData name="Jorge Lopez" userId="de523948-0a37-4855-b48b-ebfd2c5eb591" providerId="ADAL" clId="{E878AA6E-E139-4F21-AB32-CD97880D598B}" dt="2024-01-11T22:17:40.574" v="1108" actId="20577"/>
        <pc:sldMkLst>
          <pc:docMk/>
          <pc:sldMk cId="3350288187" sldId="2147470284"/>
        </pc:sldMkLst>
        <pc:spChg chg="mod">
          <ac:chgData name="Jorge Lopez" userId="de523948-0a37-4855-b48b-ebfd2c5eb591" providerId="ADAL" clId="{E878AA6E-E139-4F21-AB32-CD97880D598B}" dt="2024-01-11T19:48:11.876" v="132" actId="20577"/>
          <ac:spMkLst>
            <pc:docMk/>
            <pc:sldMk cId="3350288187" sldId="2147470284"/>
            <ac:spMk id="4" creationId="{BA399A98-03A0-F3CE-E61E-C31A3B68C318}"/>
          </ac:spMkLst>
        </pc:spChg>
        <pc:spChg chg="mod">
          <ac:chgData name="Jorge Lopez" userId="de523948-0a37-4855-b48b-ebfd2c5eb591" providerId="ADAL" clId="{E878AA6E-E139-4F21-AB32-CD97880D598B}" dt="2024-01-11T22:17:40.574" v="1108" actId="20577"/>
          <ac:spMkLst>
            <pc:docMk/>
            <pc:sldMk cId="3350288187" sldId="2147470284"/>
            <ac:spMk id="5" creationId="{CA22DEDE-4605-DB9E-4999-72AC8D632540}"/>
          </ac:spMkLst>
        </pc:spChg>
      </pc:sldChg>
      <pc:sldChg chg="addSp modSp del mod setBg">
        <pc:chgData name="Jorge Lopez" userId="de523948-0a37-4855-b48b-ebfd2c5eb591" providerId="ADAL" clId="{E878AA6E-E139-4F21-AB32-CD97880D598B}" dt="2024-01-11T19:54:59.102" v="585" actId="47"/>
        <pc:sldMkLst>
          <pc:docMk/>
          <pc:sldMk cId="3425596598" sldId="2147470286"/>
        </pc:sldMkLst>
        <pc:spChg chg="mod">
          <ac:chgData name="Jorge Lopez" userId="de523948-0a37-4855-b48b-ebfd2c5eb591" providerId="ADAL" clId="{E878AA6E-E139-4F21-AB32-CD97880D598B}" dt="2024-01-11T19:54:43.702" v="583" actId="26606"/>
          <ac:spMkLst>
            <pc:docMk/>
            <pc:sldMk cId="3425596598" sldId="2147470286"/>
            <ac:spMk id="4" creationId="{BA399A98-03A0-F3CE-E61E-C31A3B68C318}"/>
          </ac:spMkLst>
        </pc:spChg>
        <pc:spChg chg="mod">
          <ac:chgData name="Jorge Lopez" userId="de523948-0a37-4855-b48b-ebfd2c5eb591" providerId="ADAL" clId="{E878AA6E-E139-4F21-AB32-CD97880D598B}" dt="2024-01-11T19:54:47.322" v="584" actId="6549"/>
          <ac:spMkLst>
            <pc:docMk/>
            <pc:sldMk cId="3425596598" sldId="2147470286"/>
            <ac:spMk id="5" creationId="{CA22DEDE-4605-DB9E-4999-72AC8D632540}"/>
          </ac:spMkLst>
        </pc:spChg>
        <pc:spChg chg="add">
          <ac:chgData name="Jorge Lopez" userId="de523948-0a37-4855-b48b-ebfd2c5eb591" providerId="ADAL" clId="{E878AA6E-E139-4F21-AB32-CD97880D598B}" dt="2024-01-11T19:54:43.702" v="583" actId="26606"/>
          <ac:spMkLst>
            <pc:docMk/>
            <pc:sldMk cId="3425596598" sldId="2147470286"/>
            <ac:spMk id="10" creationId="{70DFC902-7D23-471A-B557-B6B6917D7A0D}"/>
          </ac:spMkLst>
        </pc:spChg>
        <pc:spChg chg="add">
          <ac:chgData name="Jorge Lopez" userId="de523948-0a37-4855-b48b-ebfd2c5eb591" providerId="ADAL" clId="{E878AA6E-E139-4F21-AB32-CD97880D598B}" dt="2024-01-11T19:54:43.702" v="583" actId="26606"/>
          <ac:spMkLst>
            <pc:docMk/>
            <pc:sldMk cId="3425596598" sldId="2147470286"/>
            <ac:spMk id="12" creationId="{A55D5633-D557-4DCA-982C-FF36EB7A1C00}"/>
          </ac:spMkLst>
        </pc:spChg>
        <pc:spChg chg="add">
          <ac:chgData name="Jorge Lopez" userId="de523948-0a37-4855-b48b-ebfd2c5eb591" providerId="ADAL" clId="{E878AA6E-E139-4F21-AB32-CD97880D598B}" dt="2024-01-11T19:54:43.702" v="583" actId="26606"/>
          <ac:spMkLst>
            <pc:docMk/>
            <pc:sldMk cId="3425596598" sldId="2147470286"/>
            <ac:spMk id="14" creationId="{450D3AD2-FA80-415F-A9CE-54D884561CD7}"/>
          </ac:spMkLst>
        </pc:spChg>
      </pc:sldChg>
      <pc:sldChg chg="modSp mod modShow addCm delCm modCm">
        <pc:chgData name="Jorge Lopez" userId="de523948-0a37-4855-b48b-ebfd2c5eb591" providerId="ADAL" clId="{E878AA6E-E139-4F21-AB32-CD97880D598B}" dt="2024-01-23T16:46:15.449" v="1525" actId="729"/>
        <pc:sldMkLst>
          <pc:docMk/>
          <pc:sldMk cId="1173363153" sldId="2147478922"/>
        </pc:sldMkLst>
        <pc:spChg chg="mod">
          <ac:chgData name="Jorge Lopez" userId="de523948-0a37-4855-b48b-ebfd2c5eb591" providerId="ADAL" clId="{E878AA6E-E139-4F21-AB32-CD97880D598B}" dt="2024-01-11T22:16:04.466" v="1095" actId="20577"/>
          <ac:spMkLst>
            <pc:docMk/>
            <pc:sldMk cId="1173363153" sldId="2147478922"/>
            <ac:spMk id="21" creationId="{76334494-1E48-0ACF-2C94-4BD07872364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Jorge Lopez" userId="de523948-0a37-4855-b48b-ebfd2c5eb591" providerId="ADAL" clId="{E878AA6E-E139-4F21-AB32-CD97880D598B}" dt="2024-01-11T22:19:06.272" v="1112"/>
              <pc2:cmMkLst xmlns:pc2="http://schemas.microsoft.com/office/powerpoint/2019/9/main/command">
                <pc:docMk/>
                <pc:sldMk cId="1173363153" sldId="2147478922"/>
                <pc2:cmMk id="{E55C3559-B061-457B-A99E-257C795C02E9}"/>
              </pc2:cmMkLst>
            </pc226:cmChg>
            <pc226:cmChg xmlns:pc226="http://schemas.microsoft.com/office/powerpoint/2022/06/main/command" chg="add del">
              <pc226:chgData name="Jorge Lopez" userId="de523948-0a37-4855-b48b-ebfd2c5eb591" providerId="ADAL" clId="{E878AA6E-E139-4F21-AB32-CD97880D598B}" dt="2024-01-11T20:51:51.159" v="920"/>
              <pc2:cmMkLst xmlns:pc2="http://schemas.microsoft.com/office/powerpoint/2019/9/main/command">
                <pc:docMk/>
                <pc:sldMk cId="1173363153" sldId="2147478922"/>
                <pc2:cmMk id="{C369CECB-CAD2-485E-9AB9-302A2A757DB7}"/>
              </pc2:cmMkLst>
            </pc226:cmChg>
          </p:ext>
        </pc:extLst>
      </pc:sldChg>
      <pc:sldChg chg="addSp modSp mod modCm">
        <pc:chgData name="Jorge Lopez" userId="de523948-0a37-4855-b48b-ebfd2c5eb591" providerId="ADAL" clId="{E878AA6E-E139-4F21-AB32-CD97880D598B}" dt="2024-01-23T16:52:28.720" v="1637" actId="20577"/>
        <pc:sldMkLst>
          <pc:docMk/>
          <pc:sldMk cId="1705914697" sldId="2147478923"/>
        </pc:sldMkLst>
        <pc:spChg chg="mod">
          <ac:chgData name="Jorge Lopez" userId="de523948-0a37-4855-b48b-ebfd2c5eb591" providerId="ADAL" clId="{E878AA6E-E139-4F21-AB32-CD97880D598B}" dt="2024-01-23T16:52:22.495" v="1613" actId="1076"/>
          <ac:spMkLst>
            <pc:docMk/>
            <pc:sldMk cId="1705914697" sldId="2147478923"/>
            <ac:spMk id="2" creationId="{5D69787F-0A54-4D11-AA55-4907C14D1589}"/>
          </ac:spMkLst>
        </pc:spChg>
        <pc:spChg chg="add mod">
          <ac:chgData name="Jorge Lopez" userId="de523948-0a37-4855-b48b-ebfd2c5eb591" providerId="ADAL" clId="{E878AA6E-E139-4F21-AB32-CD97880D598B}" dt="2024-01-11T22:22:22.290" v="1136" actId="1076"/>
          <ac:spMkLst>
            <pc:docMk/>
            <pc:sldMk cId="1705914697" sldId="2147478923"/>
            <ac:spMk id="3" creationId="{3CD281AD-BA2F-BD3F-FBC6-59AE55A4DD77}"/>
          </ac:spMkLst>
        </pc:spChg>
        <pc:spChg chg="add mod">
          <ac:chgData name="Jorge Lopez" userId="de523948-0a37-4855-b48b-ebfd2c5eb591" providerId="ADAL" clId="{E878AA6E-E139-4F21-AB32-CD97880D598B}" dt="2024-01-23T16:52:28.720" v="1637" actId="20577"/>
          <ac:spMkLst>
            <pc:docMk/>
            <pc:sldMk cId="1705914697" sldId="2147478923"/>
            <ac:spMk id="4" creationId="{A5642EC2-1C74-5F12-EA66-C3A7BCC02D4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Jorge Lopez" userId="de523948-0a37-4855-b48b-ebfd2c5eb591" providerId="ADAL" clId="{E878AA6E-E139-4F21-AB32-CD97880D598B}" dt="2024-01-23T16:42:57.337" v="1428"/>
              <pc2:cmMkLst xmlns:pc2="http://schemas.microsoft.com/office/powerpoint/2019/9/main/command">
                <pc:docMk/>
                <pc:sldMk cId="1705914697" sldId="2147478923"/>
                <pc2:cmMk id="{92F1FB39-C7C1-4DC0-BE40-46C5C1DB2434}"/>
              </pc2:cmMkLst>
              <pc226:cmRplyChg chg="add">
                <pc226:chgData name="Jorge Lopez" userId="de523948-0a37-4855-b48b-ebfd2c5eb591" providerId="ADAL" clId="{E878AA6E-E139-4F21-AB32-CD97880D598B}" dt="2024-01-23T16:42:57.337" v="1428"/>
                <pc2:cmRplyMkLst xmlns:pc2="http://schemas.microsoft.com/office/powerpoint/2019/9/main/command">
                  <pc:docMk/>
                  <pc:sldMk cId="1705914697" sldId="2147478923"/>
                  <pc2:cmMk id="{92F1FB39-C7C1-4DC0-BE40-46C5C1DB2434}"/>
                  <pc2:cmRplyMk id="{CBDAE2FF-916D-40CC-A52C-9E22BEFDEC80}"/>
                </pc2:cmRplyMkLst>
              </pc226:cmRplyChg>
            </pc226:cmChg>
          </p:ext>
        </pc:extLst>
      </pc:sldChg>
      <pc:sldChg chg="add">
        <pc:chgData name="Jorge Lopez" userId="de523948-0a37-4855-b48b-ebfd2c5eb591" providerId="ADAL" clId="{E878AA6E-E139-4F21-AB32-CD97880D598B}" dt="2024-01-23T22:37:38.880" v="1638"/>
        <pc:sldMkLst>
          <pc:docMk/>
          <pc:sldMk cId="1142991816" sldId="2147481150"/>
        </pc:sldMkLst>
      </pc:sldChg>
      <pc:sldChg chg="modSp del mod">
        <pc:chgData name="Jorge Lopez" userId="de523948-0a37-4855-b48b-ebfd2c5eb591" providerId="ADAL" clId="{E878AA6E-E139-4F21-AB32-CD97880D598B}" dt="2024-01-11T22:22:48.823" v="1149" actId="47"/>
        <pc:sldMkLst>
          <pc:docMk/>
          <pc:sldMk cId="1961601641" sldId="2147481151"/>
        </pc:sldMkLst>
        <pc:graphicFrameChg chg="modGraphic">
          <ac:chgData name="Jorge Lopez" userId="de523948-0a37-4855-b48b-ebfd2c5eb591" providerId="ADAL" clId="{E878AA6E-E139-4F21-AB32-CD97880D598B}" dt="2024-01-11T20:51:24.924" v="918" actId="20577"/>
          <ac:graphicFrameMkLst>
            <pc:docMk/>
            <pc:sldMk cId="1961601641" sldId="2147481151"/>
            <ac:graphicFrameMk id="4" creationId="{FF2139A3-AE15-53FF-5709-4732A31F57EC}"/>
          </ac:graphicFrameMkLst>
        </pc:graphicFrameChg>
      </pc:sldChg>
      <pc:sldChg chg="modSp mod">
        <pc:chgData name="Jorge Lopez" userId="de523948-0a37-4855-b48b-ebfd2c5eb591" providerId="ADAL" clId="{E878AA6E-E139-4F21-AB32-CD97880D598B}" dt="2024-01-23T16:52:07.720" v="1608" actId="20577"/>
        <pc:sldMkLst>
          <pc:docMk/>
          <pc:sldMk cId="3031537081" sldId="2147481152"/>
        </pc:sldMkLst>
        <pc:spChg chg="mod">
          <ac:chgData name="Jorge Lopez" userId="de523948-0a37-4855-b48b-ebfd2c5eb591" providerId="ADAL" clId="{E878AA6E-E139-4F21-AB32-CD97880D598B}" dt="2024-01-23T16:52:07.720" v="1608" actId="20577"/>
          <ac:spMkLst>
            <pc:docMk/>
            <pc:sldMk cId="3031537081" sldId="2147481152"/>
            <ac:spMk id="2" creationId="{7C1B6E87-04C4-9D1E-3975-FAEEE1253305}"/>
          </ac:spMkLst>
        </pc:spChg>
      </pc:sldChg>
      <pc:sldChg chg="modSp mod">
        <pc:chgData name="Jorge Lopez" userId="de523948-0a37-4855-b48b-ebfd2c5eb591" providerId="ADAL" clId="{E878AA6E-E139-4F21-AB32-CD97880D598B}" dt="2024-01-11T19:47:22.223" v="125" actId="403"/>
        <pc:sldMkLst>
          <pc:docMk/>
          <pc:sldMk cId="131526249" sldId="2147481153"/>
        </pc:sldMkLst>
        <pc:spChg chg="mod">
          <ac:chgData name="Jorge Lopez" userId="de523948-0a37-4855-b48b-ebfd2c5eb591" providerId="ADAL" clId="{E878AA6E-E139-4F21-AB32-CD97880D598B}" dt="2024-01-11T19:47:22.223" v="125" actId="403"/>
          <ac:spMkLst>
            <pc:docMk/>
            <pc:sldMk cId="131526249" sldId="2147481153"/>
            <ac:spMk id="2" creationId="{CB1E75CA-4A2F-77A8-83F3-3A77E7ECF717}"/>
          </ac:spMkLst>
        </pc:spChg>
      </pc:sldChg>
      <pc:sldChg chg="addSp delSp modSp del mod setBg">
        <pc:chgData name="Jorge Lopez" userId="de523948-0a37-4855-b48b-ebfd2c5eb591" providerId="ADAL" clId="{E878AA6E-E139-4F21-AB32-CD97880D598B}" dt="2024-01-23T16:51:15.803" v="1603" actId="47"/>
        <pc:sldMkLst>
          <pc:docMk/>
          <pc:sldMk cId="1325150257" sldId="2147481154"/>
        </pc:sldMkLst>
        <pc:spChg chg="mod">
          <ac:chgData name="Jorge Lopez" userId="de523948-0a37-4855-b48b-ebfd2c5eb591" providerId="ADAL" clId="{E878AA6E-E139-4F21-AB32-CD97880D598B}" dt="2024-01-11T20:45:22.703" v="864" actId="26606"/>
          <ac:spMkLst>
            <pc:docMk/>
            <pc:sldMk cId="1325150257" sldId="2147481154"/>
            <ac:spMk id="2" creationId="{BEFE7549-F871-8CA2-35F5-7E44DE3252DA}"/>
          </ac:spMkLst>
        </pc:spChg>
        <pc:spChg chg="add del mod">
          <ac:chgData name="Jorge Lopez" userId="de523948-0a37-4855-b48b-ebfd2c5eb591" providerId="ADAL" clId="{E878AA6E-E139-4F21-AB32-CD97880D598B}" dt="2024-01-11T20:45:22.703" v="864" actId="26606"/>
          <ac:spMkLst>
            <pc:docMk/>
            <pc:sldMk cId="1325150257" sldId="2147481154"/>
            <ac:spMk id="3" creationId="{A8F057A4-5D21-8A87-019B-9DEB8ED37D56}"/>
          </ac:spMkLst>
        </pc:spChg>
        <pc:spChg chg="add del">
          <ac:chgData name="Jorge Lopez" userId="de523948-0a37-4855-b48b-ebfd2c5eb591" providerId="ADAL" clId="{E878AA6E-E139-4F21-AB32-CD97880D598B}" dt="2024-01-11T20:45:22.703" v="864" actId="26606"/>
          <ac:spMkLst>
            <pc:docMk/>
            <pc:sldMk cId="1325150257" sldId="2147481154"/>
            <ac:spMk id="7" creationId="{B210AC1D-4063-4C6E-9528-FA9C4C0C18E6}"/>
          </ac:spMkLst>
        </pc:spChg>
        <pc:spChg chg="add del">
          <ac:chgData name="Jorge Lopez" userId="de523948-0a37-4855-b48b-ebfd2c5eb591" providerId="ADAL" clId="{E878AA6E-E139-4F21-AB32-CD97880D598B}" dt="2024-01-11T20:45:22.703" v="864" actId="26606"/>
          <ac:spMkLst>
            <pc:docMk/>
            <pc:sldMk cId="1325150257" sldId="2147481154"/>
            <ac:spMk id="8" creationId="{02F8C595-E68C-4306-AED8-DC7826A0A506}"/>
          </ac:spMkLst>
        </pc:spChg>
        <pc:spChg chg="add del">
          <ac:chgData name="Jorge Lopez" userId="de523948-0a37-4855-b48b-ebfd2c5eb591" providerId="ADAL" clId="{E878AA6E-E139-4F21-AB32-CD97880D598B}" dt="2024-01-11T19:35:59.933" v="1" actId="26606"/>
          <ac:spMkLst>
            <pc:docMk/>
            <pc:sldMk cId="1325150257" sldId="2147481154"/>
            <ac:spMk id="9" creationId="{BACC6370-2D7E-4714-9D71-7542949D7D5D}"/>
          </ac:spMkLst>
        </pc:spChg>
        <pc:spChg chg="add del">
          <ac:chgData name="Jorge Lopez" userId="de523948-0a37-4855-b48b-ebfd2c5eb591" providerId="ADAL" clId="{E878AA6E-E139-4F21-AB32-CD97880D598B}" dt="2024-01-11T19:35:59.933" v="1" actId="26606"/>
          <ac:spMkLst>
            <pc:docMk/>
            <pc:sldMk cId="1325150257" sldId="2147481154"/>
            <ac:spMk id="11" creationId="{F68B3F68-107C-434F-AA38-110D5EA91B85}"/>
          </ac:spMkLst>
        </pc:spChg>
        <pc:spChg chg="add del">
          <ac:chgData name="Jorge Lopez" userId="de523948-0a37-4855-b48b-ebfd2c5eb591" providerId="ADAL" clId="{E878AA6E-E139-4F21-AB32-CD97880D598B}" dt="2024-01-11T19:35:59.933" v="1" actId="26606"/>
          <ac:spMkLst>
            <pc:docMk/>
            <pc:sldMk cId="1325150257" sldId="2147481154"/>
            <ac:spMk id="13" creationId="{AAD0DBB9-1A4B-4391-81D4-CB19F9AB918A}"/>
          </ac:spMkLst>
        </pc:spChg>
        <pc:spChg chg="add del">
          <ac:chgData name="Jorge Lopez" userId="de523948-0a37-4855-b48b-ebfd2c5eb591" providerId="ADAL" clId="{E878AA6E-E139-4F21-AB32-CD97880D598B}" dt="2024-01-11T20:45:21.904" v="861" actId="26606"/>
          <ac:spMkLst>
            <pc:docMk/>
            <pc:sldMk cId="1325150257" sldId="2147481154"/>
            <ac:spMk id="14" creationId="{1B15ED52-F352-441B-82BF-E0EA34836D08}"/>
          </ac:spMkLst>
        </pc:spChg>
        <pc:spChg chg="add del">
          <ac:chgData name="Jorge Lopez" userId="de523948-0a37-4855-b48b-ebfd2c5eb591" providerId="ADAL" clId="{E878AA6E-E139-4F21-AB32-CD97880D598B}" dt="2024-01-11T19:35:59.933" v="1" actId="26606"/>
          <ac:spMkLst>
            <pc:docMk/>
            <pc:sldMk cId="1325150257" sldId="2147481154"/>
            <ac:spMk id="15" creationId="{063BBA22-50EA-4C4D-BE05-F1CE4E63AA56}"/>
          </ac:spMkLst>
        </pc:spChg>
        <pc:spChg chg="add del">
          <ac:chgData name="Jorge Lopez" userId="de523948-0a37-4855-b48b-ebfd2c5eb591" providerId="ADAL" clId="{E878AA6E-E139-4F21-AB32-CD97880D598B}" dt="2024-01-11T20:45:21.904" v="861" actId="26606"/>
          <ac:spMkLst>
            <pc:docMk/>
            <pc:sldMk cId="1325150257" sldId="2147481154"/>
            <ac:spMk id="16" creationId="{3B2E3793-BFE6-45A2-9B7B-E18844431C99}"/>
          </ac:spMkLst>
        </pc:spChg>
        <pc:spChg chg="add del">
          <ac:chgData name="Jorge Lopez" userId="de523948-0a37-4855-b48b-ebfd2c5eb591" providerId="ADAL" clId="{E878AA6E-E139-4F21-AB32-CD97880D598B}" dt="2024-01-11T19:36:02.653" v="3" actId="26606"/>
          <ac:spMkLst>
            <pc:docMk/>
            <pc:sldMk cId="1325150257" sldId="2147481154"/>
            <ac:spMk id="19" creationId="{A8F057A4-5D21-8A87-019B-9DEB8ED37D56}"/>
          </ac:spMkLst>
        </pc:spChg>
        <pc:spChg chg="add del">
          <ac:chgData name="Jorge Lopez" userId="de523948-0a37-4855-b48b-ebfd2c5eb591" providerId="ADAL" clId="{E878AA6E-E139-4F21-AB32-CD97880D598B}" dt="2024-01-11T20:45:21.904" v="861" actId="26606"/>
          <ac:spMkLst>
            <pc:docMk/>
            <pc:sldMk cId="1325150257" sldId="2147481154"/>
            <ac:spMk id="20" creationId="{BC4C4868-CB8F-4AF9-9CDB-8108F2C19B67}"/>
          </ac:spMkLst>
        </pc:spChg>
        <pc:spChg chg="add del">
          <ac:chgData name="Jorge Lopez" userId="de523948-0a37-4855-b48b-ebfd2c5eb591" providerId="ADAL" clId="{E878AA6E-E139-4F21-AB32-CD97880D598B}" dt="2024-01-11T19:36:08.946" v="5" actId="26606"/>
          <ac:spMkLst>
            <pc:docMk/>
            <pc:sldMk cId="1325150257" sldId="2147481154"/>
            <ac:spMk id="21" creationId="{C0763A76-9F1C-4FC5-82B7-DD475DA461B2}"/>
          </ac:spMkLst>
        </pc:spChg>
        <pc:spChg chg="add del">
          <ac:chgData name="Jorge Lopez" userId="de523948-0a37-4855-b48b-ebfd2c5eb591" providerId="ADAL" clId="{E878AA6E-E139-4F21-AB32-CD97880D598B}" dt="2024-01-11T19:36:08.946" v="5" actId="26606"/>
          <ac:spMkLst>
            <pc:docMk/>
            <pc:sldMk cId="1325150257" sldId="2147481154"/>
            <ac:spMk id="22" creationId="{E81BF4F6-F2CF-4984-9D14-D6966D92F99F}"/>
          </ac:spMkLst>
        </pc:spChg>
        <pc:spChg chg="add del">
          <ac:chgData name="Jorge Lopez" userId="de523948-0a37-4855-b48b-ebfd2c5eb591" providerId="ADAL" clId="{E878AA6E-E139-4F21-AB32-CD97880D598B}" dt="2024-01-11T19:36:08.946" v="5" actId="26606"/>
          <ac:spMkLst>
            <pc:docMk/>
            <pc:sldMk cId="1325150257" sldId="2147481154"/>
            <ac:spMk id="23" creationId="{A8F057A4-5D21-8A87-019B-9DEB8ED37D56}"/>
          </ac:spMkLst>
        </pc:spChg>
        <pc:spChg chg="add del">
          <ac:chgData name="Jorge Lopez" userId="de523948-0a37-4855-b48b-ebfd2c5eb591" providerId="ADAL" clId="{E878AA6E-E139-4F21-AB32-CD97880D598B}" dt="2024-01-11T20:45:21.904" v="861" actId="26606"/>
          <ac:spMkLst>
            <pc:docMk/>
            <pc:sldMk cId="1325150257" sldId="2147481154"/>
            <ac:spMk id="25" creationId="{375E0459-6403-40CD-989D-56A4407CA12E}"/>
          </ac:spMkLst>
        </pc:spChg>
        <pc:spChg chg="add del">
          <ac:chgData name="Jorge Lopez" userId="de523948-0a37-4855-b48b-ebfd2c5eb591" providerId="ADAL" clId="{E878AA6E-E139-4F21-AB32-CD97880D598B}" dt="2024-01-11T20:45:21.904" v="861" actId="26606"/>
          <ac:spMkLst>
            <pc:docMk/>
            <pc:sldMk cId="1325150257" sldId="2147481154"/>
            <ac:spMk id="27" creationId="{53E5B1A8-3AC9-4BD1-9BBC-78CA94F2D1BA}"/>
          </ac:spMkLst>
        </pc:spChg>
        <pc:spChg chg="add del">
          <ac:chgData name="Jorge Lopez" userId="de523948-0a37-4855-b48b-ebfd2c5eb591" providerId="ADAL" clId="{E878AA6E-E139-4F21-AB32-CD97880D598B}" dt="2024-01-11T19:36:20.550" v="9" actId="26606"/>
          <ac:spMkLst>
            <pc:docMk/>
            <pc:sldMk cId="1325150257" sldId="2147481154"/>
            <ac:spMk id="28" creationId="{3ECBE1F1-D69B-4AFA-ABD5-8E41720EF6DE}"/>
          </ac:spMkLst>
        </pc:spChg>
        <pc:spChg chg="add del">
          <ac:chgData name="Jorge Lopez" userId="de523948-0a37-4855-b48b-ebfd2c5eb591" providerId="ADAL" clId="{E878AA6E-E139-4F21-AB32-CD97880D598B}" dt="2024-01-11T19:36:20.550" v="9" actId="26606"/>
          <ac:spMkLst>
            <pc:docMk/>
            <pc:sldMk cId="1325150257" sldId="2147481154"/>
            <ac:spMk id="30" creationId="{603A6265-E10C-4B85-9C20-E75FCAF9CC63}"/>
          </ac:spMkLst>
        </pc:spChg>
        <pc:spChg chg="add del">
          <ac:chgData name="Jorge Lopez" userId="de523948-0a37-4855-b48b-ebfd2c5eb591" providerId="ADAL" clId="{E878AA6E-E139-4F21-AB32-CD97880D598B}" dt="2024-01-11T19:36:20.550" v="9" actId="26606"/>
          <ac:spMkLst>
            <pc:docMk/>
            <pc:sldMk cId="1325150257" sldId="2147481154"/>
            <ac:spMk id="31" creationId="{A8F057A4-5D21-8A87-019B-9DEB8ED37D56}"/>
          </ac:spMkLst>
        </pc:spChg>
        <pc:spChg chg="add del">
          <ac:chgData name="Jorge Lopez" userId="de523948-0a37-4855-b48b-ebfd2c5eb591" providerId="ADAL" clId="{E878AA6E-E139-4F21-AB32-CD97880D598B}" dt="2024-01-11T20:45:22.696" v="863" actId="26606"/>
          <ac:spMkLst>
            <pc:docMk/>
            <pc:sldMk cId="1325150257" sldId="2147481154"/>
            <ac:spMk id="32" creationId="{39F23E05-E5C5-497C-A842-7BD21B207609}"/>
          </ac:spMkLst>
        </pc:spChg>
        <pc:spChg chg="add del">
          <ac:chgData name="Jorge Lopez" userId="de523948-0a37-4855-b48b-ebfd2c5eb591" providerId="ADAL" clId="{E878AA6E-E139-4F21-AB32-CD97880D598B}" dt="2024-01-11T19:36:37.288" v="15" actId="26606"/>
          <ac:spMkLst>
            <pc:docMk/>
            <pc:sldMk cId="1325150257" sldId="2147481154"/>
            <ac:spMk id="36" creationId="{AE3A741D-C19B-960A-5803-1C5887147820}"/>
          </ac:spMkLst>
        </pc:spChg>
        <pc:spChg chg="add del">
          <ac:chgData name="Jorge Lopez" userId="de523948-0a37-4855-b48b-ebfd2c5eb591" providerId="ADAL" clId="{E878AA6E-E139-4F21-AB32-CD97880D598B}" dt="2024-01-11T19:36:37.288" v="15" actId="26606"/>
          <ac:spMkLst>
            <pc:docMk/>
            <pc:sldMk cId="1325150257" sldId="2147481154"/>
            <ac:spMk id="37" creationId="{DC39DE25-0E4E-0AA7-0932-1D78C2372786}"/>
          </ac:spMkLst>
        </pc:spChg>
        <pc:spChg chg="add del">
          <ac:chgData name="Jorge Lopez" userId="de523948-0a37-4855-b48b-ebfd2c5eb591" providerId="ADAL" clId="{E878AA6E-E139-4F21-AB32-CD97880D598B}" dt="2024-01-11T19:36:37.288" v="15" actId="26606"/>
          <ac:spMkLst>
            <pc:docMk/>
            <pc:sldMk cId="1325150257" sldId="2147481154"/>
            <ac:spMk id="38" creationId="{8D6EA299-0840-6DEA-E670-C49AEBC87E89}"/>
          </ac:spMkLst>
        </pc:spChg>
        <pc:spChg chg="add del">
          <ac:chgData name="Jorge Lopez" userId="de523948-0a37-4855-b48b-ebfd2c5eb591" providerId="ADAL" clId="{E878AA6E-E139-4F21-AB32-CD97880D598B}" dt="2024-01-11T19:36:37.288" v="15" actId="26606"/>
          <ac:spMkLst>
            <pc:docMk/>
            <pc:sldMk cId="1325150257" sldId="2147481154"/>
            <ac:spMk id="39" creationId="{A8F057A4-5D21-8A87-019B-9DEB8ED37D56}"/>
          </ac:spMkLst>
        </pc:spChg>
        <pc:spChg chg="add">
          <ac:chgData name="Jorge Lopez" userId="de523948-0a37-4855-b48b-ebfd2c5eb591" providerId="ADAL" clId="{E878AA6E-E139-4F21-AB32-CD97880D598B}" dt="2024-01-11T20:45:22.703" v="864" actId="26606"/>
          <ac:spMkLst>
            <pc:docMk/>
            <pc:sldMk cId="1325150257" sldId="2147481154"/>
            <ac:spMk id="42" creationId="{70DFC902-7D23-471A-B557-B6B6917D7A0D}"/>
          </ac:spMkLst>
        </pc:spChg>
        <pc:spChg chg="add">
          <ac:chgData name="Jorge Lopez" userId="de523948-0a37-4855-b48b-ebfd2c5eb591" providerId="ADAL" clId="{E878AA6E-E139-4F21-AB32-CD97880D598B}" dt="2024-01-11T20:45:22.703" v="864" actId="26606"/>
          <ac:spMkLst>
            <pc:docMk/>
            <pc:sldMk cId="1325150257" sldId="2147481154"/>
            <ac:spMk id="43" creationId="{A55D5633-D557-4DCA-982C-FF36EB7A1C00}"/>
          </ac:spMkLst>
        </pc:spChg>
        <pc:spChg chg="add">
          <ac:chgData name="Jorge Lopez" userId="de523948-0a37-4855-b48b-ebfd2c5eb591" providerId="ADAL" clId="{E878AA6E-E139-4F21-AB32-CD97880D598B}" dt="2024-01-11T20:45:22.703" v="864" actId="26606"/>
          <ac:spMkLst>
            <pc:docMk/>
            <pc:sldMk cId="1325150257" sldId="2147481154"/>
            <ac:spMk id="44" creationId="{450D3AD2-FA80-415F-A9CE-54D884561CD7}"/>
          </ac:spMkLst>
        </pc:spChg>
        <pc:spChg chg="add mod">
          <ac:chgData name="Jorge Lopez" userId="de523948-0a37-4855-b48b-ebfd2c5eb591" providerId="ADAL" clId="{E878AA6E-E139-4F21-AB32-CD97880D598B}" dt="2024-01-11T22:31:15.777" v="1285" actId="5793"/>
          <ac:spMkLst>
            <pc:docMk/>
            <pc:sldMk cId="1325150257" sldId="2147481154"/>
            <ac:spMk id="45" creationId="{A8F057A4-5D21-8A87-019B-9DEB8ED37D56}"/>
          </ac:spMkLst>
        </pc:spChg>
        <pc:graphicFrameChg chg="add del">
          <ac:chgData name="Jorge Lopez" userId="de523948-0a37-4855-b48b-ebfd2c5eb591" providerId="ADAL" clId="{E878AA6E-E139-4F21-AB32-CD97880D598B}" dt="2024-01-11T19:35:59.933" v="1" actId="26606"/>
          <ac:graphicFrameMkLst>
            <pc:docMk/>
            <pc:sldMk cId="1325150257" sldId="2147481154"/>
            <ac:graphicFrameMk id="5" creationId="{AA222214-2B54-86AE-FB0A-59799BB18155}"/>
          </ac:graphicFrameMkLst>
        </pc:graphicFrameChg>
        <pc:graphicFrameChg chg="add del">
          <ac:chgData name="Jorge Lopez" userId="de523948-0a37-4855-b48b-ebfd2c5eb591" providerId="ADAL" clId="{E878AA6E-E139-4F21-AB32-CD97880D598B}" dt="2024-01-11T19:36:17.151" v="7" actId="26606"/>
          <ac:graphicFrameMkLst>
            <pc:docMk/>
            <pc:sldMk cId="1325150257" sldId="2147481154"/>
            <ac:graphicFrameMk id="26" creationId="{BE47D288-1756-9157-E9A4-D614CB5EFA5B}"/>
          </ac:graphicFrameMkLst>
        </pc:graphicFrameChg>
        <pc:graphicFrameChg chg="add del">
          <ac:chgData name="Jorge Lopez" userId="de523948-0a37-4855-b48b-ebfd2c5eb591" providerId="ADAL" clId="{E878AA6E-E139-4F21-AB32-CD97880D598B}" dt="2024-01-11T19:36:24.101" v="11" actId="26606"/>
          <ac:graphicFrameMkLst>
            <pc:docMk/>
            <pc:sldMk cId="1325150257" sldId="2147481154"/>
            <ac:graphicFrameMk id="33" creationId="{280B8543-2E2E-AD57-11CA-695951FA7F20}"/>
          </ac:graphicFrameMkLst>
        </pc:graphicFrameChg>
        <pc:graphicFrameChg chg="add del">
          <ac:chgData name="Jorge Lopez" userId="de523948-0a37-4855-b48b-ebfd2c5eb591" providerId="ADAL" clId="{E878AA6E-E139-4F21-AB32-CD97880D598B}" dt="2024-01-11T20:45:22.696" v="863" actId="26606"/>
          <ac:graphicFrameMkLst>
            <pc:docMk/>
            <pc:sldMk cId="1325150257" sldId="2147481154"/>
            <ac:graphicFrameMk id="40" creationId="{5C3B5F97-5BEE-AEEC-24BF-61B85064C3C5}"/>
          </ac:graphicFrameMkLst>
        </pc:graphicFrameChg>
        <pc:picChg chg="add del">
          <ac:chgData name="Jorge Lopez" userId="de523948-0a37-4855-b48b-ebfd2c5eb591" providerId="ADAL" clId="{E878AA6E-E139-4F21-AB32-CD97880D598B}" dt="2024-01-11T19:36:24.101" v="11" actId="26606"/>
          <ac:picMkLst>
            <pc:docMk/>
            <pc:sldMk cId="1325150257" sldId="2147481154"/>
            <ac:picMk id="6" creationId="{AC9B2346-B42E-3DEC-6B86-EAB0AF24E4DC}"/>
          </ac:picMkLst>
        </pc:picChg>
        <pc:picChg chg="add del mod">
          <ac:chgData name="Jorge Lopez" userId="de523948-0a37-4855-b48b-ebfd2c5eb591" providerId="ADAL" clId="{E878AA6E-E139-4F21-AB32-CD97880D598B}" dt="2024-01-11T19:38:44.045" v="89" actId="478"/>
          <ac:picMkLst>
            <pc:docMk/>
            <pc:sldMk cId="1325150257" sldId="2147481154"/>
            <ac:picMk id="10" creationId="{92978E7C-E116-8DFA-AEA0-F39D9EE768D5}"/>
          </ac:picMkLst>
        </pc:picChg>
        <pc:picChg chg="add del">
          <ac:chgData name="Jorge Lopez" userId="de523948-0a37-4855-b48b-ebfd2c5eb591" providerId="ADAL" clId="{E878AA6E-E139-4F21-AB32-CD97880D598B}" dt="2024-01-11T19:36:02.653" v="3" actId="26606"/>
          <ac:picMkLst>
            <pc:docMk/>
            <pc:sldMk cId="1325150257" sldId="2147481154"/>
            <ac:picMk id="17" creationId="{01BBB4D2-7DAF-7FA4-401A-A3BA81CC6BD0}"/>
          </ac:picMkLst>
        </pc:picChg>
        <pc:picChg chg="add del">
          <ac:chgData name="Jorge Lopez" userId="de523948-0a37-4855-b48b-ebfd2c5eb591" providerId="ADAL" clId="{E878AA6E-E139-4F21-AB32-CD97880D598B}" dt="2024-01-11T19:36:08.946" v="5" actId="26606"/>
          <ac:picMkLst>
            <pc:docMk/>
            <pc:sldMk cId="1325150257" sldId="2147481154"/>
            <ac:picMk id="24" creationId="{5514889B-AF93-65C4-B717-E7953477C720}"/>
          </ac:picMkLst>
        </pc:picChg>
        <pc:picChg chg="add del">
          <ac:chgData name="Jorge Lopez" userId="de523948-0a37-4855-b48b-ebfd2c5eb591" providerId="ADAL" clId="{E878AA6E-E139-4F21-AB32-CD97880D598B}" dt="2024-01-11T19:36:20.550" v="9" actId="26606"/>
          <ac:picMkLst>
            <pc:docMk/>
            <pc:sldMk cId="1325150257" sldId="2147481154"/>
            <ac:picMk id="29" creationId="{0D788274-ACBE-9070-7EBC-8447E0B1291B}"/>
          </ac:picMkLst>
        </pc:picChg>
        <pc:picChg chg="add del">
          <ac:chgData name="Jorge Lopez" userId="de523948-0a37-4855-b48b-ebfd2c5eb591" providerId="ADAL" clId="{E878AA6E-E139-4F21-AB32-CD97880D598B}" dt="2024-01-11T20:45:22.696" v="863" actId="26606"/>
          <ac:picMkLst>
            <pc:docMk/>
            <pc:sldMk cId="1325150257" sldId="2147481154"/>
            <ac:picMk id="34" creationId="{5E9FB6DB-908D-74DF-E9E3-E1BFD2890DE2}"/>
          </ac:picMkLst>
        </pc:picChg>
        <pc:picChg chg="add del mod">
          <ac:chgData name="Jorge Lopez" userId="de523948-0a37-4855-b48b-ebfd2c5eb591" providerId="ADAL" clId="{E878AA6E-E139-4F21-AB32-CD97880D598B}" dt="2024-01-11T19:36:37.288" v="15" actId="26606"/>
          <ac:picMkLst>
            <pc:docMk/>
            <pc:sldMk cId="1325150257" sldId="2147481154"/>
            <ac:picMk id="35" creationId="{92E29CD8-ECB7-5F44-9E68-422BDAE0D8A8}"/>
          </ac:picMkLst>
        </pc:picChg>
        <pc:cxnChg chg="add del">
          <ac:chgData name="Jorge Lopez" userId="de523948-0a37-4855-b48b-ebfd2c5eb591" providerId="ADAL" clId="{E878AA6E-E139-4F21-AB32-CD97880D598B}" dt="2024-01-11T19:38:33.166" v="79" actId="26606"/>
          <ac:cxnSpMkLst>
            <pc:docMk/>
            <pc:sldMk cId="1325150257" sldId="2147481154"/>
            <ac:cxnSpMk id="12" creationId="{1503BFE4-729B-D9D0-C17B-501E6AF1127A}"/>
          </ac:cxnSpMkLst>
        </pc:cxnChg>
        <pc:cxnChg chg="add del">
          <ac:chgData name="Jorge Lopez" userId="de523948-0a37-4855-b48b-ebfd2c5eb591" providerId="ADAL" clId="{E878AA6E-E139-4F21-AB32-CD97880D598B}" dt="2024-01-11T19:36:02.653" v="3" actId="26606"/>
          <ac:cxnSpMkLst>
            <pc:docMk/>
            <pc:sldMk cId="1325150257" sldId="2147481154"/>
            <ac:cxnSpMk id="18" creationId="{1503BFE4-729B-D9D0-C17B-501E6AF1127A}"/>
          </ac:cxnSpMkLst>
        </pc:cxnChg>
      </pc:sldChg>
      <pc:sldChg chg="modSp new del mod">
        <pc:chgData name="Jorge Lopez" userId="de523948-0a37-4855-b48b-ebfd2c5eb591" providerId="ADAL" clId="{E878AA6E-E139-4F21-AB32-CD97880D598B}" dt="2024-01-11T20:08:07.960" v="620" actId="47"/>
        <pc:sldMkLst>
          <pc:docMk/>
          <pc:sldMk cId="2935365881" sldId="2147481155"/>
        </pc:sldMkLst>
        <pc:spChg chg="mod">
          <ac:chgData name="Jorge Lopez" userId="de523948-0a37-4855-b48b-ebfd2c5eb591" providerId="ADAL" clId="{E878AA6E-E139-4F21-AB32-CD97880D598B}" dt="2024-01-11T20:08:00.805" v="617" actId="20577"/>
          <ac:spMkLst>
            <pc:docMk/>
            <pc:sldMk cId="2935365881" sldId="2147481155"/>
            <ac:spMk id="2" creationId="{F9566EA5-8AEA-057B-7815-9701FEB06931}"/>
          </ac:spMkLst>
        </pc:spChg>
      </pc:sldChg>
      <pc:sldChg chg="addSp delSp modSp add mod addCm modCm">
        <pc:chgData name="Jorge Lopez" userId="de523948-0a37-4855-b48b-ebfd2c5eb591" providerId="ADAL" clId="{E878AA6E-E139-4F21-AB32-CD97880D598B}" dt="2024-01-23T16:46:31.877" v="1531" actId="20577"/>
        <pc:sldMkLst>
          <pc:docMk/>
          <pc:sldMk cId="1763496425" sldId="2147481156"/>
        </pc:sldMkLst>
        <pc:spChg chg="del">
          <ac:chgData name="Jorge Lopez" userId="de523948-0a37-4855-b48b-ebfd2c5eb591" providerId="ADAL" clId="{E878AA6E-E139-4F21-AB32-CD97880D598B}" dt="2024-01-11T20:08:12.942" v="621" actId="478"/>
          <ac:spMkLst>
            <pc:docMk/>
            <pc:sldMk cId="1763496425" sldId="2147481156"/>
            <ac:spMk id="2" creationId="{3DB8DBD6-6953-A17F-6271-348BAC34AAC7}"/>
          </ac:spMkLst>
        </pc:spChg>
        <pc:spChg chg="mod">
          <ac:chgData name="Jorge Lopez" userId="de523948-0a37-4855-b48b-ebfd2c5eb591" providerId="ADAL" clId="{E878AA6E-E139-4F21-AB32-CD97880D598B}" dt="2024-01-11T20:35:41.716" v="821" actId="20577"/>
          <ac:spMkLst>
            <pc:docMk/>
            <pc:sldMk cId="1763496425" sldId="2147481156"/>
            <ac:spMk id="3" creationId="{A141138F-BE89-18E1-5F17-52FA1DD9104E}"/>
          </ac:spMkLst>
        </pc:spChg>
        <pc:spChg chg="add mod">
          <ac:chgData name="Jorge Lopez" userId="de523948-0a37-4855-b48b-ebfd2c5eb591" providerId="ADAL" clId="{E878AA6E-E139-4F21-AB32-CD97880D598B}" dt="2024-01-11T20:29:42.143" v="637"/>
          <ac:spMkLst>
            <pc:docMk/>
            <pc:sldMk cId="1763496425" sldId="2147481156"/>
            <ac:spMk id="4" creationId="{C60B5740-B88F-AC5E-9150-EAB3E9BE29A8}"/>
          </ac:spMkLst>
        </pc:spChg>
        <pc:spChg chg="add mod">
          <ac:chgData name="Jorge Lopez" userId="de523948-0a37-4855-b48b-ebfd2c5eb591" providerId="ADAL" clId="{E878AA6E-E139-4F21-AB32-CD97880D598B}" dt="2024-01-11T20:29:21.485" v="636"/>
          <ac:spMkLst>
            <pc:docMk/>
            <pc:sldMk cId="1763496425" sldId="2147481156"/>
            <ac:spMk id="5" creationId="{1760174F-C0E7-B167-2DC7-0C070811982D}"/>
          </ac:spMkLst>
        </pc:spChg>
        <pc:spChg chg="del">
          <ac:chgData name="Jorge Lopez" userId="de523948-0a37-4855-b48b-ebfd2c5eb591" providerId="ADAL" clId="{E878AA6E-E139-4F21-AB32-CD97880D598B}" dt="2024-01-11T20:08:12.942" v="621" actId="478"/>
          <ac:spMkLst>
            <pc:docMk/>
            <pc:sldMk cId="1763496425" sldId="2147481156"/>
            <ac:spMk id="7" creationId="{A131D929-7310-702C-584F-8B2099E7EB63}"/>
          </ac:spMkLst>
        </pc:spChg>
        <pc:spChg chg="del">
          <ac:chgData name="Jorge Lopez" userId="de523948-0a37-4855-b48b-ebfd2c5eb591" providerId="ADAL" clId="{E878AA6E-E139-4F21-AB32-CD97880D598B}" dt="2024-01-11T20:08:12.942" v="621" actId="478"/>
          <ac:spMkLst>
            <pc:docMk/>
            <pc:sldMk cId="1763496425" sldId="2147481156"/>
            <ac:spMk id="8" creationId="{C2F21621-9000-6676-A358-EAC91A8BDCEB}"/>
          </ac:spMkLst>
        </pc:spChg>
        <pc:spChg chg="del">
          <ac:chgData name="Jorge Lopez" userId="de523948-0a37-4855-b48b-ebfd2c5eb591" providerId="ADAL" clId="{E878AA6E-E139-4F21-AB32-CD97880D598B}" dt="2024-01-11T20:08:15.692" v="622" actId="478"/>
          <ac:spMkLst>
            <pc:docMk/>
            <pc:sldMk cId="1763496425" sldId="2147481156"/>
            <ac:spMk id="9" creationId="{EAA2A5A9-3BC5-82D8-B354-31EDB7A962E0}"/>
          </ac:spMkLst>
        </pc:spChg>
        <pc:spChg chg="add mod">
          <ac:chgData name="Jorge Lopez" userId="de523948-0a37-4855-b48b-ebfd2c5eb591" providerId="ADAL" clId="{E878AA6E-E139-4F21-AB32-CD97880D598B}" dt="2024-01-11T20:38:05.871" v="859" actId="20577"/>
          <ac:spMkLst>
            <pc:docMk/>
            <pc:sldMk cId="1763496425" sldId="2147481156"/>
            <ac:spMk id="10" creationId="{46401EE5-FE0C-47F8-90B9-22FD80BE3C4F}"/>
          </ac:spMkLst>
        </pc:spChg>
        <pc:spChg chg="add mod">
          <ac:chgData name="Jorge Lopez" userId="de523948-0a37-4855-b48b-ebfd2c5eb591" providerId="ADAL" clId="{E878AA6E-E139-4F21-AB32-CD97880D598B}" dt="2024-01-23T16:44:12.805" v="1456" actId="20577"/>
          <ac:spMkLst>
            <pc:docMk/>
            <pc:sldMk cId="1763496425" sldId="2147481156"/>
            <ac:spMk id="13" creationId="{A1681F88-A64C-6239-29CC-145C0621EAFA}"/>
          </ac:spMkLst>
        </pc:spChg>
        <pc:spChg chg="add mod">
          <ac:chgData name="Jorge Lopez" userId="de523948-0a37-4855-b48b-ebfd2c5eb591" providerId="ADAL" clId="{E878AA6E-E139-4F21-AB32-CD97880D598B}" dt="2024-01-11T22:16:23.920" v="1099" actId="20577"/>
          <ac:spMkLst>
            <pc:docMk/>
            <pc:sldMk cId="1763496425" sldId="2147481156"/>
            <ac:spMk id="16" creationId="{9A0BCFB6-C8F2-B4CE-9DEB-0230161B3297}"/>
          </ac:spMkLst>
        </pc:spChg>
        <pc:spChg chg="add mod">
          <ac:chgData name="Jorge Lopez" userId="de523948-0a37-4855-b48b-ebfd2c5eb591" providerId="ADAL" clId="{E878AA6E-E139-4F21-AB32-CD97880D598B}" dt="2024-01-23T16:46:27.469" v="1527" actId="20577"/>
          <ac:spMkLst>
            <pc:docMk/>
            <pc:sldMk cId="1763496425" sldId="2147481156"/>
            <ac:spMk id="18" creationId="{148E5374-CE02-5EFC-7C68-7A135F61C773}"/>
          </ac:spMkLst>
        </pc:spChg>
        <pc:spChg chg="add mod">
          <ac:chgData name="Jorge Lopez" userId="de523948-0a37-4855-b48b-ebfd2c5eb591" providerId="ADAL" clId="{E878AA6E-E139-4F21-AB32-CD97880D598B}" dt="2024-01-11T20:35:50.791" v="822" actId="1076"/>
          <ac:spMkLst>
            <pc:docMk/>
            <pc:sldMk cId="1763496425" sldId="2147481156"/>
            <ac:spMk id="19" creationId="{AE000E1C-0DB0-98EB-F63A-1603B896D4C1}"/>
          </ac:spMkLst>
        </pc:spChg>
        <pc:spChg chg="add mod">
          <ac:chgData name="Jorge Lopez" userId="de523948-0a37-4855-b48b-ebfd2c5eb591" providerId="ADAL" clId="{E878AA6E-E139-4F21-AB32-CD97880D598B}" dt="2024-01-23T16:44:54.540" v="1522" actId="404"/>
          <ac:spMkLst>
            <pc:docMk/>
            <pc:sldMk cId="1763496425" sldId="2147481156"/>
            <ac:spMk id="20" creationId="{8FF73288-5A93-44F2-5EA5-97B65F251CB0}"/>
          </ac:spMkLst>
        </pc:spChg>
        <pc:spChg chg="del">
          <ac:chgData name="Jorge Lopez" userId="de523948-0a37-4855-b48b-ebfd2c5eb591" providerId="ADAL" clId="{E878AA6E-E139-4F21-AB32-CD97880D598B}" dt="2024-01-11T20:08:12.942" v="621" actId="478"/>
          <ac:spMkLst>
            <pc:docMk/>
            <pc:sldMk cId="1763496425" sldId="2147481156"/>
            <ac:spMk id="21" creationId="{76334494-1E48-0ACF-2C94-4BD078723649}"/>
          </ac:spMkLst>
        </pc:spChg>
        <pc:spChg chg="del">
          <ac:chgData name="Jorge Lopez" userId="de523948-0a37-4855-b48b-ebfd2c5eb591" providerId="ADAL" clId="{E878AA6E-E139-4F21-AB32-CD97880D598B}" dt="2024-01-11T20:08:12.942" v="621" actId="478"/>
          <ac:spMkLst>
            <pc:docMk/>
            <pc:sldMk cId="1763496425" sldId="2147481156"/>
            <ac:spMk id="22" creationId="{B97872F0-1F95-377A-DD15-99F2FE608111}"/>
          </ac:spMkLst>
        </pc:spChg>
        <pc:spChg chg="del">
          <ac:chgData name="Jorge Lopez" userId="de523948-0a37-4855-b48b-ebfd2c5eb591" providerId="ADAL" clId="{E878AA6E-E139-4F21-AB32-CD97880D598B}" dt="2024-01-11T20:08:12.942" v="621" actId="478"/>
          <ac:spMkLst>
            <pc:docMk/>
            <pc:sldMk cId="1763496425" sldId="2147481156"/>
            <ac:spMk id="23" creationId="{7BE9F8A4-E4B5-28D0-6840-96AD04692A77}"/>
          </ac:spMkLst>
        </pc:spChg>
        <pc:spChg chg="add mod">
          <ac:chgData name="Jorge Lopez" userId="de523948-0a37-4855-b48b-ebfd2c5eb591" providerId="ADAL" clId="{E878AA6E-E139-4F21-AB32-CD97880D598B}" dt="2024-01-11T20:35:50.791" v="822" actId="1076"/>
          <ac:spMkLst>
            <pc:docMk/>
            <pc:sldMk cId="1763496425" sldId="2147481156"/>
            <ac:spMk id="24" creationId="{FF0A21B3-FE01-A460-ED52-80329EB4AFD0}"/>
          </ac:spMkLst>
        </pc:spChg>
        <pc:spChg chg="add mod">
          <ac:chgData name="Jorge Lopez" userId="de523948-0a37-4855-b48b-ebfd2c5eb591" providerId="ADAL" clId="{E878AA6E-E139-4F21-AB32-CD97880D598B}" dt="2024-01-11T22:15:25.260" v="1073" actId="27636"/>
          <ac:spMkLst>
            <pc:docMk/>
            <pc:sldMk cId="1763496425" sldId="2147481156"/>
            <ac:spMk id="25" creationId="{4D1CF92D-576D-6685-DEC6-E1C862FCB9E2}"/>
          </ac:spMkLst>
        </pc:spChg>
        <pc:spChg chg="add mod">
          <ac:chgData name="Jorge Lopez" userId="de523948-0a37-4855-b48b-ebfd2c5eb591" providerId="ADAL" clId="{E878AA6E-E139-4F21-AB32-CD97880D598B}" dt="2024-01-23T16:46:31.877" v="1531" actId="20577"/>
          <ac:spMkLst>
            <pc:docMk/>
            <pc:sldMk cId="1763496425" sldId="2147481156"/>
            <ac:spMk id="26" creationId="{ABAF82B1-F45F-3ECE-84E2-AB5522E6DD0E}"/>
          </ac:spMkLst>
        </pc:spChg>
        <pc:spChg chg="del">
          <ac:chgData name="Jorge Lopez" userId="de523948-0a37-4855-b48b-ebfd2c5eb591" providerId="ADAL" clId="{E878AA6E-E139-4F21-AB32-CD97880D598B}" dt="2024-01-11T20:08:12.942" v="621" actId="478"/>
          <ac:spMkLst>
            <pc:docMk/>
            <pc:sldMk cId="1763496425" sldId="2147481156"/>
            <ac:spMk id="28" creationId="{E5CE8EDB-0FB2-DD85-1DC6-08EC7C4E062F}"/>
          </ac:spMkLst>
        </pc:spChg>
        <pc:spChg chg="del">
          <ac:chgData name="Jorge Lopez" userId="de523948-0a37-4855-b48b-ebfd2c5eb591" providerId="ADAL" clId="{E878AA6E-E139-4F21-AB32-CD97880D598B}" dt="2024-01-11T20:08:19.133" v="623" actId="478"/>
          <ac:spMkLst>
            <pc:docMk/>
            <pc:sldMk cId="1763496425" sldId="2147481156"/>
            <ac:spMk id="32" creationId="{4B51B10C-C721-B485-8FB2-AF284098D951}"/>
          </ac:spMkLst>
        </pc:spChg>
        <pc:graphicFrameChg chg="del">
          <ac:chgData name="Jorge Lopez" userId="de523948-0a37-4855-b48b-ebfd2c5eb591" providerId="ADAL" clId="{E878AA6E-E139-4F21-AB32-CD97880D598B}" dt="2024-01-11T20:08:19.133" v="623" actId="478"/>
          <ac:graphicFrameMkLst>
            <pc:docMk/>
            <pc:sldMk cId="1763496425" sldId="2147481156"/>
            <ac:graphicFrameMk id="6" creationId="{F583DAE2-F07E-F4E3-C54A-1504AB74B0CD}"/>
          </ac:graphicFrameMkLst>
        </pc:graphicFrameChg>
        <pc:cxnChg chg="del">
          <ac:chgData name="Jorge Lopez" userId="de523948-0a37-4855-b48b-ebfd2c5eb591" providerId="ADAL" clId="{E878AA6E-E139-4F21-AB32-CD97880D598B}" dt="2024-01-11T20:08:19.133" v="623" actId="478"/>
          <ac:cxnSpMkLst>
            <pc:docMk/>
            <pc:sldMk cId="1763496425" sldId="2147481156"/>
            <ac:cxnSpMk id="11" creationId="{34C1D09A-9A0A-C28A-356B-48BF5F00AF52}"/>
          </ac:cxnSpMkLst>
        </pc:cxnChg>
        <pc:cxnChg chg="del">
          <ac:chgData name="Jorge Lopez" userId="de523948-0a37-4855-b48b-ebfd2c5eb591" providerId="ADAL" clId="{E878AA6E-E139-4F21-AB32-CD97880D598B}" dt="2024-01-11T20:08:12.942" v="621" actId="478"/>
          <ac:cxnSpMkLst>
            <pc:docMk/>
            <pc:sldMk cId="1763496425" sldId="2147481156"/>
            <ac:cxnSpMk id="12" creationId="{E7C150F2-A2B8-2847-C401-D0C6BDFEAEA2}"/>
          </ac:cxnSpMkLst>
        </pc:cxnChg>
        <pc:cxnChg chg="del">
          <ac:chgData name="Jorge Lopez" userId="de523948-0a37-4855-b48b-ebfd2c5eb591" providerId="ADAL" clId="{E878AA6E-E139-4F21-AB32-CD97880D598B}" dt="2024-01-11T20:08:12.942" v="621" actId="478"/>
          <ac:cxnSpMkLst>
            <pc:docMk/>
            <pc:sldMk cId="1763496425" sldId="2147481156"/>
            <ac:cxnSpMk id="14" creationId="{40D875D6-E0A1-A9A6-F31A-B5B42E7EEBBD}"/>
          </ac:cxnSpMkLst>
        </pc:cxnChg>
        <pc:cxnChg chg="del">
          <ac:chgData name="Jorge Lopez" userId="de523948-0a37-4855-b48b-ebfd2c5eb591" providerId="ADAL" clId="{E878AA6E-E139-4F21-AB32-CD97880D598B}" dt="2024-01-11T20:08:12.942" v="621" actId="478"/>
          <ac:cxnSpMkLst>
            <pc:docMk/>
            <pc:sldMk cId="1763496425" sldId="2147481156"/>
            <ac:cxnSpMk id="15" creationId="{447142F0-7937-778B-9F6A-2B3480292FEB}"/>
          </ac:cxnSpMkLst>
        </pc:cxnChg>
        <pc:cxnChg chg="del">
          <ac:chgData name="Jorge Lopez" userId="de523948-0a37-4855-b48b-ebfd2c5eb591" providerId="ADAL" clId="{E878AA6E-E139-4F21-AB32-CD97880D598B}" dt="2024-01-11T20:08:12.942" v="621" actId="478"/>
          <ac:cxnSpMkLst>
            <pc:docMk/>
            <pc:sldMk cId="1763496425" sldId="2147481156"/>
            <ac:cxnSpMk id="17" creationId="{19D166FC-1B3D-A812-2B27-FABE5B9B36C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rge Lopez" userId="de523948-0a37-4855-b48b-ebfd2c5eb591" providerId="ADAL" clId="{E878AA6E-E139-4F21-AB32-CD97880D598B}" dt="2024-01-23T16:45:27.872" v="1523"/>
              <pc2:cmMkLst xmlns:pc2="http://schemas.microsoft.com/office/powerpoint/2019/9/main/command">
                <pc:docMk/>
                <pc:sldMk cId="1763496425" sldId="2147481156"/>
                <pc2:cmMk id="{DB9CA405-E042-47E7-8BA9-2BF349CE8A62}"/>
              </pc2:cmMkLst>
              <pc226:cmRplyChg chg="add">
                <pc226:chgData name="Jorge Lopez" userId="de523948-0a37-4855-b48b-ebfd2c5eb591" providerId="ADAL" clId="{E878AA6E-E139-4F21-AB32-CD97880D598B}" dt="2024-01-23T16:45:27.872" v="1523"/>
                <pc2:cmRplyMkLst xmlns:pc2="http://schemas.microsoft.com/office/powerpoint/2019/9/main/command">
                  <pc:docMk/>
                  <pc:sldMk cId="1763496425" sldId="2147481156"/>
                  <pc2:cmMk id="{DB9CA405-E042-47E7-8BA9-2BF349CE8A62}"/>
                  <pc2:cmRplyMk id="{813D19AC-B1E0-4706-8640-86DDFD11B786}"/>
                </pc2:cmRplyMkLst>
              </pc226:cmRplyChg>
            </pc226:cmChg>
          </p:ext>
        </pc:extLst>
      </pc:sldChg>
      <pc:sldChg chg="new del">
        <pc:chgData name="Jorge Lopez" userId="de523948-0a37-4855-b48b-ebfd2c5eb591" providerId="ADAL" clId="{E878AA6E-E139-4F21-AB32-CD97880D598B}" dt="2024-01-11T20:08:07.960" v="620" actId="47"/>
        <pc:sldMkLst>
          <pc:docMk/>
          <pc:sldMk cId="1537687764" sldId="2147481157"/>
        </pc:sldMkLst>
      </pc:sldChg>
      <pc:sldChg chg="addSp delSp modSp add mod setBg delDesignElem">
        <pc:chgData name="Jorge Lopez" userId="de523948-0a37-4855-b48b-ebfd2c5eb591" providerId="ADAL" clId="{E878AA6E-E139-4F21-AB32-CD97880D598B}" dt="2024-01-11T22:18:24.725" v="1111" actId="14734"/>
        <pc:sldMkLst>
          <pc:docMk/>
          <pc:sldMk cId="1989390470" sldId="2147481157"/>
        </pc:sldMkLst>
        <pc:spChg chg="add del mod">
          <ac:chgData name="Jorge Lopez" userId="de523948-0a37-4855-b48b-ebfd2c5eb591" providerId="ADAL" clId="{E878AA6E-E139-4F21-AB32-CD97880D598B}" dt="2024-01-11T20:45:51.313" v="873" actId="478"/>
          <ac:spMkLst>
            <pc:docMk/>
            <pc:sldMk cId="1989390470" sldId="2147481157"/>
            <ac:spMk id="5" creationId="{A3E71EF0-8366-A900-E57A-977A9E8CFBBD}"/>
          </ac:spMkLst>
        </pc:spChg>
        <pc:spChg chg="add mod">
          <ac:chgData name="Jorge Lopez" userId="de523948-0a37-4855-b48b-ebfd2c5eb591" providerId="ADAL" clId="{E878AA6E-E139-4F21-AB32-CD97880D598B}" dt="2024-01-11T20:46:10.763" v="878" actId="207"/>
          <ac:spMkLst>
            <pc:docMk/>
            <pc:sldMk cId="1989390470" sldId="2147481157"/>
            <ac:spMk id="17" creationId="{00000000-0000-0000-0000-000000000000}"/>
          </ac:spMkLst>
        </pc:spChg>
        <pc:spChg chg="del">
          <ac:chgData name="Jorge Lopez" userId="de523948-0a37-4855-b48b-ebfd2c5eb591" providerId="ADAL" clId="{E878AA6E-E139-4F21-AB32-CD97880D598B}" dt="2024-01-11T20:45:38.081" v="869"/>
          <ac:spMkLst>
            <pc:docMk/>
            <pc:sldMk cId="1989390470" sldId="2147481157"/>
            <ac:spMk id="42" creationId="{70DFC902-7D23-471A-B557-B6B6917D7A0D}"/>
          </ac:spMkLst>
        </pc:spChg>
        <pc:spChg chg="del">
          <ac:chgData name="Jorge Lopez" userId="de523948-0a37-4855-b48b-ebfd2c5eb591" providerId="ADAL" clId="{E878AA6E-E139-4F21-AB32-CD97880D598B}" dt="2024-01-11T20:45:38.081" v="869"/>
          <ac:spMkLst>
            <pc:docMk/>
            <pc:sldMk cId="1989390470" sldId="2147481157"/>
            <ac:spMk id="43" creationId="{A55D5633-D557-4DCA-982C-FF36EB7A1C00}"/>
          </ac:spMkLst>
        </pc:spChg>
        <pc:spChg chg="del">
          <ac:chgData name="Jorge Lopez" userId="de523948-0a37-4855-b48b-ebfd2c5eb591" providerId="ADAL" clId="{E878AA6E-E139-4F21-AB32-CD97880D598B}" dt="2024-01-11T20:45:38.081" v="869"/>
          <ac:spMkLst>
            <pc:docMk/>
            <pc:sldMk cId="1989390470" sldId="2147481157"/>
            <ac:spMk id="44" creationId="{450D3AD2-FA80-415F-A9CE-54D884561CD7}"/>
          </ac:spMkLst>
        </pc:spChg>
        <pc:spChg chg="del">
          <ac:chgData name="Jorge Lopez" userId="de523948-0a37-4855-b48b-ebfd2c5eb591" providerId="ADAL" clId="{E878AA6E-E139-4F21-AB32-CD97880D598B}" dt="2024-01-11T20:45:47.036" v="872" actId="478"/>
          <ac:spMkLst>
            <pc:docMk/>
            <pc:sldMk cId="1989390470" sldId="2147481157"/>
            <ac:spMk id="45" creationId="{A8F057A4-5D21-8A87-019B-9DEB8ED37D56}"/>
          </ac:spMkLst>
        </pc:spChg>
        <pc:graphicFrameChg chg="add mod modGraphic">
          <ac:chgData name="Jorge Lopez" userId="de523948-0a37-4855-b48b-ebfd2c5eb591" providerId="ADAL" clId="{E878AA6E-E139-4F21-AB32-CD97880D598B}" dt="2024-01-11T22:18:24.725" v="1111" actId="14734"/>
          <ac:graphicFrameMkLst>
            <pc:docMk/>
            <pc:sldMk cId="1989390470" sldId="2147481157"/>
            <ac:graphicFrameMk id="3" creationId="{5037DCB4-D1D2-AB21-CCF4-A7F485F1C1C9}"/>
          </ac:graphicFrameMkLst>
        </pc:graphicFrameChg>
        <pc:picChg chg="add mod">
          <ac:chgData name="Jorge Lopez" userId="de523948-0a37-4855-b48b-ebfd2c5eb591" providerId="ADAL" clId="{E878AA6E-E139-4F21-AB32-CD97880D598B}" dt="2024-01-11T20:46:33.215" v="883" actId="1076"/>
          <ac:picMkLst>
            <pc:docMk/>
            <pc:sldMk cId="1989390470" sldId="2147481157"/>
            <ac:picMk id="7" creationId="{BD696E44-D927-D804-E3AE-6C025E1E74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D7CF9-A416-4F92-B187-4B8D8B62375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89CA-6E59-4E89-9BFE-5852F37B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9/4/2024 4:34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0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9/4/2024 4:34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9/4/2024 4:34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8B6B-DD14-D8C1-A26D-3BBFCA1D5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14E1D-6925-A3E7-7365-B3CAFF6F0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2A572-3A35-F94E-BAFC-7648D17E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C2BE-384E-414E-EC5A-769DE789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8132-A16F-C491-A177-E2AD43CE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56AB-164E-B901-FED5-9AE14609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E6915-BF2B-A1A2-9B3E-C8AC7708C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8285-17DB-4D36-A182-9F9C49A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048E-D1E8-B398-55AC-63106D74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CB17-25B3-6CFE-76CE-7B88E170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9A6BA-85AF-1D1C-CA29-87FE916EB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FD8A0-B687-CC8A-B71C-B4FE655B0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8390-6FA3-C085-AC86-4EDD5AC2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64F6-FDA9-0235-8BF8-B59DB664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7BD05-1DB5-02E1-A9B6-0207F5E3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0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urity Title Slide g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492240" cy="553998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49224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321EF-5297-4BC8-853D-BAA6A1AF47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044" y="585789"/>
            <a:ext cx="2308795" cy="29413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D5D4CBA-07EB-4CCF-BEB7-6F3185DCC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invGray">
          <a:xfrm>
            <a:off x="7404100" y="0"/>
            <a:ext cx="4787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13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9280075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80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896598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903937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058897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59D6-40F8-A3CD-ED3D-3DFCFF9F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0187-BF7F-3284-7291-040F381A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6ACF-7900-1673-CEAE-68F23060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A8D3-17DB-5C2A-30BA-B3C9F06B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4EA4-E036-D8F7-5ED3-1C6110D0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4A8E-265B-AE3E-07D3-A9045DC1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90A0-3153-DC97-2E3D-B381DAE09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8865-9DE2-AC83-1F3B-041FEDF6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994C-9045-A69F-3113-CA7A7A8A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12BC-AAA4-2BC8-C12F-D790A9FF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7F2D-4384-9A5D-8B34-7710244D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C5E6-F5BE-844B-1252-F65CC5BB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8C25F-5D67-6368-193B-F27956E1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CC975-50F1-7623-DC0C-ABA04CCD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8F22D-E29D-58E4-A340-606C0AA9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E4203-DE6F-F7CB-A6BF-969F6ED9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8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7BDB-4252-C577-FD18-6BAF799A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5ECD2-AFB2-BF33-B8AC-B241B72B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C7B9-C5A5-99B4-ECAA-BAB19E33E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22B7B-0F47-E1FC-0DA3-778B6DFFA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5F1C2-CEEC-3C8E-9EFC-D7F103E04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2367C-1957-9FC0-7441-93BFF7DB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CF71-7F90-D1EA-8578-2D425024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20B7D-1213-49CD-ABE5-33826976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35F3-EFA3-7700-FEE5-F5915347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9CFF5-9DBE-5A90-237C-BF54CE00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387EF-03B8-CDEE-9AA6-779A04F7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7BD7A-F58B-8319-4FA4-117E7A14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B1C17-899B-DF21-B526-E82E77E9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127DC-4C61-6024-9F6E-787B6173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83781-65A3-042B-D2E3-CAB008D4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D46C-331A-1507-AE1E-EF1E1287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0C7F-9965-AEA9-B2BB-1A393A2A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2087B-AAB4-DFAF-26B7-72FB66906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C716-178B-91AE-3FEE-3ABD8C16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EDCD-0B5B-2A2A-2240-885A8B6B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E857D-6EED-5044-F718-C7387E8F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D0AE-1A9E-31BC-4D23-392DB560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FC1BE-CE33-CCE5-BFCB-11A55C4EB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50A08-5958-C9DB-B19B-937714C49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82411-6765-D1CB-7CF0-AC0EE5DA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F7895-593D-5E40-355F-31457849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1D12-EEF6-2444-01EC-B1EECBA3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7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CAEFD-A6B3-F374-60F5-4E30D62F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0178D-51BA-80BA-035B-0374BE98A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B612-4DC3-6280-6A05-0CB96129D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12262-AC1F-4A4A-8742-CDE339463C6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FB77-1E2E-5A77-EE62-DD8E16B45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6A13-0C4F-9BA7-0097-813487A11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456A6-D5E3-482D-8A1C-C4D86D6D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787F-0A54-4D11-AA55-4907C14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57" y="2443479"/>
            <a:ext cx="6492240" cy="390300"/>
          </a:xfrm>
        </p:spPr>
        <p:txBody>
          <a:bodyPr/>
          <a:lstStyle/>
          <a:p>
            <a:r>
              <a:rPr lang="en-US" sz="2800"/>
              <a:t>Microsoft Entra Suite POC – Overview</a:t>
            </a:r>
          </a:p>
        </p:txBody>
      </p:sp>
    </p:spTree>
    <p:extLst>
      <p:ext uri="{BB962C8B-B14F-4D97-AF65-F5344CB8AC3E}">
        <p14:creationId xmlns:p14="http://schemas.microsoft.com/office/powerpoint/2010/main" val="17059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A141138F-BE89-18E1-5F17-52FA1DD9104E}"/>
              </a:ext>
            </a:extLst>
          </p:cNvPr>
          <p:cNvSpPr txBox="1">
            <a:spLocks/>
          </p:cNvSpPr>
          <p:nvPr/>
        </p:nvSpPr>
        <p:spPr>
          <a:xfrm>
            <a:off x="483550" y="74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Microsoft Entra Suite capabilities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401EE5-FE0C-47F8-90B9-22FD80BE3C4F}"/>
              </a:ext>
            </a:extLst>
          </p:cNvPr>
          <p:cNvSpPr txBox="1">
            <a:spLocks/>
          </p:cNvSpPr>
          <p:nvPr/>
        </p:nvSpPr>
        <p:spPr>
          <a:xfrm>
            <a:off x="1192850" y="2580762"/>
            <a:ext cx="3014818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14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IGA</a:t>
            </a:r>
          </a:p>
          <a:p>
            <a:pPr lvl="2" indent="-228600"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Entitlement Management Access Packages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Lifecycle Workflows</a:t>
            </a:r>
          </a:p>
          <a:p>
            <a:pPr lvl="2" indent="-228600"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Access Reviews</a:t>
            </a:r>
          </a:p>
          <a:p>
            <a:pPr lvl="2" indent="-228600"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14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Private Access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Quick Access (VPN replacement)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Enterprise Applications (Segmentation)</a:t>
            </a:r>
          </a:p>
          <a:p>
            <a:pPr lvl="2" indent="-228600">
              <a:defRPr/>
            </a:pPr>
            <a:endParaRPr lang="en-US" sz="1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</a:endParaRP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14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Internet Access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Web Content Filtering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M365 Traffic (Compliant Network, Enriched logs)</a:t>
            </a:r>
          </a:p>
          <a:p>
            <a:pPr marL="428625" lvl="2" indent="0">
              <a:buNone/>
              <a:defRPr/>
            </a:pPr>
            <a:endParaRPr lang="en-US" sz="1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</a:endParaRPr>
          </a:p>
          <a:p>
            <a:pPr lvl="1">
              <a:defRPr/>
            </a:pPr>
            <a:r>
              <a:rPr lang="en-US" sz="14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Verified ID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Issue a Verifiable Credential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Verify a Verifiable Credential</a:t>
            </a:r>
          </a:p>
          <a:p>
            <a:pPr lvl="1">
              <a:defRPr/>
            </a:pPr>
            <a:endParaRPr lang="en-US" sz="14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</a:endParaRPr>
          </a:p>
          <a:p>
            <a:pPr lvl="2" indent="-228600">
              <a:defRPr/>
            </a:pPr>
            <a:endParaRPr lang="en-US" sz="1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</a:endParaRP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81F88-A64C-6239-29CC-145C0621EAFA}"/>
              </a:ext>
            </a:extLst>
          </p:cNvPr>
          <p:cNvSpPr txBox="1"/>
          <p:nvPr/>
        </p:nvSpPr>
        <p:spPr>
          <a:xfrm>
            <a:off x="1435998" y="2092780"/>
            <a:ext cx="2771670" cy="307777"/>
          </a:xfrm>
          <a:prstGeom prst="rect">
            <a:avLst/>
          </a:prstGeom>
          <a:solidFill>
            <a:srgbClr val="107C1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Core capabilities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9A0BCFB6-C8F2-B4CE-9DEB-0230161B3297}"/>
              </a:ext>
            </a:extLst>
          </p:cNvPr>
          <p:cNvSpPr txBox="1">
            <a:spLocks/>
          </p:cNvSpPr>
          <p:nvPr/>
        </p:nvSpPr>
        <p:spPr>
          <a:xfrm>
            <a:off x="4346112" y="2433999"/>
            <a:ext cx="3014818" cy="411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IGA </a:t>
            </a:r>
          </a:p>
          <a:p>
            <a:pPr lvl="2" indent="-228600"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HR or Custom source Identity Provisioning</a:t>
            </a:r>
          </a:p>
          <a:p>
            <a:pPr lvl="2" indent="-228600"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14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Private Access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Kerberos SSO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Private DNS Scenarios</a:t>
            </a:r>
          </a:p>
          <a:p>
            <a:pPr lvl="2" indent="-228600">
              <a:defRPr/>
            </a:pPr>
            <a:r>
              <a:rPr lang="en-US" sz="10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FileShare</a:t>
            </a: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 Scenarios</a:t>
            </a:r>
          </a:p>
          <a:p>
            <a:pPr lvl="2" indent="-228600">
              <a:defRPr/>
            </a:pPr>
            <a:endParaRPr lang="en-US" sz="1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</a:endParaRP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14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Internet Access</a:t>
            </a:r>
          </a:p>
          <a:p>
            <a:pPr marL="600075" lvl="2" indent="-17145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Protect against data exfiltration</a:t>
            </a:r>
          </a:p>
          <a:p>
            <a:pPr marL="600075" lvl="2" indent="-17145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Traffic Forwarding Profiles - User Assignment Support</a:t>
            </a:r>
          </a:p>
          <a:p>
            <a:pPr marL="428625" lvl="2" indent="0">
              <a:buNone/>
              <a:defRPr/>
            </a:pPr>
            <a:endParaRPr lang="en-US" sz="1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</a:endParaRPr>
          </a:p>
          <a:p>
            <a:pPr lvl="1">
              <a:defRPr/>
            </a:pPr>
            <a:r>
              <a:rPr lang="en-US" sz="14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Verified ID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Face Check for verify a Verifiable Credential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Entitle management with </a:t>
            </a:r>
            <a:r>
              <a:rPr lang="en-US" sz="10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FaceCheck</a:t>
            </a:r>
            <a:endParaRPr lang="en-US" sz="1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</a:endParaRPr>
          </a:p>
          <a:p>
            <a:pPr lvl="2" indent="-228600"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2" indent="-228600"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E5374-CE02-5EFC-7C68-7A135F61C773}"/>
              </a:ext>
            </a:extLst>
          </p:cNvPr>
          <p:cNvSpPr txBox="1"/>
          <p:nvPr/>
        </p:nvSpPr>
        <p:spPr>
          <a:xfrm>
            <a:off x="4450816" y="2092780"/>
            <a:ext cx="277167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Customization* 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AE000E1C-0DB0-98EB-F63A-1603B896D4C1}"/>
              </a:ext>
            </a:extLst>
          </p:cNvPr>
          <p:cNvSpPr txBox="1">
            <a:spLocks/>
          </p:cNvSpPr>
          <p:nvPr/>
        </p:nvSpPr>
        <p:spPr>
          <a:xfrm>
            <a:off x="7222486" y="2587887"/>
            <a:ext cx="3014818" cy="13973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lang="en-US" sz="14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IGA 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Custom Extensions (Logic Apps)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Legacy Systems Lifecycle </a:t>
            </a:r>
          </a:p>
          <a:p>
            <a:pPr lvl="2" indent="-228600">
              <a:defRPr/>
            </a:pPr>
            <a:endParaRPr lang="en-US" sz="1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  <a:cs typeface="Segoe UI"/>
            </a:endParaRPr>
          </a:p>
          <a:p>
            <a:pPr lvl="1" indent="-228600">
              <a:defRPr/>
            </a:pPr>
            <a:r>
              <a:rPr lang="en-US" sz="14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Verified ID</a:t>
            </a:r>
          </a:p>
          <a:p>
            <a:pPr lvl="2" indent="-228600">
              <a:defRPr/>
            </a:pPr>
            <a:r>
              <a:rPr lang="en-US" sz="10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IDV Partners integrations</a:t>
            </a:r>
          </a:p>
          <a:p>
            <a:pPr lvl="2" indent="-228600">
              <a:defRPr/>
            </a:pPr>
            <a:endParaRPr lang="en-US" sz="1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  <a:cs typeface="Segoe U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73288-5A93-44F2-5EA5-97B65F251CB0}"/>
              </a:ext>
            </a:extLst>
          </p:cNvPr>
          <p:cNvSpPr txBox="1"/>
          <p:nvPr/>
        </p:nvSpPr>
        <p:spPr>
          <a:xfrm>
            <a:off x="7465634" y="2099905"/>
            <a:ext cx="2771670" cy="276999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Advanced Customization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F0A21B3-FE01-A460-ED52-80329EB4AFD0}"/>
              </a:ext>
            </a:extLst>
          </p:cNvPr>
          <p:cNvSpPr/>
          <p:nvPr/>
        </p:nvSpPr>
        <p:spPr>
          <a:xfrm rot="16200000">
            <a:off x="7173334" y="353039"/>
            <a:ext cx="411589" cy="28595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4D1CF92D-576D-6685-DEC6-E1C862FCB9E2}"/>
              </a:ext>
            </a:extLst>
          </p:cNvPr>
          <p:cNvSpPr txBox="1">
            <a:spLocks/>
          </p:cNvSpPr>
          <p:nvPr/>
        </p:nvSpPr>
        <p:spPr>
          <a:xfrm>
            <a:off x="6262285" y="1222753"/>
            <a:ext cx="2197291" cy="3542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Out of scope for POC 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ABAF82B1-F45F-3ECE-84E2-AB5522E6DD0E}"/>
              </a:ext>
            </a:extLst>
          </p:cNvPr>
          <p:cNvSpPr txBox="1">
            <a:spLocks/>
          </p:cNvSpPr>
          <p:nvPr/>
        </p:nvSpPr>
        <p:spPr>
          <a:xfrm>
            <a:off x="7538351" y="6198603"/>
            <a:ext cx="3534533" cy="3542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a typeface="+mj-lt"/>
                <a:cs typeface="+mj-lt"/>
              </a:rPr>
              <a:t>*These can be addressed through strategic discussions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349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PoC | Timeline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CBB065ED-1DFD-4CCD-BC87-21A56C4AE8C5}"/>
              </a:ext>
            </a:extLst>
          </p:cNvPr>
          <p:cNvSpPr txBox="1"/>
          <p:nvPr/>
        </p:nvSpPr>
        <p:spPr>
          <a:xfrm>
            <a:off x="2105690" y="2981985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AE287A6F-D1CA-45F7-95D6-D5D0F26B44D7}"/>
              </a:ext>
            </a:extLst>
          </p:cNvPr>
          <p:cNvSpPr txBox="1"/>
          <p:nvPr/>
        </p:nvSpPr>
        <p:spPr>
          <a:xfrm>
            <a:off x="1836755" y="2605409"/>
            <a:ext cx="1686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1. Entra Suite Intro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B30A037-F077-4308-8410-62ECF711C75B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769177" y="2943790"/>
            <a:ext cx="8600223" cy="7261"/>
          </a:xfrm>
          <a:prstGeom prst="straightConnector1">
            <a:avLst/>
          </a:prstGeom>
          <a:ln w="28575">
            <a:solidFill>
              <a:srgbClr val="0070C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1B20ED66-36AC-45D9-9F72-FFD9D48752C1}"/>
              </a:ext>
            </a:extLst>
          </p:cNvPr>
          <p:cNvSpPr/>
          <p:nvPr/>
        </p:nvSpPr>
        <p:spPr bwMode="auto">
          <a:xfrm>
            <a:off x="1457267" y="2787835"/>
            <a:ext cx="311910" cy="31191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CDDF166-D332-4498-A621-FE2D7B1794EE}"/>
              </a:ext>
            </a:extLst>
          </p:cNvPr>
          <p:cNvSpPr/>
          <p:nvPr/>
        </p:nvSpPr>
        <p:spPr bwMode="auto">
          <a:xfrm>
            <a:off x="5475934" y="2853605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20E3C56-AC0F-4891-BAE8-9792BBEA8AA0}"/>
              </a:ext>
            </a:extLst>
          </p:cNvPr>
          <p:cNvSpPr/>
          <p:nvPr/>
        </p:nvSpPr>
        <p:spPr bwMode="auto">
          <a:xfrm>
            <a:off x="7413377" y="2836154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4109EA4-3DAE-45FE-AB6B-EAEF0034F638}"/>
              </a:ext>
            </a:extLst>
          </p:cNvPr>
          <p:cNvSpPr/>
          <p:nvPr/>
        </p:nvSpPr>
        <p:spPr bwMode="auto">
          <a:xfrm>
            <a:off x="9357441" y="2853604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Ellipse 33">
            <a:extLst>
              <a:ext uri="{FF2B5EF4-FFF2-40B4-BE49-F238E27FC236}">
                <a16:creationId xmlns:a16="http://schemas.microsoft.com/office/drawing/2014/main" id="{F6C9EEC7-6933-C1C3-7B91-162887D55F59}"/>
              </a:ext>
            </a:extLst>
          </p:cNvPr>
          <p:cNvSpPr/>
          <p:nvPr/>
        </p:nvSpPr>
        <p:spPr bwMode="auto">
          <a:xfrm>
            <a:off x="3538570" y="2858822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49FCA430-6DC7-6128-0036-90795D7ECBD5}"/>
              </a:ext>
            </a:extLst>
          </p:cNvPr>
          <p:cNvSpPr txBox="1"/>
          <p:nvPr/>
        </p:nvSpPr>
        <p:spPr>
          <a:xfrm>
            <a:off x="4158955" y="2981985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5D7D2F3-BA56-E89C-3E49-051B30998414}"/>
              </a:ext>
            </a:extLst>
          </p:cNvPr>
          <p:cNvSpPr txBox="1"/>
          <p:nvPr/>
        </p:nvSpPr>
        <p:spPr>
          <a:xfrm>
            <a:off x="3829891" y="2350887"/>
            <a:ext cx="16220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2. Enhanced workforce and guest user  lifecycle</a:t>
            </a: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D69F2A33-C1D5-9570-69FB-B081E1F0DBE2}"/>
              </a:ext>
            </a:extLst>
          </p:cNvPr>
          <p:cNvSpPr txBox="1"/>
          <p:nvPr/>
        </p:nvSpPr>
        <p:spPr>
          <a:xfrm>
            <a:off x="6132844" y="2981985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D3E65AC3-116B-4AB7-715D-68E815936089}"/>
              </a:ext>
            </a:extLst>
          </p:cNvPr>
          <p:cNvSpPr txBox="1"/>
          <p:nvPr/>
        </p:nvSpPr>
        <p:spPr>
          <a:xfrm>
            <a:off x="5775304" y="2304016"/>
            <a:ext cx="1593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3. Secure and govern access to all apps and resources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2B1D54A7-1921-1951-4851-72F01A19A2CD}"/>
              </a:ext>
            </a:extLst>
          </p:cNvPr>
          <p:cNvSpPr txBox="1"/>
          <p:nvPr/>
        </p:nvSpPr>
        <p:spPr>
          <a:xfrm>
            <a:off x="8066268" y="2981985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42C618EA-49EE-D3D1-403E-6BD69C114A79}"/>
              </a:ext>
            </a:extLst>
          </p:cNvPr>
          <p:cNvSpPr txBox="1"/>
          <p:nvPr/>
        </p:nvSpPr>
        <p:spPr>
          <a:xfrm>
            <a:off x="7752180" y="2296653"/>
            <a:ext cx="165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4. Govern Internet Access based on business needs</a:t>
            </a:r>
          </a:p>
        </p:txBody>
      </p:sp>
      <p:sp>
        <p:nvSpPr>
          <p:cNvPr id="12" name="Ellipse 4">
            <a:extLst>
              <a:ext uri="{FF2B5EF4-FFF2-40B4-BE49-F238E27FC236}">
                <a16:creationId xmlns:a16="http://schemas.microsoft.com/office/drawing/2014/main" id="{20FCFACD-063E-7E9D-AFFF-32B1FCEDBF0A}"/>
              </a:ext>
            </a:extLst>
          </p:cNvPr>
          <p:cNvSpPr/>
          <p:nvPr/>
        </p:nvSpPr>
        <p:spPr bwMode="auto">
          <a:xfrm>
            <a:off x="10369400" y="2795096"/>
            <a:ext cx="311910" cy="31191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BDAC01A0-98FE-5170-1060-1966ED53EFC0}"/>
              </a:ext>
            </a:extLst>
          </p:cNvPr>
          <p:cNvSpPr txBox="1"/>
          <p:nvPr/>
        </p:nvSpPr>
        <p:spPr>
          <a:xfrm>
            <a:off x="9545233" y="2981985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CD503A2E-C0AC-317E-6DCC-8F5F6967C218}"/>
              </a:ext>
            </a:extLst>
          </p:cNvPr>
          <p:cNvSpPr txBox="1"/>
          <p:nvPr/>
        </p:nvSpPr>
        <p:spPr>
          <a:xfrm>
            <a:off x="9426473" y="2416720"/>
            <a:ext cx="1074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5. Close-out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31FE0A-B926-F1E3-4DDF-BBD9935588E5}"/>
              </a:ext>
            </a:extLst>
          </p:cNvPr>
          <p:cNvSpPr txBox="1"/>
          <p:nvPr/>
        </p:nvSpPr>
        <p:spPr>
          <a:xfrm>
            <a:off x="773730" y="1196441"/>
            <a:ext cx="6770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/>
              <a:t>Delivery stages</a:t>
            </a:r>
            <a:endParaRPr lang="en-US" sz="280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D170D06-CCC8-8842-E7F8-5E583411766D}"/>
              </a:ext>
            </a:extLst>
          </p:cNvPr>
          <p:cNvSpPr/>
          <p:nvPr/>
        </p:nvSpPr>
        <p:spPr>
          <a:xfrm rot="5400000" flipH="1">
            <a:off x="5617607" y="-885609"/>
            <a:ext cx="771527" cy="8803099"/>
          </a:xfrm>
          <a:prstGeom prst="lef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B179D78A-7905-1B77-4B26-73CD435D1312}"/>
              </a:ext>
            </a:extLst>
          </p:cNvPr>
          <p:cNvSpPr txBox="1"/>
          <p:nvPr/>
        </p:nvSpPr>
        <p:spPr>
          <a:xfrm>
            <a:off x="5572150" y="393213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 hours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E38E57-BDB5-DA35-34F1-866F75B79AA9}"/>
              </a:ext>
            </a:extLst>
          </p:cNvPr>
          <p:cNvSpPr txBox="1"/>
          <p:nvPr/>
        </p:nvSpPr>
        <p:spPr>
          <a:xfrm>
            <a:off x="509316" y="4269922"/>
            <a:ext cx="1124705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/>
              <a:t>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Each stage will only require participation of a subset of stakeholders from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There are some pre-requisites for each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recommend phase 2-4 to be done as close together as feasible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071A121-7948-1781-245E-082519E9EA62}"/>
              </a:ext>
            </a:extLst>
          </p:cNvPr>
          <p:cNvSpPr/>
          <p:nvPr/>
        </p:nvSpPr>
        <p:spPr>
          <a:xfrm rot="5400000">
            <a:off x="6411077" y="-528270"/>
            <a:ext cx="365339" cy="5201175"/>
          </a:xfrm>
          <a:prstGeom prst="lef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68697185-BFFA-A325-1639-01AA6AC154E7}"/>
              </a:ext>
            </a:extLst>
          </p:cNvPr>
          <p:cNvSpPr txBox="1"/>
          <p:nvPr/>
        </p:nvSpPr>
        <p:spPr>
          <a:xfrm>
            <a:off x="5497705" y="1535627"/>
            <a:ext cx="213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End-to-end Scenarios</a:t>
            </a:r>
          </a:p>
        </p:txBody>
      </p:sp>
    </p:spTree>
    <p:extLst>
      <p:ext uri="{BB962C8B-B14F-4D97-AF65-F5344CB8AC3E}">
        <p14:creationId xmlns:p14="http://schemas.microsoft.com/office/powerpoint/2010/main" val="225063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99A98-03A0-F3CE-E61E-C31A3B68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PoC | Pre-work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22DEDE-4605-DB9E-4999-72AC8D6325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556740"/>
            <a:ext cx="11018838" cy="4222694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 Identify resources to onboard. Recommendations</a:t>
            </a:r>
          </a:p>
          <a:p>
            <a:r>
              <a:rPr lang="en-US"/>
              <a:t>Ensure all prerequisites are met for each scenario, and that the appropriate roles and stakeholders are available for this Proof of Concept (POC).</a:t>
            </a:r>
          </a:p>
        </p:txBody>
      </p:sp>
    </p:spTree>
    <p:extLst>
      <p:ext uri="{BB962C8B-B14F-4D97-AF65-F5344CB8AC3E}">
        <p14:creationId xmlns:p14="http://schemas.microsoft.com/office/powerpoint/2010/main" val="28703023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99A98-03A0-F3CE-E61E-C31A3B68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PoC | Phase 1: Intro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44E84A-D2A0-4957-64E3-E8CD8B9250E5}"/>
              </a:ext>
            </a:extLst>
          </p:cNvPr>
          <p:cNvSpPr txBox="1"/>
          <p:nvPr/>
        </p:nvSpPr>
        <p:spPr>
          <a:xfrm>
            <a:off x="643067" y="3174226"/>
            <a:ext cx="9593354" cy="9079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00" b="1"/>
              <a:t>Education session </a:t>
            </a:r>
            <a:r>
              <a:rPr lang="en-GB" sz="1200"/>
              <a:t>(1 hour): </a:t>
            </a:r>
            <a:r>
              <a:rPr lang="en-GB" sz="1200" b="1"/>
              <a:t>Introduction to Entra Suite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200"/>
              <a:t>Who? </a:t>
            </a:r>
            <a:r>
              <a:rPr lang="en-GB" sz="1200">
                <a:sym typeface="Wingdings" panose="05000000000000000000" pitchFamily="2" charset="2"/>
              </a:rPr>
              <a:t> </a:t>
            </a:r>
            <a:r>
              <a:rPr lang="en-GB" sz="1200"/>
              <a:t>All teams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200"/>
          </a:p>
          <a:p>
            <a:pPr marL="0" indent="0">
              <a:buNone/>
            </a:pPr>
            <a:r>
              <a:rPr lang="en-US" sz="1200" b="1"/>
              <a:t>Working session </a:t>
            </a:r>
          </a:p>
          <a:p>
            <a:pPr marL="0" indent="0">
              <a:buNone/>
            </a:pPr>
            <a:r>
              <a:rPr lang="en-US" sz="1050"/>
              <a:t>1 hour</a:t>
            </a:r>
          </a:p>
        </p:txBody>
      </p:sp>
      <p:graphicFrame>
        <p:nvGraphicFramePr>
          <p:cNvPr id="5" name="Table 20">
            <a:extLst>
              <a:ext uri="{FF2B5EF4-FFF2-40B4-BE49-F238E27FC236}">
                <a16:creationId xmlns:a16="http://schemas.microsoft.com/office/drawing/2014/main" id="{58ED357E-E2A2-C78B-E636-5AA7C8214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56537"/>
              </p:ext>
            </p:extLst>
          </p:nvPr>
        </p:nvGraphicFramePr>
        <p:xfrm>
          <a:off x="588263" y="4175760"/>
          <a:ext cx="10015226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85519">
                  <a:extLst>
                    <a:ext uri="{9D8B030D-6E8A-4147-A177-3AD203B41FA5}">
                      <a16:colId xmlns:a16="http://schemas.microsoft.com/office/drawing/2014/main" val="1420714092"/>
                    </a:ext>
                  </a:extLst>
                </a:gridCol>
                <a:gridCol w="5629707">
                  <a:extLst>
                    <a:ext uri="{9D8B030D-6E8A-4147-A177-3AD203B41FA5}">
                      <a16:colId xmlns:a16="http://schemas.microsoft.com/office/drawing/2014/main" val="242689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Role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Responsibility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0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Microsoft Entra ID Global Admin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/>
                        <a:t>Activate Trials and initial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Security Team 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/>
                        <a:t>Validate Entra Suite secure access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8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Network Team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/>
                        <a:t>Pre-requisites for potential Firewall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6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ym typeface="Wingdings" panose="05000000000000000000" pitchFamily="2" charset="2"/>
                        </a:rPr>
                        <a:t>All above mentioned roles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/>
                        <a:t>Review Prerequisites and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9324"/>
                  </a:ext>
                </a:extLst>
              </a:tr>
            </a:tbl>
          </a:graphicData>
        </a:graphic>
      </p:graphicFrame>
      <p:sp>
        <p:nvSpPr>
          <p:cNvPr id="30" name="TextBox 23">
            <a:extLst>
              <a:ext uri="{FF2B5EF4-FFF2-40B4-BE49-F238E27FC236}">
                <a16:creationId xmlns:a16="http://schemas.microsoft.com/office/drawing/2014/main" id="{B1ED36A6-76B1-2798-F060-E9CB1F0A59E5}"/>
              </a:ext>
            </a:extLst>
          </p:cNvPr>
          <p:cNvSpPr txBox="1"/>
          <p:nvPr/>
        </p:nvSpPr>
        <p:spPr>
          <a:xfrm>
            <a:off x="1770130" y="2417686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AA908D8A-E934-A2EA-88E4-74695A96765A}"/>
              </a:ext>
            </a:extLst>
          </p:cNvPr>
          <p:cNvSpPr txBox="1"/>
          <p:nvPr/>
        </p:nvSpPr>
        <p:spPr>
          <a:xfrm>
            <a:off x="1501195" y="2041110"/>
            <a:ext cx="1686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1. Entra Suite Intro</a:t>
            </a:r>
          </a:p>
        </p:txBody>
      </p:sp>
      <p:cxnSp>
        <p:nvCxnSpPr>
          <p:cNvPr id="32" name="Gerade Verbindung mit Pfeil 2">
            <a:extLst>
              <a:ext uri="{FF2B5EF4-FFF2-40B4-BE49-F238E27FC236}">
                <a16:creationId xmlns:a16="http://schemas.microsoft.com/office/drawing/2014/main" id="{348CC89B-C7CC-95A6-2686-44065AC0540F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>
            <a:off x="3373416" y="2383153"/>
            <a:ext cx="6660424" cy="359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4">
            <a:extLst>
              <a:ext uri="{FF2B5EF4-FFF2-40B4-BE49-F238E27FC236}">
                <a16:creationId xmlns:a16="http://schemas.microsoft.com/office/drawing/2014/main" id="{9B4171C6-DA1C-57DC-E4C7-53867EF034D5}"/>
              </a:ext>
            </a:extLst>
          </p:cNvPr>
          <p:cNvSpPr/>
          <p:nvPr/>
        </p:nvSpPr>
        <p:spPr bwMode="auto">
          <a:xfrm>
            <a:off x="1121707" y="2223536"/>
            <a:ext cx="311910" cy="31191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Ellipse 40">
            <a:extLst>
              <a:ext uri="{FF2B5EF4-FFF2-40B4-BE49-F238E27FC236}">
                <a16:creationId xmlns:a16="http://schemas.microsoft.com/office/drawing/2014/main" id="{1D534D73-12E5-A76B-CE91-90FF4000EE5D}"/>
              </a:ext>
            </a:extLst>
          </p:cNvPr>
          <p:cNvSpPr/>
          <p:nvPr/>
        </p:nvSpPr>
        <p:spPr bwMode="auto">
          <a:xfrm>
            <a:off x="5140374" y="2289306"/>
            <a:ext cx="170406" cy="177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Ellipse 55">
            <a:extLst>
              <a:ext uri="{FF2B5EF4-FFF2-40B4-BE49-F238E27FC236}">
                <a16:creationId xmlns:a16="http://schemas.microsoft.com/office/drawing/2014/main" id="{C6FDD5FF-5B32-9DD5-6690-44CF922F4842}"/>
              </a:ext>
            </a:extLst>
          </p:cNvPr>
          <p:cNvSpPr/>
          <p:nvPr/>
        </p:nvSpPr>
        <p:spPr bwMode="auto">
          <a:xfrm>
            <a:off x="7078721" y="2296322"/>
            <a:ext cx="170406" cy="177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Ellipse 56">
            <a:extLst>
              <a:ext uri="{FF2B5EF4-FFF2-40B4-BE49-F238E27FC236}">
                <a16:creationId xmlns:a16="http://schemas.microsoft.com/office/drawing/2014/main" id="{8B01ACAF-122D-3D5F-8CA4-A6918125A4CB}"/>
              </a:ext>
            </a:extLst>
          </p:cNvPr>
          <p:cNvSpPr/>
          <p:nvPr/>
        </p:nvSpPr>
        <p:spPr bwMode="auto">
          <a:xfrm>
            <a:off x="9021881" y="2289305"/>
            <a:ext cx="170406" cy="177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Ellipse 33">
            <a:extLst>
              <a:ext uri="{FF2B5EF4-FFF2-40B4-BE49-F238E27FC236}">
                <a16:creationId xmlns:a16="http://schemas.microsoft.com/office/drawing/2014/main" id="{03BF3A21-74BA-1FE1-6D67-AE599FEC8EBB}"/>
              </a:ext>
            </a:extLst>
          </p:cNvPr>
          <p:cNvSpPr/>
          <p:nvPr/>
        </p:nvSpPr>
        <p:spPr bwMode="auto">
          <a:xfrm>
            <a:off x="3203010" y="2294523"/>
            <a:ext cx="170406" cy="177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D0B59A83-C001-495C-F90A-79069E32EA95}"/>
              </a:ext>
            </a:extLst>
          </p:cNvPr>
          <p:cNvSpPr txBox="1"/>
          <p:nvPr/>
        </p:nvSpPr>
        <p:spPr>
          <a:xfrm>
            <a:off x="3823395" y="2417686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D3EE3438-B777-2AA5-BBC9-97451D74397B}"/>
              </a:ext>
            </a:extLst>
          </p:cNvPr>
          <p:cNvSpPr txBox="1"/>
          <p:nvPr/>
        </p:nvSpPr>
        <p:spPr>
          <a:xfrm>
            <a:off x="3494331" y="1786588"/>
            <a:ext cx="16220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2. Enhanced workforce and guest user lifecycle</a:t>
            </a:r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E46FFC1B-5600-F2BB-D178-721EC1107C07}"/>
              </a:ext>
            </a:extLst>
          </p:cNvPr>
          <p:cNvSpPr txBox="1"/>
          <p:nvPr/>
        </p:nvSpPr>
        <p:spPr>
          <a:xfrm>
            <a:off x="5797284" y="2417686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42" name="TextBox 23">
            <a:extLst>
              <a:ext uri="{FF2B5EF4-FFF2-40B4-BE49-F238E27FC236}">
                <a16:creationId xmlns:a16="http://schemas.microsoft.com/office/drawing/2014/main" id="{D68FE842-994D-4BF4-9974-F87E74DEBD24}"/>
              </a:ext>
            </a:extLst>
          </p:cNvPr>
          <p:cNvSpPr txBox="1"/>
          <p:nvPr/>
        </p:nvSpPr>
        <p:spPr>
          <a:xfrm>
            <a:off x="7730708" y="2417686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8008CEE4-9F0F-9324-3403-F05444C75306}"/>
              </a:ext>
            </a:extLst>
          </p:cNvPr>
          <p:cNvSpPr txBox="1"/>
          <p:nvPr/>
        </p:nvSpPr>
        <p:spPr>
          <a:xfrm>
            <a:off x="7416620" y="1732354"/>
            <a:ext cx="165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4. Govern Internet Access based on business needs</a:t>
            </a:r>
          </a:p>
        </p:txBody>
      </p:sp>
      <p:sp>
        <p:nvSpPr>
          <p:cNvPr id="44" name="Ellipse 4">
            <a:extLst>
              <a:ext uri="{FF2B5EF4-FFF2-40B4-BE49-F238E27FC236}">
                <a16:creationId xmlns:a16="http://schemas.microsoft.com/office/drawing/2014/main" id="{5CEF13A4-8185-B722-8C68-984DAC9A9FB0}"/>
              </a:ext>
            </a:extLst>
          </p:cNvPr>
          <p:cNvSpPr/>
          <p:nvPr/>
        </p:nvSpPr>
        <p:spPr bwMode="auto">
          <a:xfrm>
            <a:off x="10033840" y="2230797"/>
            <a:ext cx="311910" cy="3119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23">
            <a:extLst>
              <a:ext uri="{FF2B5EF4-FFF2-40B4-BE49-F238E27FC236}">
                <a16:creationId xmlns:a16="http://schemas.microsoft.com/office/drawing/2014/main" id="{DF054D7C-DC66-999A-2346-A96B135EDB05}"/>
              </a:ext>
            </a:extLst>
          </p:cNvPr>
          <p:cNvSpPr txBox="1"/>
          <p:nvPr/>
        </p:nvSpPr>
        <p:spPr>
          <a:xfrm>
            <a:off x="9209673" y="2417686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3FCBB3DC-57B9-81B9-47BF-6565C3C56F07}"/>
              </a:ext>
            </a:extLst>
          </p:cNvPr>
          <p:cNvSpPr txBox="1"/>
          <p:nvPr/>
        </p:nvSpPr>
        <p:spPr>
          <a:xfrm>
            <a:off x="9090913" y="1852421"/>
            <a:ext cx="1074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5. Close-out</a:t>
            </a:r>
          </a:p>
        </p:txBody>
      </p:sp>
      <p:cxnSp>
        <p:nvCxnSpPr>
          <p:cNvPr id="52" name="Gerade Verbindung mit Pfeil 2">
            <a:extLst>
              <a:ext uri="{FF2B5EF4-FFF2-40B4-BE49-F238E27FC236}">
                <a16:creationId xmlns:a16="http://schemas.microsoft.com/office/drawing/2014/main" id="{9BD59561-D9FC-9166-570F-54C6FF1DD1C5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1433617" y="2379491"/>
            <a:ext cx="1769393" cy="3662"/>
          </a:xfrm>
          <a:prstGeom prst="straightConnector1">
            <a:avLst/>
          </a:prstGeom>
          <a:ln w="28575">
            <a:solidFill>
              <a:srgbClr val="0070C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2">
            <a:extLst>
              <a:ext uri="{FF2B5EF4-FFF2-40B4-BE49-F238E27FC236}">
                <a16:creationId xmlns:a16="http://schemas.microsoft.com/office/drawing/2014/main" id="{845E7BA5-E4A7-E549-EBBC-6863AE7787DA}"/>
              </a:ext>
            </a:extLst>
          </p:cNvPr>
          <p:cNvSpPr txBox="1"/>
          <p:nvPr/>
        </p:nvSpPr>
        <p:spPr>
          <a:xfrm>
            <a:off x="5411497" y="1736838"/>
            <a:ext cx="1593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3. Secure and govern access to all apps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575526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mit Pfeil 2">
            <a:extLst>
              <a:ext uri="{FF2B5EF4-FFF2-40B4-BE49-F238E27FC236}">
                <a16:creationId xmlns:a16="http://schemas.microsoft.com/office/drawing/2014/main" id="{B1FA4FCD-FBF5-6FA8-0B30-33B37CC3AA6E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1320365" y="2367847"/>
            <a:ext cx="3706757" cy="1555"/>
          </a:xfrm>
          <a:prstGeom prst="straightConnector1">
            <a:avLst/>
          </a:prstGeom>
          <a:ln w="28575">
            <a:solidFill>
              <a:srgbClr val="0070C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A399A98-03A0-F3CE-E61E-C31A3B68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PoC | Phase 2: Enhanced workforce and guest lifecycle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44E84A-D2A0-4957-64E3-E8CD8B9250E5}"/>
              </a:ext>
            </a:extLst>
          </p:cNvPr>
          <p:cNvSpPr txBox="1"/>
          <p:nvPr/>
        </p:nvSpPr>
        <p:spPr>
          <a:xfrm>
            <a:off x="477015" y="3341367"/>
            <a:ext cx="101445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600" b="1"/>
              <a:t>Working session </a:t>
            </a:r>
            <a:r>
              <a:rPr lang="en-GB" sz="1600"/>
              <a:t>(2 hour)</a:t>
            </a:r>
          </a:p>
        </p:txBody>
      </p:sp>
      <p:graphicFrame>
        <p:nvGraphicFramePr>
          <p:cNvPr id="24" name="Table 20">
            <a:extLst>
              <a:ext uri="{FF2B5EF4-FFF2-40B4-BE49-F238E27FC236}">
                <a16:creationId xmlns:a16="http://schemas.microsoft.com/office/drawing/2014/main" id="{C6B823FF-1548-6FF2-A25B-1FEB8A44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52642"/>
              </p:ext>
            </p:extLst>
          </p:nvPr>
        </p:nvGraphicFramePr>
        <p:xfrm>
          <a:off x="477015" y="3682484"/>
          <a:ext cx="11045878" cy="2783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68762">
                  <a:extLst>
                    <a:ext uri="{9D8B030D-6E8A-4147-A177-3AD203B41FA5}">
                      <a16:colId xmlns:a16="http://schemas.microsoft.com/office/drawing/2014/main" val="1420714092"/>
                    </a:ext>
                  </a:extLst>
                </a:gridCol>
                <a:gridCol w="7077116">
                  <a:extLst>
                    <a:ext uri="{9D8B030D-6E8A-4147-A177-3AD203B41FA5}">
                      <a16:colId xmlns:a16="http://schemas.microsoft.com/office/drawing/2014/main" val="242689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Role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Responsibility / Function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0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Global Administrator or </a:t>
                      </a:r>
                    </a:p>
                    <a:p>
                      <a:r>
                        <a:rPr lang="en-US" sz="1400"/>
                        <a:t>authentication policy administrator &amp; application administrator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/>
                        <a:t>Configure Microsoft Entra Verified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Global Administrator Or Security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 Add trusted External Organization (For B2B Scenario) [Optional]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7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Global Administrator Or Identity Governance Administrator</a:t>
                      </a:r>
                    </a:p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ym typeface="Wingdings" panose="05000000000000000000" pitchFamily="2" charset="2"/>
                        </a:rPr>
                        <a:t> Create Entitlement Management Catalog and Access Packages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Test End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ym typeface="Wingdings" panose="05000000000000000000" pitchFamily="2" charset="2"/>
                        </a:rPr>
                        <a:t> Test and Validate user onboarding process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89236"/>
                  </a:ext>
                </a:extLst>
              </a:tr>
            </a:tbl>
          </a:graphicData>
        </a:graphic>
      </p:graphicFrame>
      <p:sp>
        <p:nvSpPr>
          <p:cNvPr id="5" name="TextBox 23">
            <a:extLst>
              <a:ext uri="{FF2B5EF4-FFF2-40B4-BE49-F238E27FC236}">
                <a16:creationId xmlns:a16="http://schemas.microsoft.com/office/drawing/2014/main" id="{2479384F-AC97-8D72-31E9-441C65790ADB}"/>
              </a:ext>
            </a:extLst>
          </p:cNvPr>
          <p:cNvSpPr txBox="1"/>
          <p:nvPr/>
        </p:nvSpPr>
        <p:spPr>
          <a:xfrm>
            <a:off x="1656878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B25981B2-5E92-F816-FA38-83E8A5975DC4}"/>
              </a:ext>
            </a:extLst>
          </p:cNvPr>
          <p:cNvSpPr txBox="1"/>
          <p:nvPr/>
        </p:nvSpPr>
        <p:spPr>
          <a:xfrm>
            <a:off x="1387943" y="2031021"/>
            <a:ext cx="1686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1. Entra Suite Intro</a:t>
            </a:r>
          </a:p>
        </p:txBody>
      </p:sp>
      <p:cxnSp>
        <p:nvCxnSpPr>
          <p:cNvPr id="22" name="Gerade Verbindung mit Pfeil 2">
            <a:extLst>
              <a:ext uri="{FF2B5EF4-FFF2-40B4-BE49-F238E27FC236}">
                <a16:creationId xmlns:a16="http://schemas.microsoft.com/office/drawing/2014/main" id="{ED8F46CA-5E5D-AA62-7FEB-7A182AF179F7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5197528" y="2367847"/>
            <a:ext cx="4723060" cy="88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4">
            <a:extLst>
              <a:ext uri="{FF2B5EF4-FFF2-40B4-BE49-F238E27FC236}">
                <a16:creationId xmlns:a16="http://schemas.microsoft.com/office/drawing/2014/main" id="{5ECB1F3F-ED23-6AAA-73D6-76D948EA3EAE}"/>
              </a:ext>
            </a:extLst>
          </p:cNvPr>
          <p:cNvSpPr/>
          <p:nvPr/>
        </p:nvSpPr>
        <p:spPr bwMode="auto">
          <a:xfrm>
            <a:off x="1008455" y="2213447"/>
            <a:ext cx="311910" cy="31191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Ellipse 40">
            <a:extLst>
              <a:ext uri="{FF2B5EF4-FFF2-40B4-BE49-F238E27FC236}">
                <a16:creationId xmlns:a16="http://schemas.microsoft.com/office/drawing/2014/main" id="{EDACBD4C-1FFC-C37D-AF79-5A7944470477}"/>
              </a:ext>
            </a:extLst>
          </p:cNvPr>
          <p:cNvSpPr/>
          <p:nvPr/>
        </p:nvSpPr>
        <p:spPr bwMode="auto">
          <a:xfrm>
            <a:off x="5027122" y="2279217"/>
            <a:ext cx="170406" cy="177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Ellipse 55">
            <a:extLst>
              <a:ext uri="{FF2B5EF4-FFF2-40B4-BE49-F238E27FC236}">
                <a16:creationId xmlns:a16="http://schemas.microsoft.com/office/drawing/2014/main" id="{A40AFE2D-38E0-C777-8E03-819AF36411FB}"/>
              </a:ext>
            </a:extLst>
          </p:cNvPr>
          <p:cNvSpPr/>
          <p:nvPr/>
        </p:nvSpPr>
        <p:spPr bwMode="auto">
          <a:xfrm>
            <a:off x="6965469" y="2286233"/>
            <a:ext cx="170406" cy="177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Ellipse 56">
            <a:extLst>
              <a:ext uri="{FF2B5EF4-FFF2-40B4-BE49-F238E27FC236}">
                <a16:creationId xmlns:a16="http://schemas.microsoft.com/office/drawing/2014/main" id="{4CC4B741-170A-478C-94D3-4607F03A759C}"/>
              </a:ext>
            </a:extLst>
          </p:cNvPr>
          <p:cNvSpPr/>
          <p:nvPr/>
        </p:nvSpPr>
        <p:spPr bwMode="auto">
          <a:xfrm>
            <a:off x="8908629" y="2279216"/>
            <a:ext cx="170406" cy="177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Ellipse 33">
            <a:extLst>
              <a:ext uri="{FF2B5EF4-FFF2-40B4-BE49-F238E27FC236}">
                <a16:creationId xmlns:a16="http://schemas.microsoft.com/office/drawing/2014/main" id="{0A3E5442-950A-1B55-BA09-661F24EF4AB8}"/>
              </a:ext>
            </a:extLst>
          </p:cNvPr>
          <p:cNvSpPr/>
          <p:nvPr/>
        </p:nvSpPr>
        <p:spPr bwMode="auto">
          <a:xfrm>
            <a:off x="3089758" y="2284434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AF9E3EFD-103F-AF4E-2BBE-BEA4D9E4ED96}"/>
              </a:ext>
            </a:extLst>
          </p:cNvPr>
          <p:cNvSpPr txBox="1"/>
          <p:nvPr/>
        </p:nvSpPr>
        <p:spPr>
          <a:xfrm>
            <a:off x="3710143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1DE1CCCB-15A5-DBC2-124C-EBB5C244FFC2}"/>
              </a:ext>
            </a:extLst>
          </p:cNvPr>
          <p:cNvSpPr txBox="1"/>
          <p:nvPr/>
        </p:nvSpPr>
        <p:spPr>
          <a:xfrm>
            <a:off x="3381079" y="1776499"/>
            <a:ext cx="16220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2. Enhanced workforce and guest user lifecycle</a:t>
            </a: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A62CA664-2E05-D971-996C-011F9A9AF04F}"/>
              </a:ext>
            </a:extLst>
          </p:cNvPr>
          <p:cNvSpPr txBox="1"/>
          <p:nvPr/>
        </p:nvSpPr>
        <p:spPr>
          <a:xfrm>
            <a:off x="5684032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CE02C29E-71F1-0C8A-6B19-C037CBFC88B5}"/>
              </a:ext>
            </a:extLst>
          </p:cNvPr>
          <p:cNvSpPr txBox="1"/>
          <p:nvPr/>
        </p:nvSpPr>
        <p:spPr>
          <a:xfrm>
            <a:off x="7617456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605C3485-93D2-E06C-98CB-9E983696C4B1}"/>
              </a:ext>
            </a:extLst>
          </p:cNvPr>
          <p:cNvSpPr txBox="1"/>
          <p:nvPr/>
        </p:nvSpPr>
        <p:spPr>
          <a:xfrm>
            <a:off x="7303368" y="1722265"/>
            <a:ext cx="165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4. Govern Internet Access based on business needs</a:t>
            </a:r>
          </a:p>
        </p:txBody>
      </p:sp>
      <p:sp>
        <p:nvSpPr>
          <p:cNvPr id="39" name="Ellipse 4">
            <a:extLst>
              <a:ext uri="{FF2B5EF4-FFF2-40B4-BE49-F238E27FC236}">
                <a16:creationId xmlns:a16="http://schemas.microsoft.com/office/drawing/2014/main" id="{E7D72B76-D323-23AC-B259-E3C6E84DD519}"/>
              </a:ext>
            </a:extLst>
          </p:cNvPr>
          <p:cNvSpPr/>
          <p:nvPr/>
        </p:nvSpPr>
        <p:spPr bwMode="auto">
          <a:xfrm>
            <a:off x="9920588" y="2220708"/>
            <a:ext cx="311910" cy="3119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B541023D-CA0A-68ED-3179-3F5587648D92}"/>
              </a:ext>
            </a:extLst>
          </p:cNvPr>
          <p:cNvSpPr txBox="1"/>
          <p:nvPr/>
        </p:nvSpPr>
        <p:spPr>
          <a:xfrm>
            <a:off x="9096421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F6AC38D8-3FAA-AE25-BC06-3BA084BC0B2A}"/>
              </a:ext>
            </a:extLst>
          </p:cNvPr>
          <p:cNvSpPr txBox="1"/>
          <p:nvPr/>
        </p:nvSpPr>
        <p:spPr>
          <a:xfrm>
            <a:off x="8977661" y="1842332"/>
            <a:ext cx="1074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5. Close-out</a:t>
            </a: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3779250B-D880-2458-077C-9CAB9FA28452}"/>
              </a:ext>
            </a:extLst>
          </p:cNvPr>
          <p:cNvSpPr txBox="1"/>
          <p:nvPr/>
        </p:nvSpPr>
        <p:spPr>
          <a:xfrm>
            <a:off x="5282572" y="1745305"/>
            <a:ext cx="1593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3. Secure and govern access to all apps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8020654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mit Pfeil 2">
            <a:extLst>
              <a:ext uri="{FF2B5EF4-FFF2-40B4-BE49-F238E27FC236}">
                <a16:creationId xmlns:a16="http://schemas.microsoft.com/office/drawing/2014/main" id="{B1FA4FCD-FBF5-6FA8-0B30-33B37CC3AA6E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1320365" y="2369402"/>
            <a:ext cx="5645104" cy="5461"/>
          </a:xfrm>
          <a:prstGeom prst="straightConnector1">
            <a:avLst/>
          </a:prstGeom>
          <a:ln w="28575">
            <a:solidFill>
              <a:srgbClr val="0070C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A399A98-03A0-F3CE-E61E-C31A3B68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PoC | Phase 3: Modernize remote access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44E84A-D2A0-4957-64E3-E8CD8B9250E5}"/>
              </a:ext>
            </a:extLst>
          </p:cNvPr>
          <p:cNvSpPr txBox="1"/>
          <p:nvPr/>
        </p:nvSpPr>
        <p:spPr>
          <a:xfrm>
            <a:off x="509342" y="3030237"/>
            <a:ext cx="101445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600" b="1"/>
              <a:t>Working session </a:t>
            </a:r>
            <a:r>
              <a:rPr lang="en-GB" sz="1600"/>
              <a:t>(2 hour)</a:t>
            </a:r>
          </a:p>
        </p:txBody>
      </p:sp>
      <p:graphicFrame>
        <p:nvGraphicFramePr>
          <p:cNvPr id="24" name="Table 20">
            <a:extLst>
              <a:ext uri="{FF2B5EF4-FFF2-40B4-BE49-F238E27FC236}">
                <a16:creationId xmlns:a16="http://schemas.microsoft.com/office/drawing/2014/main" id="{C6B823FF-1548-6FF2-A25B-1FEB8A44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39647"/>
              </p:ext>
            </p:extLst>
          </p:nvPr>
        </p:nvGraphicFramePr>
        <p:xfrm>
          <a:off x="509342" y="3388145"/>
          <a:ext cx="11045878" cy="3392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68762">
                  <a:extLst>
                    <a:ext uri="{9D8B030D-6E8A-4147-A177-3AD203B41FA5}">
                      <a16:colId xmlns:a16="http://schemas.microsoft.com/office/drawing/2014/main" val="1420714092"/>
                    </a:ext>
                  </a:extLst>
                </a:gridCol>
                <a:gridCol w="7077116">
                  <a:extLst>
                    <a:ext uri="{9D8B030D-6E8A-4147-A177-3AD203B41FA5}">
                      <a16:colId xmlns:a16="http://schemas.microsoft.com/office/drawing/2014/main" val="242689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Role / Prerequisite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Responsibility / Function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0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Global Administrator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/>
                        <a:t>Configure Global Secure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Groups or Users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 Create test groups and users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75110"/>
                  </a:ext>
                </a:extLst>
              </a:tr>
              <a:tr h="593480">
                <a:tc>
                  <a:txBody>
                    <a:bodyPr/>
                    <a:lstStyle/>
                    <a:p>
                      <a:r>
                        <a:rPr lang="en-US" sz="1400" noProof="0"/>
                        <a:t>Conditional</a:t>
                      </a:r>
                      <a:r>
                        <a:rPr lang="de-DE" sz="1400"/>
                        <a:t> Access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ym typeface="Wingdings" panose="05000000000000000000" pitchFamily="2" charset="2"/>
                        </a:rPr>
                        <a:t> Create conditional access policy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8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Windows client device:</a:t>
                      </a:r>
                      <a:br>
                        <a:rPr lang="de-DE" sz="1400"/>
                      </a:br>
                      <a:r>
                        <a:rPr lang="de-DE" sz="1400"/>
                        <a:t>Windows 10/11 64 bit version</a:t>
                      </a:r>
                      <a:br>
                        <a:rPr lang="de-DE" sz="1400"/>
                      </a:br>
                      <a:r>
                        <a:rPr lang="de-DE" sz="1400"/>
                        <a:t>Microsoft Entra joined or Hybrid Joined</a:t>
                      </a:r>
                    </a:p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ym typeface="Wingdings" panose="05000000000000000000" pitchFamily="2" charset="2"/>
                        </a:rPr>
                        <a:t> Client test for private access 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Windows Server 2012 R2 or later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ym typeface="Wingdings" panose="05000000000000000000" pitchFamily="2" charset="2"/>
                        </a:rPr>
                        <a:t> Connector Server (for private access resource)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Test End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ym typeface="Wingdings" panose="05000000000000000000" pitchFamily="2" charset="2"/>
                        </a:rPr>
                        <a:t> Test and Validate secure remote access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41087"/>
                  </a:ext>
                </a:extLst>
              </a:tr>
            </a:tbl>
          </a:graphicData>
        </a:graphic>
      </p:graphicFrame>
      <p:sp>
        <p:nvSpPr>
          <p:cNvPr id="5" name="TextBox 23">
            <a:extLst>
              <a:ext uri="{FF2B5EF4-FFF2-40B4-BE49-F238E27FC236}">
                <a16:creationId xmlns:a16="http://schemas.microsoft.com/office/drawing/2014/main" id="{2479384F-AC97-8D72-31E9-441C65790ADB}"/>
              </a:ext>
            </a:extLst>
          </p:cNvPr>
          <p:cNvSpPr txBox="1"/>
          <p:nvPr/>
        </p:nvSpPr>
        <p:spPr>
          <a:xfrm>
            <a:off x="1656878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B25981B2-5E92-F816-FA38-83E8A5975DC4}"/>
              </a:ext>
            </a:extLst>
          </p:cNvPr>
          <p:cNvSpPr txBox="1"/>
          <p:nvPr/>
        </p:nvSpPr>
        <p:spPr>
          <a:xfrm>
            <a:off x="1387943" y="2031021"/>
            <a:ext cx="1686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1. Entra Suite Intro</a:t>
            </a:r>
          </a:p>
        </p:txBody>
      </p:sp>
      <p:cxnSp>
        <p:nvCxnSpPr>
          <p:cNvPr id="22" name="Gerade Verbindung mit Pfeil 2">
            <a:extLst>
              <a:ext uri="{FF2B5EF4-FFF2-40B4-BE49-F238E27FC236}">
                <a16:creationId xmlns:a16="http://schemas.microsoft.com/office/drawing/2014/main" id="{ED8F46CA-5E5D-AA62-7FEB-7A182AF179F7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>
          <a:xfrm>
            <a:off x="7135875" y="2374863"/>
            <a:ext cx="2784713" cy="1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4">
            <a:extLst>
              <a:ext uri="{FF2B5EF4-FFF2-40B4-BE49-F238E27FC236}">
                <a16:creationId xmlns:a16="http://schemas.microsoft.com/office/drawing/2014/main" id="{5ECB1F3F-ED23-6AAA-73D6-76D948EA3EAE}"/>
              </a:ext>
            </a:extLst>
          </p:cNvPr>
          <p:cNvSpPr/>
          <p:nvPr/>
        </p:nvSpPr>
        <p:spPr bwMode="auto">
          <a:xfrm>
            <a:off x="1008455" y="2213447"/>
            <a:ext cx="311910" cy="31191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Ellipse 40">
            <a:extLst>
              <a:ext uri="{FF2B5EF4-FFF2-40B4-BE49-F238E27FC236}">
                <a16:creationId xmlns:a16="http://schemas.microsoft.com/office/drawing/2014/main" id="{EDACBD4C-1FFC-C37D-AF79-5A7944470477}"/>
              </a:ext>
            </a:extLst>
          </p:cNvPr>
          <p:cNvSpPr/>
          <p:nvPr/>
        </p:nvSpPr>
        <p:spPr bwMode="auto">
          <a:xfrm>
            <a:off x="5027122" y="2279217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Ellipse 55">
            <a:extLst>
              <a:ext uri="{FF2B5EF4-FFF2-40B4-BE49-F238E27FC236}">
                <a16:creationId xmlns:a16="http://schemas.microsoft.com/office/drawing/2014/main" id="{A40AFE2D-38E0-C777-8E03-819AF36411FB}"/>
              </a:ext>
            </a:extLst>
          </p:cNvPr>
          <p:cNvSpPr/>
          <p:nvPr/>
        </p:nvSpPr>
        <p:spPr bwMode="auto">
          <a:xfrm>
            <a:off x="6965469" y="2286233"/>
            <a:ext cx="170406" cy="177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Ellipse 56">
            <a:extLst>
              <a:ext uri="{FF2B5EF4-FFF2-40B4-BE49-F238E27FC236}">
                <a16:creationId xmlns:a16="http://schemas.microsoft.com/office/drawing/2014/main" id="{4CC4B741-170A-478C-94D3-4607F03A759C}"/>
              </a:ext>
            </a:extLst>
          </p:cNvPr>
          <p:cNvSpPr/>
          <p:nvPr/>
        </p:nvSpPr>
        <p:spPr bwMode="auto">
          <a:xfrm>
            <a:off x="8908629" y="2279216"/>
            <a:ext cx="170406" cy="177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Ellipse 33">
            <a:extLst>
              <a:ext uri="{FF2B5EF4-FFF2-40B4-BE49-F238E27FC236}">
                <a16:creationId xmlns:a16="http://schemas.microsoft.com/office/drawing/2014/main" id="{0A3E5442-950A-1B55-BA09-661F24EF4AB8}"/>
              </a:ext>
            </a:extLst>
          </p:cNvPr>
          <p:cNvSpPr/>
          <p:nvPr/>
        </p:nvSpPr>
        <p:spPr bwMode="auto">
          <a:xfrm>
            <a:off x="3089758" y="2284434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AF9E3EFD-103F-AF4E-2BBE-BEA4D9E4ED96}"/>
              </a:ext>
            </a:extLst>
          </p:cNvPr>
          <p:cNvSpPr txBox="1"/>
          <p:nvPr/>
        </p:nvSpPr>
        <p:spPr>
          <a:xfrm>
            <a:off x="3710143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1DE1CCCB-15A5-DBC2-124C-EBB5C244FFC2}"/>
              </a:ext>
            </a:extLst>
          </p:cNvPr>
          <p:cNvSpPr txBox="1"/>
          <p:nvPr/>
        </p:nvSpPr>
        <p:spPr>
          <a:xfrm>
            <a:off x="3381079" y="1776499"/>
            <a:ext cx="16220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2. Enhanced workforce and guest  user lifecycle</a:t>
            </a: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A62CA664-2E05-D971-996C-011F9A9AF04F}"/>
              </a:ext>
            </a:extLst>
          </p:cNvPr>
          <p:cNvSpPr txBox="1"/>
          <p:nvPr/>
        </p:nvSpPr>
        <p:spPr>
          <a:xfrm>
            <a:off x="5684032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CE02C29E-71F1-0C8A-6B19-C037CBFC88B5}"/>
              </a:ext>
            </a:extLst>
          </p:cNvPr>
          <p:cNvSpPr txBox="1"/>
          <p:nvPr/>
        </p:nvSpPr>
        <p:spPr>
          <a:xfrm>
            <a:off x="7617456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605C3485-93D2-E06C-98CB-9E983696C4B1}"/>
              </a:ext>
            </a:extLst>
          </p:cNvPr>
          <p:cNvSpPr txBox="1"/>
          <p:nvPr/>
        </p:nvSpPr>
        <p:spPr>
          <a:xfrm>
            <a:off x="7303368" y="1722265"/>
            <a:ext cx="165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4. Govern Internet Access based on business needs</a:t>
            </a:r>
          </a:p>
        </p:txBody>
      </p:sp>
      <p:sp>
        <p:nvSpPr>
          <p:cNvPr id="39" name="Ellipse 4">
            <a:extLst>
              <a:ext uri="{FF2B5EF4-FFF2-40B4-BE49-F238E27FC236}">
                <a16:creationId xmlns:a16="http://schemas.microsoft.com/office/drawing/2014/main" id="{E7D72B76-D323-23AC-B259-E3C6E84DD519}"/>
              </a:ext>
            </a:extLst>
          </p:cNvPr>
          <p:cNvSpPr/>
          <p:nvPr/>
        </p:nvSpPr>
        <p:spPr bwMode="auto">
          <a:xfrm>
            <a:off x="9920588" y="2220708"/>
            <a:ext cx="311910" cy="3119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B541023D-CA0A-68ED-3179-3F5587648D92}"/>
              </a:ext>
            </a:extLst>
          </p:cNvPr>
          <p:cNvSpPr txBox="1"/>
          <p:nvPr/>
        </p:nvSpPr>
        <p:spPr>
          <a:xfrm>
            <a:off x="9096421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F6AC38D8-3FAA-AE25-BC06-3BA084BC0B2A}"/>
              </a:ext>
            </a:extLst>
          </p:cNvPr>
          <p:cNvSpPr txBox="1"/>
          <p:nvPr/>
        </p:nvSpPr>
        <p:spPr>
          <a:xfrm>
            <a:off x="8977661" y="1842332"/>
            <a:ext cx="1074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5. Close-out</a:t>
            </a: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7D995BE4-5AC1-BB6E-3C9B-C7EED6747440}"/>
              </a:ext>
            </a:extLst>
          </p:cNvPr>
          <p:cNvSpPr txBox="1"/>
          <p:nvPr/>
        </p:nvSpPr>
        <p:spPr>
          <a:xfrm>
            <a:off x="5287226" y="1760298"/>
            <a:ext cx="1593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3. Secure and govern access to all apps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327075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mit Pfeil 2">
            <a:extLst>
              <a:ext uri="{FF2B5EF4-FFF2-40B4-BE49-F238E27FC236}">
                <a16:creationId xmlns:a16="http://schemas.microsoft.com/office/drawing/2014/main" id="{B1FA4FCD-FBF5-6FA8-0B30-33B37CC3AA6E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1320365" y="2367846"/>
            <a:ext cx="7588264" cy="1556"/>
          </a:xfrm>
          <a:prstGeom prst="straightConnector1">
            <a:avLst/>
          </a:prstGeom>
          <a:ln w="28575">
            <a:solidFill>
              <a:srgbClr val="0070C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A399A98-03A0-F3CE-E61E-C31A3B68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PoC | Phase 4: Govern Internet Access based on business needs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44E84A-D2A0-4957-64E3-E8CD8B9250E5}"/>
              </a:ext>
            </a:extLst>
          </p:cNvPr>
          <p:cNvSpPr txBox="1"/>
          <p:nvPr/>
        </p:nvSpPr>
        <p:spPr>
          <a:xfrm>
            <a:off x="509342" y="3030237"/>
            <a:ext cx="101445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600" b="1"/>
              <a:t>Working session </a:t>
            </a:r>
            <a:r>
              <a:rPr lang="en-GB" sz="1600"/>
              <a:t>(2 hour)</a:t>
            </a:r>
          </a:p>
        </p:txBody>
      </p:sp>
      <p:graphicFrame>
        <p:nvGraphicFramePr>
          <p:cNvPr id="24" name="Table 20">
            <a:extLst>
              <a:ext uri="{FF2B5EF4-FFF2-40B4-BE49-F238E27FC236}">
                <a16:creationId xmlns:a16="http://schemas.microsoft.com/office/drawing/2014/main" id="{C6B823FF-1548-6FF2-A25B-1FEB8A44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26944"/>
              </p:ext>
            </p:extLst>
          </p:nvPr>
        </p:nvGraphicFramePr>
        <p:xfrm>
          <a:off x="509342" y="3388145"/>
          <a:ext cx="11045878" cy="337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68762">
                  <a:extLst>
                    <a:ext uri="{9D8B030D-6E8A-4147-A177-3AD203B41FA5}">
                      <a16:colId xmlns:a16="http://schemas.microsoft.com/office/drawing/2014/main" val="1420714092"/>
                    </a:ext>
                  </a:extLst>
                </a:gridCol>
                <a:gridCol w="7077116">
                  <a:extLst>
                    <a:ext uri="{9D8B030D-6E8A-4147-A177-3AD203B41FA5}">
                      <a16:colId xmlns:a16="http://schemas.microsoft.com/office/drawing/2014/main" val="242689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Role / Prerequisite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Responsibility / Function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0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Global Administrator</a:t>
                      </a:r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/>
                        <a:t>Configure Global Secure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Groups or Users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ym typeface="Wingdings" panose="05000000000000000000" pitchFamily="2" charset="2"/>
                        </a:rPr>
                        <a:t> Create test groups and users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7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/>
                        <a:t>Conditional</a:t>
                      </a:r>
                      <a:r>
                        <a:rPr lang="de-DE" sz="1400"/>
                        <a:t> Access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ym typeface="Wingdings" panose="05000000000000000000" pitchFamily="2" charset="2"/>
                        </a:rPr>
                        <a:t> Create conditional access policy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8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/>
                        <a:t>Windows client device:</a:t>
                      </a:r>
                      <a:br>
                        <a:rPr lang="de-DE" sz="1400"/>
                      </a:br>
                      <a:r>
                        <a:rPr lang="de-DE" sz="1400"/>
                        <a:t>Windows 10/11 64 bit version</a:t>
                      </a:r>
                      <a:br>
                        <a:rPr lang="de-DE" sz="1400"/>
                      </a:br>
                      <a:r>
                        <a:rPr lang="de-DE" sz="1400"/>
                        <a:t>Microsoft Entra joined or Hybrid Joined</a:t>
                      </a:r>
                    </a:p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ym typeface="Wingdings" panose="05000000000000000000" pitchFamily="2" charset="2"/>
                        </a:rPr>
                        <a:t> Client test for private access 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Windows Server 2012 R2 or later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ym typeface="Wingdings" panose="05000000000000000000" pitchFamily="2" charset="2"/>
                        </a:rPr>
                        <a:t> Connector Server (for private access resource)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8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/>
                        <a:t>Test End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ym typeface="Wingdings" panose="05000000000000000000" pitchFamily="2" charset="2"/>
                        </a:rPr>
                        <a:t> Test and Validate internet access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41087"/>
                  </a:ext>
                </a:extLst>
              </a:tr>
            </a:tbl>
          </a:graphicData>
        </a:graphic>
      </p:graphicFrame>
      <p:sp>
        <p:nvSpPr>
          <p:cNvPr id="5" name="TextBox 23">
            <a:extLst>
              <a:ext uri="{FF2B5EF4-FFF2-40B4-BE49-F238E27FC236}">
                <a16:creationId xmlns:a16="http://schemas.microsoft.com/office/drawing/2014/main" id="{2479384F-AC97-8D72-31E9-441C65790ADB}"/>
              </a:ext>
            </a:extLst>
          </p:cNvPr>
          <p:cNvSpPr txBox="1"/>
          <p:nvPr/>
        </p:nvSpPr>
        <p:spPr>
          <a:xfrm>
            <a:off x="1656878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B25981B2-5E92-F816-FA38-83E8A5975DC4}"/>
              </a:ext>
            </a:extLst>
          </p:cNvPr>
          <p:cNvSpPr txBox="1"/>
          <p:nvPr/>
        </p:nvSpPr>
        <p:spPr>
          <a:xfrm>
            <a:off x="1387943" y="2031021"/>
            <a:ext cx="1686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1. Entra Suite Intro</a:t>
            </a:r>
          </a:p>
        </p:txBody>
      </p:sp>
      <p:cxnSp>
        <p:nvCxnSpPr>
          <p:cNvPr id="22" name="Gerade Verbindung mit Pfeil 2">
            <a:extLst>
              <a:ext uri="{FF2B5EF4-FFF2-40B4-BE49-F238E27FC236}">
                <a16:creationId xmlns:a16="http://schemas.microsoft.com/office/drawing/2014/main" id="{ED8F46CA-5E5D-AA62-7FEB-7A182AF179F7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9079035" y="2367846"/>
            <a:ext cx="841553" cy="88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4">
            <a:extLst>
              <a:ext uri="{FF2B5EF4-FFF2-40B4-BE49-F238E27FC236}">
                <a16:creationId xmlns:a16="http://schemas.microsoft.com/office/drawing/2014/main" id="{5ECB1F3F-ED23-6AAA-73D6-76D948EA3EAE}"/>
              </a:ext>
            </a:extLst>
          </p:cNvPr>
          <p:cNvSpPr/>
          <p:nvPr/>
        </p:nvSpPr>
        <p:spPr bwMode="auto">
          <a:xfrm>
            <a:off x="1008455" y="2213447"/>
            <a:ext cx="311910" cy="31191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Ellipse 40">
            <a:extLst>
              <a:ext uri="{FF2B5EF4-FFF2-40B4-BE49-F238E27FC236}">
                <a16:creationId xmlns:a16="http://schemas.microsoft.com/office/drawing/2014/main" id="{EDACBD4C-1FFC-C37D-AF79-5A7944470477}"/>
              </a:ext>
            </a:extLst>
          </p:cNvPr>
          <p:cNvSpPr/>
          <p:nvPr/>
        </p:nvSpPr>
        <p:spPr bwMode="auto">
          <a:xfrm>
            <a:off x="5027122" y="2279217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Ellipse 55">
            <a:extLst>
              <a:ext uri="{FF2B5EF4-FFF2-40B4-BE49-F238E27FC236}">
                <a16:creationId xmlns:a16="http://schemas.microsoft.com/office/drawing/2014/main" id="{A40AFE2D-38E0-C777-8E03-819AF36411FB}"/>
              </a:ext>
            </a:extLst>
          </p:cNvPr>
          <p:cNvSpPr/>
          <p:nvPr/>
        </p:nvSpPr>
        <p:spPr bwMode="auto">
          <a:xfrm>
            <a:off x="6965469" y="2286233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Ellipse 56">
            <a:extLst>
              <a:ext uri="{FF2B5EF4-FFF2-40B4-BE49-F238E27FC236}">
                <a16:creationId xmlns:a16="http://schemas.microsoft.com/office/drawing/2014/main" id="{4CC4B741-170A-478C-94D3-4607F03A759C}"/>
              </a:ext>
            </a:extLst>
          </p:cNvPr>
          <p:cNvSpPr/>
          <p:nvPr/>
        </p:nvSpPr>
        <p:spPr bwMode="auto">
          <a:xfrm>
            <a:off x="8908629" y="2279216"/>
            <a:ext cx="170406" cy="177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Ellipse 33">
            <a:extLst>
              <a:ext uri="{FF2B5EF4-FFF2-40B4-BE49-F238E27FC236}">
                <a16:creationId xmlns:a16="http://schemas.microsoft.com/office/drawing/2014/main" id="{0A3E5442-950A-1B55-BA09-661F24EF4AB8}"/>
              </a:ext>
            </a:extLst>
          </p:cNvPr>
          <p:cNvSpPr/>
          <p:nvPr/>
        </p:nvSpPr>
        <p:spPr bwMode="auto">
          <a:xfrm>
            <a:off x="3089758" y="2284434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AF9E3EFD-103F-AF4E-2BBE-BEA4D9E4ED96}"/>
              </a:ext>
            </a:extLst>
          </p:cNvPr>
          <p:cNvSpPr txBox="1"/>
          <p:nvPr/>
        </p:nvSpPr>
        <p:spPr>
          <a:xfrm>
            <a:off x="3710143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1DE1CCCB-15A5-DBC2-124C-EBB5C244FFC2}"/>
              </a:ext>
            </a:extLst>
          </p:cNvPr>
          <p:cNvSpPr txBox="1"/>
          <p:nvPr/>
        </p:nvSpPr>
        <p:spPr>
          <a:xfrm>
            <a:off x="3381079" y="1776499"/>
            <a:ext cx="16220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2. Enhanced workforce and guest user lifecycle</a:t>
            </a: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A62CA664-2E05-D971-996C-011F9A9AF04F}"/>
              </a:ext>
            </a:extLst>
          </p:cNvPr>
          <p:cNvSpPr txBox="1"/>
          <p:nvPr/>
        </p:nvSpPr>
        <p:spPr>
          <a:xfrm>
            <a:off x="5684032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CE02C29E-71F1-0C8A-6B19-C037CBFC88B5}"/>
              </a:ext>
            </a:extLst>
          </p:cNvPr>
          <p:cNvSpPr txBox="1"/>
          <p:nvPr/>
        </p:nvSpPr>
        <p:spPr>
          <a:xfrm>
            <a:off x="7617456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605C3485-93D2-E06C-98CB-9E983696C4B1}"/>
              </a:ext>
            </a:extLst>
          </p:cNvPr>
          <p:cNvSpPr txBox="1"/>
          <p:nvPr/>
        </p:nvSpPr>
        <p:spPr>
          <a:xfrm>
            <a:off x="7303368" y="1722265"/>
            <a:ext cx="165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4. Govern Internet Access based on business needs</a:t>
            </a:r>
          </a:p>
        </p:txBody>
      </p:sp>
      <p:sp>
        <p:nvSpPr>
          <p:cNvPr id="39" name="Ellipse 4">
            <a:extLst>
              <a:ext uri="{FF2B5EF4-FFF2-40B4-BE49-F238E27FC236}">
                <a16:creationId xmlns:a16="http://schemas.microsoft.com/office/drawing/2014/main" id="{E7D72B76-D323-23AC-B259-E3C6E84DD519}"/>
              </a:ext>
            </a:extLst>
          </p:cNvPr>
          <p:cNvSpPr/>
          <p:nvPr/>
        </p:nvSpPr>
        <p:spPr bwMode="auto">
          <a:xfrm>
            <a:off x="9920588" y="2220708"/>
            <a:ext cx="311910" cy="3119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B541023D-CA0A-68ED-3179-3F5587648D92}"/>
              </a:ext>
            </a:extLst>
          </p:cNvPr>
          <p:cNvSpPr txBox="1"/>
          <p:nvPr/>
        </p:nvSpPr>
        <p:spPr>
          <a:xfrm>
            <a:off x="9096421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F6AC38D8-3FAA-AE25-BC06-3BA084BC0B2A}"/>
              </a:ext>
            </a:extLst>
          </p:cNvPr>
          <p:cNvSpPr txBox="1"/>
          <p:nvPr/>
        </p:nvSpPr>
        <p:spPr>
          <a:xfrm>
            <a:off x="8977661" y="1842332"/>
            <a:ext cx="1074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5. Close-out</a:t>
            </a: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203C7A12-14BF-FD7A-2E0C-9811BD163C0D}"/>
              </a:ext>
            </a:extLst>
          </p:cNvPr>
          <p:cNvSpPr txBox="1"/>
          <p:nvPr/>
        </p:nvSpPr>
        <p:spPr>
          <a:xfrm>
            <a:off x="5282572" y="1767681"/>
            <a:ext cx="1593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3. Secure and govern access to all apps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41043374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mit Pfeil 2">
            <a:extLst>
              <a:ext uri="{FF2B5EF4-FFF2-40B4-BE49-F238E27FC236}">
                <a16:creationId xmlns:a16="http://schemas.microsoft.com/office/drawing/2014/main" id="{B1FA4FCD-FBF5-6FA8-0B30-33B37CC3AA6E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1320365" y="2367846"/>
            <a:ext cx="7588264" cy="1556"/>
          </a:xfrm>
          <a:prstGeom prst="straightConnector1">
            <a:avLst/>
          </a:prstGeom>
          <a:ln w="28575">
            <a:solidFill>
              <a:srgbClr val="0070C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A399A98-03A0-F3CE-E61E-C31A3B68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PoC | Phase 5: Close-out</a:t>
            </a: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2479384F-AC97-8D72-31E9-441C65790ADB}"/>
              </a:ext>
            </a:extLst>
          </p:cNvPr>
          <p:cNvSpPr txBox="1"/>
          <p:nvPr/>
        </p:nvSpPr>
        <p:spPr>
          <a:xfrm>
            <a:off x="1656878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B25981B2-5E92-F816-FA38-83E8A5975DC4}"/>
              </a:ext>
            </a:extLst>
          </p:cNvPr>
          <p:cNvSpPr txBox="1"/>
          <p:nvPr/>
        </p:nvSpPr>
        <p:spPr>
          <a:xfrm>
            <a:off x="1387943" y="2031021"/>
            <a:ext cx="1471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1. Entra Suite Intro</a:t>
            </a:r>
          </a:p>
        </p:txBody>
      </p:sp>
      <p:cxnSp>
        <p:nvCxnSpPr>
          <p:cNvPr id="22" name="Gerade Verbindung mit Pfeil 2">
            <a:extLst>
              <a:ext uri="{FF2B5EF4-FFF2-40B4-BE49-F238E27FC236}">
                <a16:creationId xmlns:a16="http://schemas.microsoft.com/office/drawing/2014/main" id="{ED8F46CA-5E5D-AA62-7FEB-7A182AF179F7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9079035" y="2367846"/>
            <a:ext cx="841553" cy="88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4">
            <a:extLst>
              <a:ext uri="{FF2B5EF4-FFF2-40B4-BE49-F238E27FC236}">
                <a16:creationId xmlns:a16="http://schemas.microsoft.com/office/drawing/2014/main" id="{5ECB1F3F-ED23-6AAA-73D6-76D948EA3EAE}"/>
              </a:ext>
            </a:extLst>
          </p:cNvPr>
          <p:cNvSpPr/>
          <p:nvPr/>
        </p:nvSpPr>
        <p:spPr bwMode="auto">
          <a:xfrm>
            <a:off x="1008455" y="2213447"/>
            <a:ext cx="311910" cy="31191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Ellipse 40">
            <a:extLst>
              <a:ext uri="{FF2B5EF4-FFF2-40B4-BE49-F238E27FC236}">
                <a16:creationId xmlns:a16="http://schemas.microsoft.com/office/drawing/2014/main" id="{EDACBD4C-1FFC-C37D-AF79-5A7944470477}"/>
              </a:ext>
            </a:extLst>
          </p:cNvPr>
          <p:cNvSpPr/>
          <p:nvPr/>
        </p:nvSpPr>
        <p:spPr bwMode="auto">
          <a:xfrm>
            <a:off x="5027122" y="2279217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Ellipse 55">
            <a:extLst>
              <a:ext uri="{FF2B5EF4-FFF2-40B4-BE49-F238E27FC236}">
                <a16:creationId xmlns:a16="http://schemas.microsoft.com/office/drawing/2014/main" id="{A40AFE2D-38E0-C777-8E03-819AF36411FB}"/>
              </a:ext>
            </a:extLst>
          </p:cNvPr>
          <p:cNvSpPr/>
          <p:nvPr/>
        </p:nvSpPr>
        <p:spPr bwMode="auto">
          <a:xfrm>
            <a:off x="6965469" y="2286233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Ellipse 56">
            <a:extLst>
              <a:ext uri="{FF2B5EF4-FFF2-40B4-BE49-F238E27FC236}">
                <a16:creationId xmlns:a16="http://schemas.microsoft.com/office/drawing/2014/main" id="{4CC4B741-170A-478C-94D3-4607F03A759C}"/>
              </a:ext>
            </a:extLst>
          </p:cNvPr>
          <p:cNvSpPr/>
          <p:nvPr/>
        </p:nvSpPr>
        <p:spPr bwMode="auto">
          <a:xfrm>
            <a:off x="8908629" y="2279216"/>
            <a:ext cx="170406" cy="17725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Ellipse 33">
            <a:extLst>
              <a:ext uri="{FF2B5EF4-FFF2-40B4-BE49-F238E27FC236}">
                <a16:creationId xmlns:a16="http://schemas.microsoft.com/office/drawing/2014/main" id="{0A3E5442-950A-1B55-BA09-661F24EF4AB8}"/>
              </a:ext>
            </a:extLst>
          </p:cNvPr>
          <p:cNvSpPr/>
          <p:nvPr/>
        </p:nvSpPr>
        <p:spPr bwMode="auto">
          <a:xfrm>
            <a:off x="3089758" y="2284434"/>
            <a:ext cx="170406" cy="17725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AF9E3EFD-103F-AF4E-2BBE-BEA4D9E4ED96}"/>
              </a:ext>
            </a:extLst>
          </p:cNvPr>
          <p:cNvSpPr txBox="1"/>
          <p:nvPr/>
        </p:nvSpPr>
        <p:spPr>
          <a:xfrm>
            <a:off x="3710143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1DE1CCCB-15A5-DBC2-124C-EBB5C244FFC2}"/>
              </a:ext>
            </a:extLst>
          </p:cNvPr>
          <p:cNvSpPr txBox="1"/>
          <p:nvPr/>
        </p:nvSpPr>
        <p:spPr>
          <a:xfrm>
            <a:off x="3381079" y="1776499"/>
            <a:ext cx="16220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2. Enhanced workforce and guest lifecycle</a:t>
            </a: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A62CA664-2E05-D971-996C-011F9A9AF04F}"/>
              </a:ext>
            </a:extLst>
          </p:cNvPr>
          <p:cNvSpPr txBox="1"/>
          <p:nvPr/>
        </p:nvSpPr>
        <p:spPr>
          <a:xfrm>
            <a:off x="5684032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794A5943-F78E-8858-5F7D-D05B5EFB3C3B}"/>
              </a:ext>
            </a:extLst>
          </p:cNvPr>
          <p:cNvSpPr txBox="1"/>
          <p:nvPr/>
        </p:nvSpPr>
        <p:spPr>
          <a:xfrm>
            <a:off x="5318731" y="1836554"/>
            <a:ext cx="1593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3. Modernize remote access</a:t>
            </a: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CE02C29E-71F1-0C8A-6B19-C037CBFC88B5}"/>
              </a:ext>
            </a:extLst>
          </p:cNvPr>
          <p:cNvSpPr txBox="1"/>
          <p:nvPr/>
        </p:nvSpPr>
        <p:spPr>
          <a:xfrm>
            <a:off x="7617456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 hours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605C3485-93D2-E06C-98CB-9E983696C4B1}"/>
              </a:ext>
            </a:extLst>
          </p:cNvPr>
          <p:cNvSpPr txBox="1"/>
          <p:nvPr/>
        </p:nvSpPr>
        <p:spPr>
          <a:xfrm>
            <a:off x="7303368" y="1722265"/>
            <a:ext cx="165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4. Govern Internet Access based on business needs</a:t>
            </a:r>
          </a:p>
        </p:txBody>
      </p:sp>
      <p:sp>
        <p:nvSpPr>
          <p:cNvPr id="39" name="Ellipse 4">
            <a:extLst>
              <a:ext uri="{FF2B5EF4-FFF2-40B4-BE49-F238E27FC236}">
                <a16:creationId xmlns:a16="http://schemas.microsoft.com/office/drawing/2014/main" id="{E7D72B76-D323-23AC-B259-E3C6E84DD519}"/>
              </a:ext>
            </a:extLst>
          </p:cNvPr>
          <p:cNvSpPr/>
          <p:nvPr/>
        </p:nvSpPr>
        <p:spPr bwMode="auto">
          <a:xfrm>
            <a:off x="9920588" y="2220708"/>
            <a:ext cx="311910" cy="31191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B541023D-CA0A-68ED-3179-3F5587648D92}"/>
              </a:ext>
            </a:extLst>
          </p:cNvPr>
          <p:cNvSpPr txBox="1"/>
          <p:nvPr/>
        </p:nvSpPr>
        <p:spPr>
          <a:xfrm>
            <a:off x="9096421" y="2407597"/>
            <a:ext cx="8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hour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F6AC38D8-3FAA-AE25-BC06-3BA084BC0B2A}"/>
              </a:ext>
            </a:extLst>
          </p:cNvPr>
          <p:cNvSpPr txBox="1"/>
          <p:nvPr/>
        </p:nvSpPr>
        <p:spPr>
          <a:xfrm>
            <a:off x="8977661" y="1842332"/>
            <a:ext cx="1074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5. Close-out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F423F3-F805-2FFC-9E3E-6ED78CFA3E3E}"/>
              </a:ext>
            </a:extLst>
          </p:cNvPr>
          <p:cNvSpPr txBox="1"/>
          <p:nvPr/>
        </p:nvSpPr>
        <p:spPr>
          <a:xfrm>
            <a:off x="542081" y="3399725"/>
            <a:ext cx="10144588" cy="30777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2000" b="1"/>
              <a:t>Wrap-up session </a:t>
            </a:r>
            <a:r>
              <a:rPr lang="en-GB" sz="2000"/>
              <a:t>(1 hour)</a:t>
            </a:r>
          </a:p>
          <a:p>
            <a:r>
              <a:rPr lang="en-GB" sz="2000"/>
              <a:t>Who? </a:t>
            </a:r>
          </a:p>
          <a:p>
            <a:r>
              <a:rPr lang="en-GB" sz="2000">
                <a:sym typeface="Wingdings" panose="05000000000000000000" pitchFamily="2" charset="2"/>
              </a:rPr>
              <a:t>	 </a:t>
            </a:r>
            <a:r>
              <a:rPr lang="en-GB" sz="2000"/>
              <a:t>All teams</a:t>
            </a:r>
          </a:p>
          <a:p>
            <a:r>
              <a:rPr lang="en-GB" sz="2000">
                <a:sym typeface="Wingdings" panose="05000000000000000000" pitchFamily="2" charset="2"/>
              </a:rPr>
              <a:t>	 Leadership team</a:t>
            </a:r>
          </a:p>
          <a:p>
            <a:endParaRPr lang="en-GB" sz="2000">
              <a:sym typeface="Wingdings" panose="05000000000000000000" pitchFamily="2" charset="2"/>
            </a:endParaRPr>
          </a:p>
          <a:p>
            <a:pPr algn="l"/>
            <a:r>
              <a:rPr lang="en-GB" sz="2000" b="1"/>
              <a:t>Goal</a:t>
            </a:r>
            <a:endParaRPr lang="en-GB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Present top findings to leadership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Discuss strategy to further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Collect Feedback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0972413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8994b0ee-3161-407c-ae9c-eb4dd62c37ee" xsi:nil="true"/>
    <_ip_UnifiedCompliancePolicyProperties xmlns="http://schemas.microsoft.com/sharepoint/v3" xsi:nil="true"/>
    <MediaServiceTranscript xmlns="8994b0ee-3161-407c-ae9c-eb4dd62c37ee" xsi:nil="true"/>
    <TypeofMeetingNeeded xmlns="8994b0ee-3161-407c-ae9c-eb4dd62c37ee" xsi:nil="true"/>
    <TaxCatchAll xmlns="230e9df3-be65-4c73-a93b-d1236ebd677e" xsi:nil="true"/>
    <MediaServiceKeyPoints xmlns="8994b0ee-3161-407c-ae9c-eb4dd62c37e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88E5248916814D9D3C75A00F93928E" ma:contentTypeVersion="88" ma:contentTypeDescription="Create a new document." ma:contentTypeScope="" ma:versionID="a46d70603b8409ae0b0c4a2c5e248acf">
  <xsd:schema xmlns:xsd="http://www.w3.org/2001/XMLSchema" xmlns:xs="http://www.w3.org/2001/XMLSchema" xmlns:p="http://schemas.microsoft.com/office/2006/metadata/properties" xmlns:ns1="http://schemas.microsoft.com/sharepoint/v3" xmlns:ns2="2300571f-bea5-4c33-964f-ae09f84b02fb" xmlns:ns3="8994b0ee-3161-407c-ae9c-eb4dd62c37ee" xmlns:ns4="230e9df3-be65-4c73-a93b-d1236ebd677e" targetNamespace="http://schemas.microsoft.com/office/2006/metadata/properties" ma:root="true" ma:fieldsID="bf21273533d1d5ace053fec7f859b6dd" ns1:_="" ns2:_="" ns3:_="" ns4:_="">
    <xsd:import namespace="http://schemas.microsoft.com/sharepoint/v3"/>
    <xsd:import namespace="2300571f-bea5-4c33-964f-ae09f84b02fb"/>
    <xsd:import namespace="8994b0ee-3161-407c-ae9c-eb4dd62c37e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Transcript" minOccurs="0"/>
                <xsd:element ref="ns1:_ip_UnifiedCompliancePolicyProperties" minOccurs="0"/>
                <xsd:element ref="ns1:_ip_UnifiedCompliancePolicyUIAction" minOccurs="0"/>
                <xsd:element ref="ns3:TypeofMeetingNeeded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DocTag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0571f-bea5-4c33-964f-ae09f84b02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4b0ee-3161-407c-ae9c-eb4dd62c37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Transcript" ma:index="21" nillable="true" ma:displayName="MediaServiceTranscript" ma:hidden="true" ma:internalName="MediaServiceTranscript" ma:readOnly="false">
      <xsd:simpleType>
        <xsd:restriction base="dms:Note"/>
      </xsd:simpleType>
    </xsd:element>
    <xsd:element name="TypeofMeetingNeeded" ma:index="24" nillable="true" ma:displayName="Type of Meeting Needed" ma:format="Dropdown" ma:internalName="TypeofMeetingNeeded">
      <xsd:simpleType>
        <xsd:restriction base="dms:Text">
          <xsd:maxLength value="255"/>
        </xsd:restriction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displayName="Image Tags_0" ma:hidden="true" ma:internalName="lcf76f155ced4ddcb4097134ff3c332f">
      <xsd:simpleType>
        <xsd:restriction base="dms:Note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dbfe76e7-b1c9-4495-849c-1312e693b351}" ma:internalName="TaxCatchAll" ma:showField="CatchAllData" ma:web="2300571f-bea5-4c33-964f-ae09f84b02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621A2B-607F-41B7-B777-147A814DCAC3}">
  <ds:schemaRefs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230e9df3-be65-4c73-a93b-d1236ebd677e"/>
    <ds:schemaRef ds:uri="8994b0ee-3161-407c-ae9c-eb4dd62c37ee"/>
    <ds:schemaRef ds:uri="2300571f-bea5-4c33-964f-ae09f84b02f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4E47B5E-492C-4DBF-A8BC-06A94EC1332C}">
  <ds:schemaRefs>
    <ds:schemaRef ds:uri="2300571f-bea5-4c33-964f-ae09f84b02fb"/>
    <ds:schemaRef ds:uri="230e9df3-be65-4c73-a93b-d1236ebd677e"/>
    <ds:schemaRef ds:uri="8994b0ee-3161-407c-ae9c-eb4dd62c37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48ABBEA-BEF9-41F2-B563-6F3F0DFF9F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933</Words>
  <Application>Microsoft Office PowerPoint</Application>
  <PresentationFormat>Widescreen</PresentationFormat>
  <Paragraphs>198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Segoe UI</vt:lpstr>
      <vt:lpstr>Wingdings</vt:lpstr>
      <vt:lpstr>Office Theme</vt:lpstr>
      <vt:lpstr>Microsoft Entra Suite POC – Overview</vt:lpstr>
      <vt:lpstr>PowerPoint Presentation</vt:lpstr>
      <vt:lpstr>PoC | Timeline</vt:lpstr>
      <vt:lpstr>PoC | Pre-work</vt:lpstr>
      <vt:lpstr>PoC | Phase 1: Intro</vt:lpstr>
      <vt:lpstr>PoC | Phase 2: Enhanced workforce and guest lifecycle</vt:lpstr>
      <vt:lpstr>PoC | Phase 3: Modernize remote access</vt:lpstr>
      <vt:lpstr>PoC | Phase 4: Govern Internet Access based on business needs</vt:lpstr>
      <vt:lpstr>PoC | Phase 5: Close-out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Entra ID Governance POC  CxE IDNA Customer Acceleration team </dc:title>
  <dc:creator>Jorge Lopez</dc:creator>
  <cp:lastModifiedBy>Jorge Lopez</cp:lastModifiedBy>
  <cp:revision>18</cp:revision>
  <dcterms:created xsi:type="dcterms:W3CDTF">2023-10-30T18:17:45Z</dcterms:created>
  <dcterms:modified xsi:type="dcterms:W3CDTF">2024-09-04T20:36:19Z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0x0101003288E5248916814D9D3C75A00F93928E</vt:lpwstr>
  </property>
</Properties>
</file>