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1" r:id="rId7"/>
    <p:sldId id="334" r:id="rId8"/>
    <p:sldId id="357" r:id="rId9"/>
    <p:sldId id="362" r:id="rId10"/>
    <p:sldId id="363" r:id="rId11"/>
    <p:sldId id="364" r:id="rId12"/>
    <p:sldId id="343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EC85A-1715-4E3C-9C76-574187326578}" type="datetime1">
              <a:rPr lang="de-DE" noProof="0" smtClean="0"/>
              <a:t>27.04.2023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1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17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2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93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39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69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38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F906D89-C7A0-4006-838C-E006FA6B5FAA}" type="datetime4">
              <a:rPr lang="de-DE" noProof="0" smtClean="0">
                <a:latin typeface="+mn-lt"/>
              </a:rPr>
              <a:t>27. April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ihand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9" name="Freihand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40" name="Freihand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B06C608-88DB-4A46-92B6-773F3485F724}" type="datetime4">
              <a:rPr lang="de-DE" noProof="0" smtClean="0">
                <a:latin typeface="+mn-lt"/>
              </a:rPr>
              <a:t>27. April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6F89BB42-55A7-4CEE-9C9D-0DB51D9FAA93}" type="datetime4">
              <a:rPr lang="de-DE" noProof="0" smtClean="0">
                <a:latin typeface="+mn-lt"/>
              </a:rPr>
              <a:t>27. April 2023</a:t>
            </a:fld>
            <a:endParaRPr lang="de-DE" noProof="0" dirty="0">
              <a:latin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5" name="Textplatzhalt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platzhalt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platzhalt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platzhalt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Textplatzhalt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 dirty="0"/>
              <a:t>15. Mai 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 dirty="0"/>
              <a:t>Statusbericht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7ADF8DC-47C1-49F6-AD8A-5D9C8B942CAB}" type="datetime4">
              <a:rPr lang="de-DE" noProof="0" smtClean="0">
                <a:latin typeface="+mn-lt"/>
              </a:rPr>
              <a:t>27. April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Diagramm durch Klicken auf Symbol hinzufügen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347BF340-3694-4BEF-8041-DEBC2F2F8165}" type="datetime4">
              <a:rPr lang="de-DE" noProof="0" smtClean="0">
                <a:latin typeface="+mn-lt"/>
              </a:rPr>
              <a:t>27. April 2023</a:t>
            </a:fld>
            <a:endParaRPr lang="de-DE" noProof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Jahresbericht</a:t>
            </a:r>
            <a:endParaRPr lang="de-DE" b="0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de-DE" noProof="0"/>
              <a:t>Tabelle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4F44F1FB-9E1C-4825-B70F-BB762195B2A1}" type="datetime4">
              <a:rPr lang="de-DE" noProof="0" smtClean="0">
                <a:latin typeface="+mn-lt"/>
              </a:rPr>
              <a:t>27. April 2023</a:t>
            </a:fld>
            <a:endParaRPr lang="de-DE" noProof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Jahresbericht</a:t>
            </a:r>
            <a:endParaRPr lang="de-DE" b="0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52137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0000" b="1" noProof="0" dirty="0">
                <a:solidFill>
                  <a:schemeClr val="bg1"/>
                </a:solidFill>
              </a:rPr>
              <a:t>„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1" name="Titel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Bildplatzhalt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2" name="Textplatzhalt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3" name="Textplatzhalt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4" name="Textplatzhalt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5" name="Textplatzhalt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6" name="Textplatzhalt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7" name="Textplatzhalt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8" name="Textplatzhalt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9" name="Textplatzhalt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0" name="Freihand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66" name="Bildplatzhalt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9" name="Bildplatzhalt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FB8036-7907-5EEE-479C-D982A1F2BA60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DE"/>
              <a:t>15. Mai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3A5E0A-320C-B312-CF05-DF4008347AB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/>
              <a:t>Statusbericht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260CB8-77C5-DDD5-6B7D-2FF1C71E7D1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96" name="Textplatzhalt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97" name="Textplatzhalt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2" name="Textplatzhalt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3" name="Textplatzhalt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de-DE" noProof="0"/>
              <a:t>Zum Bearbeiten klicken </a:t>
            </a:r>
          </a:p>
        </p:txBody>
      </p:sp>
      <p:sp>
        <p:nvSpPr>
          <p:cNvPr id="106" name="Textplatzhalt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7" name="Textplatzhalt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de-DE" noProof="0"/>
              <a:t>Zum Bearbeiten klicken </a:t>
            </a:r>
          </a:p>
        </p:txBody>
      </p:sp>
      <p:sp>
        <p:nvSpPr>
          <p:cNvPr id="108" name="Textplatzhalt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9" name="Textplatzhalt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688B1A89-CAFF-404F-B462-159D96DD2862}" type="datetime4">
              <a:rPr lang="de-DE" noProof="0" smtClean="0">
                <a:latin typeface="+mn-lt"/>
              </a:rPr>
              <a:t>27. April 2023</a:t>
            </a:fld>
            <a:endParaRPr lang="de-DE" noProof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de-DE" noProof="0"/>
              <a:t>Jahresbericht</a:t>
            </a:r>
            <a:endParaRPr lang="de-DE" b="0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15. Mai 2023</a:t>
            </a: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Statusbericht</a:t>
            </a: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 rtl="0"/>
              <a:t>‹Nr.›</a:t>
            </a:fld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de-DE" dirty="0" err="1"/>
              <a:t>EcoScore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549553"/>
            <a:ext cx="5637591" cy="953337"/>
          </a:xfrm>
        </p:spPr>
        <p:txBody>
          <a:bodyPr rtlCol="0"/>
          <a:lstStyle/>
          <a:p>
            <a:pPr rtl="0"/>
            <a:r>
              <a:rPr lang="de-DE" dirty="0">
                <a:latin typeface="+mj-lt"/>
              </a:rPr>
              <a:t>Wirtschaftsinformatik-Projekt</a:t>
            </a:r>
            <a:r>
              <a:rPr lang="de-DE" dirty="0"/>
              <a:t> </a:t>
            </a:r>
          </a:p>
          <a:p>
            <a:pPr rtl="0"/>
            <a:r>
              <a:rPr lang="de" dirty="0"/>
              <a:t>Bashkim Mehmeti, Niklas Mielke, Alex Strunz, Mick Grams </a:t>
            </a:r>
          </a:p>
          <a:p>
            <a:pPr rtl="0"/>
            <a:r>
              <a:rPr lang="de-DE" dirty="0"/>
              <a:t>3. September 20xx 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79719"/>
          </a:xfrm>
        </p:spPr>
        <p:txBody>
          <a:bodyPr rtlCol="0"/>
          <a:lstStyle/>
          <a:p>
            <a:r>
              <a:rPr lang="de-DE" dirty="0"/>
              <a:t>01. Textbeispiel</a:t>
            </a:r>
          </a:p>
          <a:p>
            <a:pPr rtl="0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847638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rtlCol="0"/>
          <a:lstStyle/>
          <a:p>
            <a:r>
              <a:rPr lang="de-DE" dirty="0"/>
              <a:t>02. Textbeispiel</a:t>
            </a:r>
          </a:p>
          <a:p>
            <a:pPr rt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847638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44052"/>
          </a:xfrm>
        </p:spPr>
        <p:txBody>
          <a:bodyPr rtlCol="0"/>
          <a:lstStyle/>
          <a:p>
            <a:r>
              <a:rPr lang="de-DE" dirty="0"/>
              <a:t>03. Textbeispiel</a:t>
            </a:r>
          </a:p>
          <a:p>
            <a:pPr rtl="0"/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847638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6"/>
          </a:xfrm>
        </p:spPr>
        <p:txBody>
          <a:bodyPr rtlCol="0"/>
          <a:lstStyle/>
          <a:p>
            <a:r>
              <a:rPr lang="de-DE" dirty="0"/>
              <a:t>04. Textbeispiel</a:t>
            </a:r>
          </a:p>
          <a:p>
            <a:pPr rtl="0"/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847638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44052"/>
          </a:xfrm>
        </p:spPr>
        <p:txBody>
          <a:bodyPr rtlCol="0"/>
          <a:lstStyle/>
          <a:p>
            <a:r>
              <a:rPr lang="de-DE" dirty="0"/>
              <a:t>05. Textbeispiel</a:t>
            </a:r>
          </a:p>
          <a:p>
            <a:pPr rtl="0"/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847638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de-DE" dirty="0"/>
              <a:t>Statusbericht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r>
              <a:rPr lang="de-DE" dirty="0"/>
              <a:t>15. Mai 2023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Überschrift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r>
              <a:rPr lang="de-DE" dirty="0"/>
              <a:t>Textbeispiel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de-DE" dirty="0"/>
              <a:t>Statusbericht</a:t>
            </a:r>
          </a:p>
          <a:p>
            <a:pPr rt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r>
              <a:rPr lang="de-DE" dirty="0"/>
              <a:t>15. Mai 2023</a:t>
            </a:r>
          </a:p>
          <a:p>
            <a:pPr rtl="0"/>
            <a:endParaRPr lang="de-DE" dirty="0"/>
          </a:p>
        </p:txBody>
      </p:sp>
      <p:pic>
        <p:nvPicPr>
          <p:cNvPr id="53" name="Bildplatzhalter 52" descr="Hängende Glühbirnen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9" descr="Setzling Schwarz-Weiß Nahaufnahme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8440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de-DE"/>
              <a:t>Zeitachse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 rtlCol="0"/>
          <a:lstStyle/>
          <a:p>
            <a:pPr rtl="0"/>
            <a:r>
              <a:rPr lang="de-DE" dirty="0"/>
              <a:t>Q1. Juli – Sep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699692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  <a:p>
            <a:pPr rtl="0"/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 rtlCol="0"/>
          <a:lstStyle/>
          <a:p>
            <a:pPr rtl="0"/>
            <a:r>
              <a:rPr lang="de-DE"/>
              <a:t>Q2. Okt – Dez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699692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  <a:p>
            <a:pPr rtl="0"/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de-DE" dirty="0"/>
              <a:t>Q3. Jan – </a:t>
            </a:r>
            <a:r>
              <a:rPr lang="de-DE" dirty="0" err="1"/>
              <a:t>Mrz</a:t>
            </a:r>
            <a:r>
              <a:rPr lang="de-DE" dirty="0"/>
              <a:t>	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699692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  <a:p>
            <a:pPr rtl="0"/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 rtlCol="0"/>
          <a:lstStyle/>
          <a:p>
            <a:pPr rtl="0"/>
            <a:r>
              <a:rPr lang="de-DE" dirty="0"/>
              <a:t>Q4. Apr – Jun	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699692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  <a:p>
            <a:pPr rtl="0"/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de-DE" dirty="0"/>
              <a:t>Statusbericht</a:t>
            </a:r>
          </a:p>
          <a:p>
            <a:pPr rtl="0"/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r>
              <a:rPr lang="de-DE" dirty="0"/>
              <a:t>15. Mai 2023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43335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Ziele für das nächste Meeting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de-DE" smtClean="0"/>
              <a:pPr algn="l" rtl="0"/>
              <a:t>6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de-DE" dirty="0"/>
              <a:t>Statusbericht</a:t>
            </a:r>
          </a:p>
          <a:p>
            <a:pPr rtl="0"/>
            <a:endParaRPr lang="de-DE" sz="11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r>
              <a:rPr lang="de-DE" dirty="0"/>
              <a:t>15. Mai 2023</a:t>
            </a:r>
          </a:p>
          <a:p>
            <a:pPr rtl="0"/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222994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Ziele für das nächste Meeting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de-DE" dirty="0"/>
              <a:t>Textbeispiel</a:t>
            </a:r>
          </a:p>
          <a:p>
            <a:pPr marL="0" indent="0" rtl="0">
              <a:buNone/>
            </a:pPr>
            <a:endParaRPr lang="de-DE" dirty="0"/>
          </a:p>
          <a:p>
            <a:pPr rt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Textbeispiel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de-DE" smtClean="0"/>
              <a:pPr algn="l" rtl="0"/>
              <a:t>7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de-DE" dirty="0"/>
              <a:t>Statusbericht</a:t>
            </a:r>
          </a:p>
          <a:p>
            <a:pPr rtl="0"/>
            <a:endParaRPr lang="de-DE" sz="11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r>
              <a:rPr lang="de-DE" dirty="0"/>
              <a:t>15. Mai 2023</a:t>
            </a:r>
          </a:p>
          <a:p>
            <a:pPr rtl="0"/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Zusammenfassung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/>
              <a:t>Unser Geschäft entwickelt sich gut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de-DE" dirty="0"/>
              <a:t>Die Gewinne sind im letzten Quartal um 3 % gestiegen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de-DE"/>
              <a:t>Wir erledigen unsere Arbeit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Wir haben das Konsolidierungsprojekt abgeschlossen</a:t>
            </a:r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/>
              <a:t>Wir stellen unsere Kunden zufrieden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 dirty="0"/>
              <a:t>Letztes Jahr haben wir Tausende von Kunden unterstützt und 60 000 Einheiten verkauft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/>
              <a:t>Unsere Kunden kommen immer wieder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 dirty="0"/>
              <a:t>Wir haben die Kundenbindung um 4 % erhöht</a:t>
            </a:r>
          </a:p>
        </p:txBody>
      </p:sp>
      <p:sp>
        <p:nvSpPr>
          <p:cNvPr id="53" name="Textplatzhalt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de-DE"/>
              <a:t>Wir sind führend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de-DE" dirty="0"/>
              <a:t>Wir sind in der Branche in allen Bereichen führend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de-DE" dirty="0"/>
              <a:t>Statusbericht</a:t>
            </a:r>
          </a:p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r>
              <a:rPr lang="de-DE" dirty="0"/>
              <a:t>15. Mai 2023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71" y="2391771"/>
            <a:ext cx="4903377" cy="610863"/>
          </a:xfrm>
        </p:spPr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3" name="Bildplatzhalter 12" descr="Portrait eines Teammitglied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3199.tgt.Office_49129363_TF78853419_Win32_OJ110714667.potx" id="{7A2F4668-93F6-471B-83F7-430174FEFEDB}" vid="{D465AC0A-71ED-48EF-BF24-B82474E30F2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{CCAC4030-8A8D-4874-8F78-9E4293D3C691}tf78853419_win32</Template>
  <TotalTime>0</TotalTime>
  <Words>205</Words>
  <Application>Microsoft Office PowerPoint</Application>
  <PresentationFormat>Breitbild</PresentationFormat>
  <Paragraphs>78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Design1</vt:lpstr>
      <vt:lpstr>EcoScore</vt:lpstr>
      <vt:lpstr>Agenda</vt:lpstr>
      <vt:lpstr>Überschrift</vt:lpstr>
      <vt:lpstr>Textbeispiel</vt:lpstr>
      <vt:lpstr>Zeitachse</vt:lpstr>
      <vt:lpstr>Ziele für das nächste Meeting</vt:lpstr>
      <vt:lpstr>Ziele für das nächste Meeting</vt:lpstr>
      <vt:lpstr>Zusammenfassung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EcoScore</dc:title>
  <dc:creator>Mick Grams</dc:creator>
  <cp:lastModifiedBy>Mick Grams</cp:lastModifiedBy>
  <cp:revision>4</cp:revision>
  <dcterms:created xsi:type="dcterms:W3CDTF">2023-04-27T17:59:56Z</dcterms:created>
  <dcterms:modified xsi:type="dcterms:W3CDTF">2023-04-27T18:21:30Z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