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6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D05D2F-8FD8-4BFC-B891-D010B037A41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DD82-5F37-4C83-ACF1-BC46384B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0617" y="320336"/>
            <a:ext cx="9589996" cy="1650507"/>
          </a:xfrm>
        </p:spPr>
        <p:txBody>
          <a:bodyPr/>
          <a:lstStyle/>
          <a:p>
            <a:r>
              <a:rPr lang="uk-UA" sz="4000" dirty="0"/>
              <a:t>Презентація до </a:t>
            </a:r>
            <a:r>
              <a:rPr lang="uk-UA" sz="4000" dirty="0" smtClean="0"/>
              <a:t>курсового проекту на тему:</a:t>
            </a:r>
            <a:r>
              <a:rPr lang="en-US" sz="4000" dirty="0" smtClean="0"/>
              <a:t> </a:t>
            </a:r>
            <a:r>
              <a:rPr lang="uk-UA" sz="4000" dirty="0"/>
              <a:t/>
            </a:r>
            <a:br>
              <a:rPr lang="uk-UA" sz="4000" dirty="0"/>
            </a:b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710866"/>
            <a:ext cx="8825658" cy="1927934"/>
          </a:xfrm>
        </p:spPr>
        <p:txBody>
          <a:bodyPr>
            <a:normAutofit/>
          </a:bodyPr>
          <a:lstStyle/>
          <a:p>
            <a:r>
              <a:rPr lang="ru-RU" dirty="0" err="1"/>
              <a:t>Виконав</a:t>
            </a:r>
            <a:r>
              <a:rPr lang="ru-RU" dirty="0"/>
              <a:t>:</a:t>
            </a:r>
          </a:p>
          <a:p>
            <a:r>
              <a:rPr lang="ru-RU" dirty="0"/>
              <a:t>студент I курсу </a:t>
            </a:r>
            <a:r>
              <a:rPr lang="ru-RU" dirty="0" err="1"/>
              <a:t>групи</a:t>
            </a:r>
            <a:r>
              <a:rPr lang="ru-RU" dirty="0"/>
              <a:t> ІПЗ-20-3</a:t>
            </a:r>
          </a:p>
          <a:p>
            <a:r>
              <a:rPr lang="ru-RU" dirty="0" err="1" smtClean="0"/>
              <a:t>Башманівський</a:t>
            </a:r>
            <a:r>
              <a:rPr lang="ru-RU" dirty="0" smtClean="0"/>
              <a:t> Максим</a:t>
            </a:r>
            <a:endParaRPr lang="ru-RU" dirty="0"/>
          </a:p>
          <a:p>
            <a:r>
              <a:rPr lang="uk-UA" dirty="0" smtClean="0"/>
              <a:t>Керівник: </a:t>
            </a:r>
            <a:r>
              <a:rPr lang="uk-UA" dirty="0" err="1"/>
              <a:t>Вакалюк</a:t>
            </a:r>
            <a:r>
              <a:rPr lang="uk-UA" dirty="0"/>
              <a:t> Т.А.</a:t>
            </a:r>
          </a:p>
          <a:p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54955" y="2114222"/>
            <a:ext cx="9589996" cy="1259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4000" dirty="0"/>
              <a:t>Розробка </a:t>
            </a:r>
            <a:r>
              <a:rPr lang="uk-UA" sz="4000" dirty="0" smtClean="0"/>
              <a:t>гри </a:t>
            </a:r>
            <a:r>
              <a:rPr lang="en-US" sz="4000" dirty="0" smtClean="0"/>
              <a:t>“Doodle Jump”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93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24244"/>
            <a:ext cx="9404723" cy="140053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608" y="824509"/>
            <a:ext cx="6906616" cy="59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86387"/>
            <a:ext cx="9404723" cy="958832"/>
          </a:xfrm>
        </p:spPr>
        <p:txBody>
          <a:bodyPr/>
          <a:lstStyle/>
          <a:p>
            <a:r>
              <a:rPr lang="uk-UA" dirty="0" smtClean="0"/>
              <a:t>Інтерфейс гри 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1065298"/>
            <a:ext cx="3127880" cy="550417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98262" y="1065298"/>
            <a:ext cx="3112752" cy="55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882" y="230776"/>
            <a:ext cx="9404723" cy="1400530"/>
          </a:xfrm>
        </p:spPr>
        <p:txBody>
          <a:bodyPr/>
          <a:lstStyle/>
          <a:p>
            <a:r>
              <a:rPr lang="uk-UA" dirty="0" smtClean="0"/>
              <a:t>Геймплей гри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82" y="1050585"/>
            <a:ext cx="2949345" cy="553664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68025" y="1050585"/>
            <a:ext cx="3018701" cy="55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084" y="115367"/>
            <a:ext cx="9404723" cy="1400530"/>
          </a:xfrm>
        </p:spPr>
        <p:txBody>
          <a:bodyPr/>
          <a:lstStyle/>
          <a:p>
            <a:r>
              <a:rPr lang="uk-UA" dirty="0" smtClean="0"/>
              <a:t>Висновки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322" y="131607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Головною ціллю курсової роботи було створення додатку, який був </a:t>
            </a:r>
            <a:r>
              <a:rPr lang="uk-UA" dirty="0" smtClean="0"/>
              <a:t>схожий </a:t>
            </a:r>
            <a:r>
              <a:rPr lang="uk-UA" dirty="0"/>
              <a:t>на гру </a:t>
            </a:r>
            <a:r>
              <a:rPr lang="uk-UA" dirty="0" smtClean="0"/>
              <a:t>“</a:t>
            </a:r>
            <a:r>
              <a:rPr lang="en-US" dirty="0" smtClean="0"/>
              <a:t>Doodle Jump</a:t>
            </a:r>
            <a:r>
              <a:rPr lang="uk-UA" dirty="0" smtClean="0"/>
              <a:t>”. </a:t>
            </a:r>
            <a:r>
              <a:rPr lang="uk-UA" dirty="0"/>
              <a:t>Впродовж всього виконання курсового проекту було проведено аналіз задачі, обрано способи та методи її вирішування. Створено графічний інтерфейс додатку та написано програмний код. </a:t>
            </a:r>
            <a:endParaRPr lang="en-US" dirty="0"/>
          </a:p>
        </p:txBody>
      </p:sp>
      <p:pic>
        <p:nvPicPr>
          <p:cNvPr id="7172" name="Picture 4" descr="Дата выхода Doodle Jump 2 на iOS в России и других стран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" y="3413812"/>
            <a:ext cx="10064796" cy="274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5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4899" y="2396928"/>
            <a:ext cx="9404723" cy="1400530"/>
          </a:xfrm>
        </p:spPr>
        <p:txBody>
          <a:bodyPr/>
          <a:lstStyle/>
          <a:p>
            <a:r>
              <a:rPr lang="uk-UA" sz="8000" dirty="0" smtClean="0"/>
              <a:t>Дякую за увагу!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997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688"/>
          </a:xfrm>
        </p:spPr>
        <p:txBody>
          <a:bodyPr/>
          <a:lstStyle/>
          <a:p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740" y="1464816"/>
            <a:ext cx="9668113" cy="4783583"/>
          </a:xfrm>
        </p:spPr>
        <p:txBody>
          <a:bodyPr/>
          <a:lstStyle/>
          <a:p>
            <a:r>
              <a:rPr lang="uk-UA" dirty="0" smtClean="0"/>
              <a:t>На сьогоднішній день гра дуже популярна, не дивлячись на свій вік</a:t>
            </a:r>
          </a:p>
          <a:p>
            <a:r>
              <a:rPr lang="uk-UA" dirty="0" smtClean="0"/>
              <a:t>Дану гру кожного дня завантажують близько 25000 людей</a:t>
            </a:r>
          </a:p>
          <a:p>
            <a:r>
              <a:rPr lang="uk-UA" dirty="0" smtClean="0"/>
              <a:t>Гра має простий геймплей, який я можу реалізувати, незважаючи на малий досвід у програмуванні</a:t>
            </a:r>
          </a:p>
          <a:p>
            <a:r>
              <a:rPr lang="uk-UA" dirty="0" smtClean="0"/>
              <a:t>Версії даної гри не має на операційній системі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2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73" y="257410"/>
            <a:ext cx="10229035" cy="834543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pic>
        <p:nvPicPr>
          <p:cNvPr id="4" name="Объект 3" descr="Doodle Jump - Free Game Screenshots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3" y="1331650"/>
            <a:ext cx="2354541" cy="369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Doodle Jump for Kinect preserves the original's addictiveness, is a bit  harder on the knees - Polyg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83" y="1331650"/>
            <a:ext cx="5122202" cy="369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Doodle Jump 2 - 4PDA.biz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87" y="1329061"/>
            <a:ext cx="1947816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4473" y="5175681"/>
            <a:ext cx="235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Doodle Jump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1483" y="5175681"/>
            <a:ext cx="51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Doodle </a:t>
            </a:r>
            <a:r>
              <a:rPr lang="en-US" dirty="0" smtClean="0"/>
              <a:t>Jump </a:t>
            </a:r>
            <a:r>
              <a:rPr lang="en-US" dirty="0"/>
              <a:t>Kinect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688" y="5175681"/>
            <a:ext cx="19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Doodle Jump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920" y="195309"/>
            <a:ext cx="10511161" cy="887767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902998" y="1084013"/>
            <a:ext cx="6773993" cy="85008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 smtClean="0"/>
              <a:t>Doodle Jump </a:t>
            </a:r>
            <a:r>
              <a:rPr lang="uk-UA" dirty="0"/>
              <a:t>– американської компанії – розробника ігор для мобільних платформ -  “</a:t>
            </a:r>
            <a:r>
              <a:rPr lang="en-US" dirty="0"/>
              <a:t>Lima Sky</a:t>
            </a:r>
            <a:r>
              <a:rPr lang="uk-UA" dirty="0"/>
              <a:t>”.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Doodle Jump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0" y="1083076"/>
            <a:ext cx="2552114" cy="25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5072" y="2619528"/>
            <a:ext cx="3224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Переваги</a:t>
            </a:r>
          </a:p>
          <a:p>
            <a:pPr marL="342900" lvl="0" indent="-342900">
              <a:buAutoNum type="arabicParenR"/>
            </a:pPr>
            <a:r>
              <a:rPr lang="uk-UA" dirty="0" smtClean="0"/>
              <a:t>Класичний </a:t>
            </a:r>
            <a:r>
              <a:rPr lang="uk-UA" dirty="0"/>
              <a:t>стиль, який надав грі популярність</a:t>
            </a:r>
            <a:r>
              <a:rPr lang="uk-UA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uk-UA" dirty="0"/>
              <a:t>Захоплюючий геймплей.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  <p:pic>
        <p:nvPicPr>
          <p:cNvPr id="1030" name="Picture 6" descr="🥇 ▷ Ретро обзор: Doodle Jump » 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955" y="1216822"/>
            <a:ext cx="1930677" cy="34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89993" y="2619528"/>
            <a:ext cx="3466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Недоліки</a:t>
            </a:r>
          </a:p>
          <a:p>
            <a:pPr lvl="0"/>
            <a:r>
              <a:rPr lang="uk-UA" dirty="0" smtClean="0"/>
              <a:t>1) Дизайн </a:t>
            </a:r>
            <a:r>
              <a:rPr lang="uk-UA" dirty="0"/>
              <a:t>з часом набридає</a:t>
            </a:r>
            <a:endParaRPr lang="en-US" dirty="0"/>
          </a:p>
          <a:p>
            <a:pPr lvl="0"/>
            <a:r>
              <a:rPr lang="uk-UA" dirty="0" smtClean="0"/>
              <a:t>2) Управління </a:t>
            </a:r>
            <a:r>
              <a:rPr lang="uk-UA" dirty="0"/>
              <a:t>з допомогою акселерометру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8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920" y="195309"/>
            <a:ext cx="10511161" cy="887767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902998" y="1084012"/>
            <a:ext cx="6773993" cy="11087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Doodle Jump</a:t>
            </a:r>
            <a:r>
              <a:rPr lang="uk-UA" dirty="0" smtClean="0"/>
              <a:t> 2</a:t>
            </a:r>
            <a:r>
              <a:rPr lang="en-US" dirty="0" smtClean="0"/>
              <a:t> </a:t>
            </a:r>
            <a:r>
              <a:rPr lang="uk-UA" dirty="0"/>
              <a:t>– американської компанії – розробника ігор для мобільних платформ -  “</a:t>
            </a:r>
            <a:r>
              <a:rPr lang="en-US" dirty="0"/>
              <a:t>Lima Sky</a:t>
            </a:r>
            <a:r>
              <a:rPr lang="uk-UA" dirty="0"/>
              <a:t>”.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072" y="2619528"/>
            <a:ext cx="3224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Переваги</a:t>
            </a:r>
          </a:p>
          <a:p>
            <a:pPr lvl="0"/>
            <a:r>
              <a:rPr lang="uk-UA" dirty="0" smtClean="0"/>
              <a:t>1) Нові </a:t>
            </a:r>
            <a:r>
              <a:rPr lang="uk-UA" dirty="0"/>
              <a:t>локації, різноманітність геймплею.</a:t>
            </a:r>
            <a:endParaRPr lang="en-US" dirty="0"/>
          </a:p>
          <a:p>
            <a:pPr lvl="0"/>
            <a:r>
              <a:rPr lang="uk-UA" dirty="0" smtClean="0"/>
              <a:t>2) Зміна </a:t>
            </a:r>
            <a:r>
              <a:rPr lang="uk-UA" dirty="0"/>
              <a:t>вигляду головного героя.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289993" y="2619528"/>
            <a:ext cx="346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Недоліки</a:t>
            </a:r>
          </a:p>
          <a:p>
            <a:pPr lvl="0"/>
            <a:r>
              <a:rPr lang="uk-UA" dirty="0" smtClean="0"/>
              <a:t>1) Реклама</a:t>
            </a:r>
            <a:r>
              <a:rPr lang="uk-UA" dirty="0"/>
              <a:t>, яка заважає.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  <p:pic>
        <p:nvPicPr>
          <p:cNvPr id="2052" name="Picture 4" descr="Doodle Jump 2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" y="1083076"/>
            <a:ext cx="2387762" cy="2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odle Jump 2 on the App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91" y="1416383"/>
            <a:ext cx="2223640" cy="48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0920" y="195309"/>
            <a:ext cx="10511161" cy="887767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2622241"/>
            <a:ext cx="6773993" cy="860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Doodle </a:t>
            </a:r>
            <a:r>
              <a:rPr lang="en-US" dirty="0"/>
              <a:t>Jump </a:t>
            </a:r>
            <a:r>
              <a:rPr lang="en-US" dirty="0" smtClean="0"/>
              <a:t>Kinect</a:t>
            </a:r>
            <a:r>
              <a:rPr lang="uk-UA" dirty="0" smtClean="0"/>
              <a:t> </a:t>
            </a:r>
            <a:r>
              <a:rPr lang="uk-UA" dirty="0"/>
              <a:t>– від розробників ігор Kinect </a:t>
            </a:r>
            <a:r>
              <a:rPr lang="en-US" dirty="0"/>
              <a:t>Adventures</a:t>
            </a:r>
            <a:r>
              <a:rPr lang="uk-UA" dirty="0"/>
              <a:t> и </a:t>
            </a:r>
            <a:r>
              <a:rPr lang="en-US" dirty="0"/>
              <a:t>Smoking Gun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64" y="4316902"/>
            <a:ext cx="3224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Переваги</a:t>
            </a:r>
          </a:p>
          <a:p>
            <a:pPr lvl="0"/>
            <a:r>
              <a:rPr lang="en-US" dirty="0" smtClean="0"/>
              <a:t>1) </a:t>
            </a:r>
            <a:r>
              <a:rPr lang="uk-UA" dirty="0" smtClean="0"/>
              <a:t>Красива </a:t>
            </a:r>
            <a:r>
              <a:rPr lang="uk-UA" dirty="0"/>
              <a:t>графіка, реалізовані візуальні ефекти, які сподобаються користувачу .</a:t>
            </a:r>
            <a:endParaRPr lang="en-US" dirty="0"/>
          </a:p>
          <a:p>
            <a:pPr lvl="0"/>
            <a:r>
              <a:rPr lang="en-US" dirty="0" smtClean="0"/>
              <a:t>2) </a:t>
            </a:r>
            <a:r>
              <a:rPr lang="uk-UA" dirty="0" smtClean="0"/>
              <a:t>Захоплюючий </a:t>
            </a:r>
            <a:r>
              <a:rPr lang="uk-UA" dirty="0"/>
              <a:t>геймплей, не схожий на оригінальну гру.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3486786" y="4316902"/>
            <a:ext cx="346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Недоліки</a:t>
            </a:r>
          </a:p>
          <a:p>
            <a:pPr lvl="0"/>
            <a:r>
              <a:rPr lang="en-US" dirty="0" smtClean="0"/>
              <a:t>1) </a:t>
            </a:r>
            <a:r>
              <a:rPr lang="uk-UA" dirty="0" smtClean="0"/>
              <a:t>Специфічність </a:t>
            </a:r>
            <a:r>
              <a:rPr lang="uk-UA" dirty="0"/>
              <a:t>управління головним героєм.</a:t>
            </a:r>
            <a:endParaRPr lang="en-US" dirty="0"/>
          </a:p>
          <a:p>
            <a:pPr lvl="0"/>
            <a:r>
              <a:rPr lang="en-US" dirty="0" smtClean="0"/>
              <a:t>2) </a:t>
            </a:r>
            <a:r>
              <a:rPr lang="uk-UA" dirty="0" smtClean="0"/>
              <a:t>Можливість </a:t>
            </a:r>
            <a:r>
              <a:rPr lang="uk-UA" dirty="0"/>
              <a:t>грати лише за наявності додаткових апаратних платформ</a:t>
            </a:r>
            <a:endParaRPr lang="en-US" dirty="0"/>
          </a:p>
          <a:p>
            <a:pPr lvl="0"/>
            <a:endParaRPr lang="en-US" dirty="0"/>
          </a:p>
          <a:p>
            <a:pPr algn="ctr"/>
            <a:endParaRPr lang="uk-UA" dirty="0"/>
          </a:p>
        </p:txBody>
      </p:sp>
      <p:pic>
        <p:nvPicPr>
          <p:cNvPr id="3074" name="Picture 2" descr="Doodle Jump Kinect | Doodle Jump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0" y="988041"/>
            <a:ext cx="4710154" cy="15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odle Jump for Kinect™ - Игры под управлением Microsoft Kin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82" y="1380246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59756"/>
            <a:ext cx="10582183" cy="1400530"/>
          </a:xfrm>
        </p:spPr>
        <p:txBody>
          <a:bodyPr/>
          <a:lstStyle/>
          <a:p>
            <a:r>
              <a:rPr lang="uk-UA" dirty="0" smtClean="0"/>
              <a:t>Аналогічне програмне забезпечення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15286"/>
              </p:ext>
            </p:extLst>
          </p:nvPr>
        </p:nvGraphicFramePr>
        <p:xfrm>
          <a:off x="1241892" y="1560286"/>
          <a:ext cx="9340291" cy="45919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62114">
                  <a:extLst>
                    <a:ext uri="{9D8B030D-6E8A-4147-A177-3AD203B41FA5}">
                      <a16:colId xmlns:a16="http://schemas.microsoft.com/office/drawing/2014/main" val="3830984011"/>
                    </a:ext>
                  </a:extLst>
                </a:gridCol>
                <a:gridCol w="2000774">
                  <a:extLst>
                    <a:ext uri="{9D8B030D-6E8A-4147-A177-3AD203B41FA5}">
                      <a16:colId xmlns:a16="http://schemas.microsoft.com/office/drawing/2014/main" val="3926543452"/>
                    </a:ext>
                  </a:extLst>
                </a:gridCol>
                <a:gridCol w="1948629">
                  <a:extLst>
                    <a:ext uri="{9D8B030D-6E8A-4147-A177-3AD203B41FA5}">
                      <a16:colId xmlns:a16="http://schemas.microsoft.com/office/drawing/2014/main" val="973490853"/>
                    </a:ext>
                  </a:extLst>
                </a:gridCol>
                <a:gridCol w="2428774">
                  <a:extLst>
                    <a:ext uri="{9D8B030D-6E8A-4147-A177-3AD203B41FA5}">
                      <a16:colId xmlns:a16="http://schemas.microsoft.com/office/drawing/2014/main" val="1935067880"/>
                    </a:ext>
                  </a:extLst>
                </a:gridCol>
              </a:tblGrid>
              <a:tr h="96624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Doodle</a:t>
                      </a:r>
                      <a:r>
                        <a:rPr lang="en-US" sz="1400" baseline="0" dirty="0" smtClean="0"/>
                        <a:t> Jump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Doodle</a:t>
                      </a:r>
                      <a:r>
                        <a:rPr lang="en-US" sz="1400" baseline="0" dirty="0" smtClean="0"/>
                        <a:t> Jump 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effectLst/>
                        </a:rPr>
                        <a:t>Doodle Jump Kinect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6432"/>
                  </a:ext>
                </a:extLst>
              </a:tr>
              <a:tr h="85730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 </a:t>
                      </a:r>
                      <a:r>
                        <a:rPr lang="uk-UA" sz="1400" baseline="0" dirty="0" smtClean="0"/>
                        <a:t>Зручність інтерфейсу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06224"/>
                  </a:ext>
                </a:extLst>
              </a:tr>
              <a:tr h="992104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Різноманітність</a:t>
                      </a:r>
                      <a:r>
                        <a:rPr lang="uk-UA" sz="1400" baseline="0" dirty="0" smtClean="0"/>
                        <a:t> геймплею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00699"/>
                  </a:ext>
                </a:extLst>
              </a:tr>
              <a:tr h="888142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Зручність</a:t>
                      </a:r>
                      <a:r>
                        <a:rPr lang="uk-UA" sz="1400" baseline="0" dirty="0" smtClean="0"/>
                        <a:t> в управлінні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44282"/>
                  </a:ext>
                </a:extLst>
              </a:tr>
              <a:tr h="888142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Доступність</a:t>
                      </a:r>
                      <a:endParaRPr lang="en-US" sz="1400" dirty="0" smtClean="0"/>
                    </a:p>
                    <a:p>
                      <a:r>
                        <a:rPr lang="uk-UA" sz="1400" baseline="0" dirty="0" smtClean="0"/>
                        <a:t>(</a:t>
                      </a:r>
                      <a:r>
                        <a:rPr lang="en-US" sz="1400" kern="1200" dirty="0" smtClean="0">
                          <a:effectLst/>
                        </a:rPr>
                        <a:t>Pay to play)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9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8401" y="159754"/>
            <a:ext cx="11249966" cy="1400530"/>
          </a:xfrm>
        </p:spPr>
        <p:txBody>
          <a:bodyPr/>
          <a:lstStyle/>
          <a:p>
            <a:pPr algn="ctr"/>
            <a:r>
              <a:rPr lang="uk-UA" dirty="0" smtClean="0"/>
              <a:t>Вибір платформи та середовища 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448" y="4955526"/>
            <a:ext cx="3300011" cy="122294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Середовище розробки</a:t>
            </a:r>
            <a:endParaRPr lang="en-US" dirty="0"/>
          </a:p>
        </p:txBody>
      </p:sp>
      <p:pic>
        <p:nvPicPr>
          <p:cNvPr id="4098" name="Picture 2" descr="Microsoft Visual Studio Team Foundation Server — купить лицензию Microsoft Visual  Studio Team Foundation Server по выгодной цене на официальном сайте  Store.Softline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0" y="2066311"/>
            <a:ext cx="2962969" cy="29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Что Выбрать: C# Или Java? Сделай Правильный Выбор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99" y="2167892"/>
            <a:ext cx="2969674" cy="279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498199" y="4955526"/>
            <a:ext cx="3300011" cy="122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uk-UA" dirty="0" smtClean="0"/>
              <a:t>Мова програмування</a:t>
            </a:r>
            <a:endParaRPr lang="en-US" dirty="0"/>
          </a:p>
        </p:txBody>
      </p:sp>
      <p:pic>
        <p:nvPicPr>
          <p:cNvPr id="4108" name="Picture 12" descr="What is new in Windows Forms runtime in .NET 5.0 | Windows Ques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93" y="2684845"/>
            <a:ext cx="4013994" cy="174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8031093" y="4955526"/>
            <a:ext cx="4013994" cy="122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uk-UA" dirty="0" smtClean="0"/>
              <a:t>Інтерфейс програмування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81" y="213021"/>
            <a:ext cx="11116802" cy="1400530"/>
          </a:xfrm>
        </p:spPr>
        <p:txBody>
          <a:bodyPr/>
          <a:lstStyle/>
          <a:p>
            <a:r>
              <a:rPr lang="uk-UA" dirty="0"/>
              <a:t>Загальний алгоритм роботи програми</a:t>
            </a:r>
            <a:endParaRPr lang="en-US" dirty="0"/>
          </a:p>
        </p:txBody>
      </p:sp>
      <p:pic>
        <p:nvPicPr>
          <p:cNvPr id="6146" name="Picture 2" descr="Untitled Workspace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" y="1077373"/>
            <a:ext cx="10300626" cy="56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26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339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Презентація до курсового проекту на тему:  </vt:lpstr>
      <vt:lpstr>Актуальність даної теми</vt:lpstr>
      <vt:lpstr>Аналогічне програмне забезпечення</vt:lpstr>
      <vt:lpstr>Аналогічне програмне забезпечення</vt:lpstr>
      <vt:lpstr>Аналогічне програмне забезпечення</vt:lpstr>
      <vt:lpstr>Аналогічне програмне забезпечення</vt:lpstr>
      <vt:lpstr>Аналогічне програмне забезпечення</vt:lpstr>
      <vt:lpstr>Вибір платформи та середовища програмування</vt:lpstr>
      <vt:lpstr>Загальний алгоритм роботи програми</vt:lpstr>
      <vt:lpstr>Діаграма класів</vt:lpstr>
      <vt:lpstr>Інтерфейс гри </vt:lpstr>
      <vt:lpstr>Геймплей гри</vt:lpstr>
      <vt:lpstr>Висновки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madmaxcimka1203@gmail.com</dc:creator>
  <cp:lastModifiedBy>madmaxcimka1203@gmail.com</cp:lastModifiedBy>
  <cp:revision>11</cp:revision>
  <dcterms:created xsi:type="dcterms:W3CDTF">2021-06-03T18:49:03Z</dcterms:created>
  <dcterms:modified xsi:type="dcterms:W3CDTF">2021-06-08T13:26:12Z</dcterms:modified>
</cp:coreProperties>
</file>