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effcbe1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effcbe1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6478c547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6478c547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6478c547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6478c547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6478c547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6478c547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latin typeface="Roboto"/>
                <a:ea typeface="Roboto"/>
                <a:cs typeface="Roboto"/>
                <a:sym typeface="Roboto"/>
              </a:rPr>
              <a:t>Manufacturers page for adding products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6478c547_0_1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6478c547_0_1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25" y="0"/>
            <a:ext cx="9143982" cy="3277800"/>
          </a:xfrm>
          <a:prstGeom prst="flowChartDocumen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>
            <p:ph type="ctrTitle"/>
          </p:nvPr>
        </p:nvSpPr>
        <p:spPr>
          <a:xfrm>
            <a:off x="311700" y="3537800"/>
            <a:ext cx="80976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7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3562350" y="1163525"/>
            <a:ext cx="4781700" cy="25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8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5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5"/>
          <p:cNvSpPr txBox="1"/>
          <p:nvPr>
            <p:ph type="title"/>
          </p:nvPr>
        </p:nvSpPr>
        <p:spPr>
          <a:xfrm>
            <a:off x="321825" y="694100"/>
            <a:ext cx="2143800" cy="314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63700" y="410000"/>
            <a:ext cx="8178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Problem Statement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63700" y="1245125"/>
            <a:ext cx="4147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a" sz="2000"/>
              <a:t>Bringing the retail experience to consumers while </a:t>
            </a:r>
            <a:r>
              <a:rPr lang="da" sz="2000"/>
              <a:t>simultaneously</a:t>
            </a:r>
            <a:r>
              <a:rPr lang="da" sz="2000"/>
              <a:t> eliminating the </a:t>
            </a:r>
            <a:r>
              <a:rPr lang="da" sz="2000"/>
              <a:t>middleman</a:t>
            </a:r>
            <a:r>
              <a:rPr lang="da" sz="2000"/>
              <a:t> factor</a:t>
            </a:r>
            <a:endParaRPr sz="2000"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625" y="544125"/>
            <a:ext cx="4929375" cy="36855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825" y="1858980"/>
            <a:ext cx="3301175" cy="61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339450" y="533400"/>
            <a:ext cx="4804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400"/>
              <a:t>Efficiently connects consumers to manufacturers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 sz="2400"/>
              <a:t>Subscription based model for purchasing goods</a:t>
            </a:r>
            <a:endParaRPr sz="2400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39449" cy="38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15925"/>
            <a:ext cx="3343279" cy="250747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type="ctrTitle"/>
          </p:nvPr>
        </p:nvSpPr>
        <p:spPr>
          <a:xfrm>
            <a:off x="3562350" y="1163525"/>
            <a:ext cx="4781700" cy="25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Users enroll on a subscription plan for the manufacturers</a:t>
            </a:r>
            <a:r>
              <a:rPr lang="da"/>
              <a:t> products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ctrTitle"/>
          </p:nvPr>
        </p:nvSpPr>
        <p:spPr>
          <a:xfrm>
            <a:off x="3562350" y="1163525"/>
            <a:ext cx="4781700" cy="25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17217" r="17217" t="0"/>
          <a:stretch/>
        </p:blipFill>
        <p:spPr>
          <a:xfrm>
            <a:off x="4138975" y="0"/>
            <a:ext cx="5004925" cy="44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type="title"/>
          </p:nvPr>
        </p:nvSpPr>
        <p:spPr>
          <a:xfrm>
            <a:off x="321825" y="694100"/>
            <a:ext cx="3817200" cy="4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Consumers checkout goods on the cart and an api call is sent to a third-party logistics company for delivery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