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58" r:id="rId6"/>
    <p:sldId id="264" r:id="rId7"/>
    <p:sldId id="260" r:id="rId8"/>
    <p:sldId id="265" r:id="rId9"/>
    <p:sldId id="266" r:id="rId10"/>
    <p:sldId id="267" r:id="rId11"/>
    <p:sldId id="268" r:id="rId12"/>
    <p:sldId id="261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-80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AEA6-5BDF-594E-90A0-EB6FD642856B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762C-36A9-4441-AA48-4D3700C7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3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AEA6-5BDF-594E-90A0-EB6FD642856B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762C-36A9-4441-AA48-4D3700C7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9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AEA6-5BDF-594E-90A0-EB6FD642856B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762C-36A9-4441-AA48-4D3700C7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99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AEA6-5BDF-594E-90A0-EB6FD642856B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762C-36A9-4441-AA48-4D3700C7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40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AEA6-5BDF-594E-90A0-EB6FD642856B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762C-36A9-4441-AA48-4D3700C7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53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AEA6-5BDF-594E-90A0-EB6FD642856B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762C-36A9-4441-AA48-4D3700C7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6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AEA6-5BDF-594E-90A0-EB6FD642856B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762C-36A9-4441-AA48-4D3700C7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5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AEA6-5BDF-594E-90A0-EB6FD642856B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762C-36A9-4441-AA48-4D3700C7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50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AEA6-5BDF-594E-90A0-EB6FD642856B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762C-36A9-4441-AA48-4D3700C7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0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AEA6-5BDF-594E-90A0-EB6FD642856B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762C-36A9-4441-AA48-4D3700C7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69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AEA6-5BDF-594E-90A0-EB6FD642856B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762C-36A9-4441-AA48-4D3700C7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50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9AEA6-5BDF-594E-90A0-EB6FD642856B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0762C-36A9-4441-AA48-4D3700C7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7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0-26 at 8.57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" y="1236027"/>
            <a:ext cx="2946400" cy="552257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647628" y="1299816"/>
            <a:ext cx="2892497" cy="351362"/>
          </a:xfrm>
          <a:custGeom>
            <a:avLst/>
            <a:gdLst>
              <a:gd name="connsiteX0" fmla="*/ 2892425 w 2892425"/>
              <a:gd name="connsiteY0" fmla="*/ 230534 h 351362"/>
              <a:gd name="connsiteX1" fmla="*/ 2670175 w 2892425"/>
              <a:gd name="connsiteY1" fmla="*/ 186084 h 351362"/>
              <a:gd name="connsiteX2" fmla="*/ 2416175 w 2892425"/>
              <a:gd name="connsiteY2" fmla="*/ 138459 h 351362"/>
              <a:gd name="connsiteX3" fmla="*/ 2044700 w 2892425"/>
              <a:gd name="connsiteY3" fmla="*/ 84484 h 351362"/>
              <a:gd name="connsiteX4" fmla="*/ 1651000 w 2892425"/>
              <a:gd name="connsiteY4" fmla="*/ 40034 h 351362"/>
              <a:gd name="connsiteX5" fmla="*/ 1222375 w 2892425"/>
              <a:gd name="connsiteY5" fmla="*/ 8284 h 351362"/>
              <a:gd name="connsiteX6" fmla="*/ 835025 w 2892425"/>
              <a:gd name="connsiteY6" fmla="*/ 1934 h 351362"/>
              <a:gd name="connsiteX7" fmla="*/ 450850 w 2892425"/>
              <a:gd name="connsiteY7" fmla="*/ 36859 h 351362"/>
              <a:gd name="connsiteX8" fmla="*/ 130175 w 2892425"/>
              <a:gd name="connsiteY8" fmla="*/ 113059 h 351362"/>
              <a:gd name="connsiteX9" fmla="*/ 53975 w 2892425"/>
              <a:gd name="connsiteY9" fmla="*/ 160684 h 351362"/>
              <a:gd name="connsiteX10" fmla="*/ 0 w 2892425"/>
              <a:gd name="connsiteY10" fmla="*/ 230534 h 351362"/>
              <a:gd name="connsiteX11" fmla="*/ 53975 w 2892425"/>
              <a:gd name="connsiteY11" fmla="*/ 281334 h 351362"/>
              <a:gd name="connsiteX12" fmla="*/ 276225 w 2892425"/>
              <a:gd name="connsiteY12" fmla="*/ 335309 h 351362"/>
              <a:gd name="connsiteX13" fmla="*/ 615950 w 2892425"/>
              <a:gd name="connsiteY13" fmla="*/ 351184 h 351362"/>
              <a:gd name="connsiteX14" fmla="*/ 1114425 w 2892425"/>
              <a:gd name="connsiteY14" fmla="*/ 341659 h 351362"/>
              <a:gd name="connsiteX15" fmla="*/ 1724025 w 2892425"/>
              <a:gd name="connsiteY15" fmla="*/ 309909 h 351362"/>
              <a:gd name="connsiteX16" fmla="*/ 2381250 w 2892425"/>
              <a:gd name="connsiteY16" fmla="*/ 268634 h 351362"/>
              <a:gd name="connsiteX17" fmla="*/ 2892425 w 2892425"/>
              <a:gd name="connsiteY17" fmla="*/ 230534 h 351362"/>
              <a:gd name="connsiteX0" fmla="*/ 2892671 w 2892671"/>
              <a:gd name="connsiteY0" fmla="*/ 230534 h 351362"/>
              <a:gd name="connsiteX1" fmla="*/ 2670421 w 2892671"/>
              <a:gd name="connsiteY1" fmla="*/ 186084 h 351362"/>
              <a:gd name="connsiteX2" fmla="*/ 2416421 w 2892671"/>
              <a:gd name="connsiteY2" fmla="*/ 138459 h 351362"/>
              <a:gd name="connsiteX3" fmla="*/ 2044946 w 2892671"/>
              <a:gd name="connsiteY3" fmla="*/ 84484 h 351362"/>
              <a:gd name="connsiteX4" fmla="*/ 1651246 w 2892671"/>
              <a:gd name="connsiteY4" fmla="*/ 40034 h 351362"/>
              <a:gd name="connsiteX5" fmla="*/ 1222621 w 2892671"/>
              <a:gd name="connsiteY5" fmla="*/ 8284 h 351362"/>
              <a:gd name="connsiteX6" fmla="*/ 835271 w 2892671"/>
              <a:gd name="connsiteY6" fmla="*/ 1934 h 351362"/>
              <a:gd name="connsiteX7" fmla="*/ 451096 w 2892671"/>
              <a:gd name="connsiteY7" fmla="*/ 36859 h 351362"/>
              <a:gd name="connsiteX8" fmla="*/ 130421 w 2892671"/>
              <a:gd name="connsiteY8" fmla="*/ 113059 h 351362"/>
              <a:gd name="connsiteX9" fmla="*/ 38346 w 2892671"/>
              <a:gd name="connsiteY9" fmla="*/ 160684 h 351362"/>
              <a:gd name="connsiteX10" fmla="*/ 246 w 2892671"/>
              <a:gd name="connsiteY10" fmla="*/ 230534 h 351362"/>
              <a:gd name="connsiteX11" fmla="*/ 54221 w 2892671"/>
              <a:gd name="connsiteY11" fmla="*/ 281334 h 351362"/>
              <a:gd name="connsiteX12" fmla="*/ 276471 w 2892671"/>
              <a:gd name="connsiteY12" fmla="*/ 335309 h 351362"/>
              <a:gd name="connsiteX13" fmla="*/ 616196 w 2892671"/>
              <a:gd name="connsiteY13" fmla="*/ 351184 h 351362"/>
              <a:gd name="connsiteX14" fmla="*/ 1114671 w 2892671"/>
              <a:gd name="connsiteY14" fmla="*/ 341659 h 351362"/>
              <a:gd name="connsiteX15" fmla="*/ 1724271 w 2892671"/>
              <a:gd name="connsiteY15" fmla="*/ 309909 h 351362"/>
              <a:gd name="connsiteX16" fmla="*/ 2381496 w 2892671"/>
              <a:gd name="connsiteY16" fmla="*/ 268634 h 351362"/>
              <a:gd name="connsiteX17" fmla="*/ 2892671 w 2892671"/>
              <a:gd name="connsiteY17" fmla="*/ 230534 h 351362"/>
              <a:gd name="connsiteX0" fmla="*/ 2892936 w 2892936"/>
              <a:gd name="connsiteY0" fmla="*/ 230534 h 351362"/>
              <a:gd name="connsiteX1" fmla="*/ 2670686 w 2892936"/>
              <a:gd name="connsiteY1" fmla="*/ 186084 h 351362"/>
              <a:gd name="connsiteX2" fmla="*/ 2416686 w 2892936"/>
              <a:gd name="connsiteY2" fmla="*/ 138459 h 351362"/>
              <a:gd name="connsiteX3" fmla="*/ 2045211 w 2892936"/>
              <a:gd name="connsiteY3" fmla="*/ 84484 h 351362"/>
              <a:gd name="connsiteX4" fmla="*/ 1651511 w 2892936"/>
              <a:gd name="connsiteY4" fmla="*/ 40034 h 351362"/>
              <a:gd name="connsiteX5" fmla="*/ 1222886 w 2892936"/>
              <a:gd name="connsiteY5" fmla="*/ 8284 h 351362"/>
              <a:gd name="connsiteX6" fmla="*/ 835536 w 2892936"/>
              <a:gd name="connsiteY6" fmla="*/ 1934 h 351362"/>
              <a:gd name="connsiteX7" fmla="*/ 451361 w 2892936"/>
              <a:gd name="connsiteY7" fmla="*/ 36859 h 351362"/>
              <a:gd name="connsiteX8" fmla="*/ 203711 w 2892936"/>
              <a:gd name="connsiteY8" fmla="*/ 90834 h 351362"/>
              <a:gd name="connsiteX9" fmla="*/ 38611 w 2892936"/>
              <a:gd name="connsiteY9" fmla="*/ 160684 h 351362"/>
              <a:gd name="connsiteX10" fmla="*/ 511 w 2892936"/>
              <a:gd name="connsiteY10" fmla="*/ 230534 h 351362"/>
              <a:gd name="connsiteX11" fmla="*/ 54486 w 2892936"/>
              <a:gd name="connsiteY11" fmla="*/ 281334 h 351362"/>
              <a:gd name="connsiteX12" fmla="*/ 276736 w 2892936"/>
              <a:gd name="connsiteY12" fmla="*/ 335309 h 351362"/>
              <a:gd name="connsiteX13" fmla="*/ 616461 w 2892936"/>
              <a:gd name="connsiteY13" fmla="*/ 351184 h 351362"/>
              <a:gd name="connsiteX14" fmla="*/ 1114936 w 2892936"/>
              <a:gd name="connsiteY14" fmla="*/ 341659 h 351362"/>
              <a:gd name="connsiteX15" fmla="*/ 1724536 w 2892936"/>
              <a:gd name="connsiteY15" fmla="*/ 309909 h 351362"/>
              <a:gd name="connsiteX16" fmla="*/ 2381761 w 2892936"/>
              <a:gd name="connsiteY16" fmla="*/ 268634 h 351362"/>
              <a:gd name="connsiteX17" fmla="*/ 2892936 w 2892936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497 w 2892497"/>
              <a:gd name="connsiteY0" fmla="*/ 230534 h 351362"/>
              <a:gd name="connsiteX1" fmla="*/ 2670247 w 2892497"/>
              <a:gd name="connsiteY1" fmla="*/ 186084 h 351362"/>
              <a:gd name="connsiteX2" fmla="*/ 2416247 w 2892497"/>
              <a:gd name="connsiteY2" fmla="*/ 138459 h 351362"/>
              <a:gd name="connsiteX3" fmla="*/ 2044772 w 2892497"/>
              <a:gd name="connsiteY3" fmla="*/ 84484 h 351362"/>
              <a:gd name="connsiteX4" fmla="*/ 1651072 w 2892497"/>
              <a:gd name="connsiteY4" fmla="*/ 40034 h 351362"/>
              <a:gd name="connsiteX5" fmla="*/ 1222447 w 2892497"/>
              <a:gd name="connsiteY5" fmla="*/ 8284 h 351362"/>
              <a:gd name="connsiteX6" fmla="*/ 835097 w 2892497"/>
              <a:gd name="connsiteY6" fmla="*/ 1934 h 351362"/>
              <a:gd name="connsiteX7" fmla="*/ 450922 w 2892497"/>
              <a:gd name="connsiteY7" fmla="*/ 36859 h 351362"/>
              <a:gd name="connsiteX8" fmla="*/ 203272 w 2892497"/>
              <a:gd name="connsiteY8" fmla="*/ 90834 h 351362"/>
              <a:gd name="connsiteX9" fmla="*/ 66747 w 2892497"/>
              <a:gd name="connsiteY9" fmla="*/ 144809 h 351362"/>
              <a:gd name="connsiteX10" fmla="*/ 72 w 2892497"/>
              <a:gd name="connsiteY10" fmla="*/ 230534 h 351362"/>
              <a:gd name="connsiteX11" fmla="*/ 76272 w 2892497"/>
              <a:gd name="connsiteY11" fmla="*/ 294034 h 351362"/>
              <a:gd name="connsiteX12" fmla="*/ 276297 w 2892497"/>
              <a:gd name="connsiteY12" fmla="*/ 335309 h 351362"/>
              <a:gd name="connsiteX13" fmla="*/ 616022 w 2892497"/>
              <a:gd name="connsiteY13" fmla="*/ 351184 h 351362"/>
              <a:gd name="connsiteX14" fmla="*/ 1114497 w 2892497"/>
              <a:gd name="connsiteY14" fmla="*/ 341659 h 351362"/>
              <a:gd name="connsiteX15" fmla="*/ 1724097 w 2892497"/>
              <a:gd name="connsiteY15" fmla="*/ 309909 h 351362"/>
              <a:gd name="connsiteX16" fmla="*/ 2381322 w 2892497"/>
              <a:gd name="connsiteY16" fmla="*/ 268634 h 351362"/>
              <a:gd name="connsiteX17" fmla="*/ 2892497 w 2892497"/>
              <a:gd name="connsiteY17" fmla="*/ 230534 h 35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92497" h="351362">
                <a:moveTo>
                  <a:pt x="2892497" y="230534"/>
                </a:moveTo>
                <a:lnTo>
                  <a:pt x="2670247" y="186084"/>
                </a:lnTo>
                <a:cubicBezTo>
                  <a:pt x="2590872" y="170738"/>
                  <a:pt x="2520493" y="155392"/>
                  <a:pt x="2416247" y="138459"/>
                </a:cubicBezTo>
                <a:cubicBezTo>
                  <a:pt x="2312001" y="121526"/>
                  <a:pt x="2172301" y="100888"/>
                  <a:pt x="2044772" y="84484"/>
                </a:cubicBezTo>
                <a:cubicBezTo>
                  <a:pt x="1917243" y="68080"/>
                  <a:pt x="1788126" y="52734"/>
                  <a:pt x="1651072" y="40034"/>
                </a:cubicBezTo>
                <a:cubicBezTo>
                  <a:pt x="1514018" y="27334"/>
                  <a:pt x="1358443" y="14634"/>
                  <a:pt x="1222447" y="8284"/>
                </a:cubicBezTo>
                <a:cubicBezTo>
                  <a:pt x="1086451" y="1934"/>
                  <a:pt x="963684" y="-2828"/>
                  <a:pt x="835097" y="1934"/>
                </a:cubicBezTo>
                <a:cubicBezTo>
                  <a:pt x="706510" y="6696"/>
                  <a:pt x="556226" y="22042"/>
                  <a:pt x="450922" y="36859"/>
                </a:cubicBezTo>
                <a:cubicBezTo>
                  <a:pt x="345618" y="51676"/>
                  <a:pt x="267301" y="72842"/>
                  <a:pt x="203272" y="90834"/>
                </a:cubicBezTo>
                <a:cubicBezTo>
                  <a:pt x="139243" y="108826"/>
                  <a:pt x="110139" y="121526"/>
                  <a:pt x="66747" y="144809"/>
                </a:cubicBezTo>
                <a:cubicBezTo>
                  <a:pt x="23355" y="168092"/>
                  <a:pt x="-1516" y="205663"/>
                  <a:pt x="72" y="230534"/>
                </a:cubicBezTo>
                <a:cubicBezTo>
                  <a:pt x="1660" y="255405"/>
                  <a:pt x="30235" y="276572"/>
                  <a:pt x="76272" y="294034"/>
                </a:cubicBezTo>
                <a:cubicBezTo>
                  <a:pt x="122309" y="311496"/>
                  <a:pt x="186339" y="325784"/>
                  <a:pt x="276297" y="335309"/>
                </a:cubicBezTo>
                <a:cubicBezTo>
                  <a:pt x="366255" y="344834"/>
                  <a:pt x="476322" y="350126"/>
                  <a:pt x="616022" y="351184"/>
                </a:cubicBezTo>
                <a:cubicBezTo>
                  <a:pt x="755722" y="352242"/>
                  <a:pt x="929818" y="348538"/>
                  <a:pt x="1114497" y="341659"/>
                </a:cubicBezTo>
                <a:cubicBezTo>
                  <a:pt x="1299176" y="334780"/>
                  <a:pt x="1724097" y="309909"/>
                  <a:pt x="1724097" y="309909"/>
                </a:cubicBezTo>
                <a:lnTo>
                  <a:pt x="2381322" y="268634"/>
                </a:lnTo>
                <a:lnTo>
                  <a:pt x="2892497" y="230534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17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432118" y="4073949"/>
            <a:ext cx="3510060" cy="1498754"/>
          </a:xfrm>
          <a:prstGeom prst="rect">
            <a:avLst/>
          </a:prstGeom>
          <a:solidFill>
            <a:schemeClr val="accent1"/>
          </a:solidFill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Gather remaining face </a:t>
            </a:r>
            <a:r>
              <a:rPr lang="en-US" dirty="0" err="1" smtClean="0"/>
              <a:t>coords</a:t>
            </a:r>
            <a:r>
              <a:rPr lang="en-US" dirty="0" smtClean="0"/>
              <a:t> into a face </a:t>
            </a:r>
            <a:r>
              <a:rPr lang="en-US" dirty="0" err="1" smtClean="0"/>
              <a:t>struct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1763144" y="960624"/>
            <a:ext cx="377197" cy="196126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292741" y="960624"/>
            <a:ext cx="377197" cy="196126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763144" y="565545"/>
            <a:ext cx="906794" cy="2958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face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899907" y="3153727"/>
            <a:ext cx="3510060" cy="1498754"/>
          </a:xfrm>
          <a:prstGeom prst="rect">
            <a:avLst/>
          </a:prstGeom>
          <a:solidFill>
            <a:schemeClr val="accent1"/>
          </a:solidFill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 distance from grid point to all remaining face points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4899907" y="4823326"/>
            <a:ext cx="3510060" cy="1498754"/>
          </a:xfrm>
          <a:prstGeom prst="rect">
            <a:avLst/>
          </a:prstGeom>
          <a:solidFill>
            <a:schemeClr val="accent1"/>
          </a:solidFill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ap operation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5584765" y="717945"/>
            <a:ext cx="377197" cy="196126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114362" y="717945"/>
            <a:ext cx="377197" cy="196126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584765" y="322866"/>
            <a:ext cx="906794" cy="2958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face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248825" y="1256429"/>
            <a:ext cx="906794" cy="2958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grid </a:t>
            </a:r>
            <a:r>
              <a:rPr lang="en-US" dirty="0" err="1" smtClean="0">
                <a:solidFill>
                  <a:srgbClr val="000000"/>
                </a:solidFill>
              </a:rPr>
              <a:t>pt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248825" y="1696296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789859" y="1699502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707347" y="1696296"/>
            <a:ext cx="5548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7503172" y="329540"/>
            <a:ext cx="1152263" cy="2958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distance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906610" y="718868"/>
            <a:ext cx="377197" cy="196126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246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859057" y="3153727"/>
            <a:ext cx="3510060" cy="1498754"/>
          </a:xfrm>
          <a:prstGeom prst="rect">
            <a:avLst/>
          </a:prstGeom>
          <a:solidFill>
            <a:schemeClr val="accent1"/>
          </a:solidFill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 distance from grid point to all remaining face points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859057" y="4823326"/>
            <a:ext cx="3510060" cy="1498754"/>
          </a:xfrm>
          <a:prstGeom prst="rect">
            <a:avLst/>
          </a:prstGeom>
          <a:solidFill>
            <a:schemeClr val="accent1"/>
          </a:solidFill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ap operation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1543915" y="717945"/>
            <a:ext cx="377197" cy="196126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073512" y="717945"/>
            <a:ext cx="377197" cy="196126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543915" y="322866"/>
            <a:ext cx="906794" cy="2958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face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07975" y="1256429"/>
            <a:ext cx="906794" cy="2958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grid </a:t>
            </a:r>
            <a:r>
              <a:rPr lang="en-US" dirty="0" err="1" smtClean="0">
                <a:solidFill>
                  <a:srgbClr val="000000"/>
                </a:solidFill>
              </a:rPr>
              <a:t>pt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7975" y="1696296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49009" y="1699502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666497" y="1696296"/>
            <a:ext cx="5548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462322" y="329540"/>
            <a:ext cx="1152263" cy="2958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distance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865760" y="718868"/>
            <a:ext cx="377197" cy="196126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289856" y="3153727"/>
            <a:ext cx="3510060" cy="1498754"/>
          </a:xfrm>
          <a:prstGeom prst="rect">
            <a:avLst/>
          </a:prstGeom>
          <a:solidFill>
            <a:schemeClr val="accent1"/>
          </a:solidFill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Sort distance array to find minimum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289856" y="4823326"/>
            <a:ext cx="3510060" cy="1498754"/>
          </a:xfrm>
          <a:prstGeom prst="rect">
            <a:avLst/>
          </a:prstGeom>
          <a:solidFill>
            <a:schemeClr val="accent1"/>
          </a:solidFill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sort kernel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7097083" y="329540"/>
            <a:ext cx="1152263" cy="2958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distance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500521" y="718868"/>
            <a:ext cx="377197" cy="196126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414211" y="718868"/>
            <a:ext cx="550022" cy="36576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r</a:t>
            </a:r>
            <a:r>
              <a:rPr lang="en-US" sz="1100" dirty="0" err="1" smtClean="0">
                <a:solidFill>
                  <a:schemeClr val="tx1"/>
                </a:solidFill>
              </a:rPr>
              <a:t>_min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414211" y="2313453"/>
            <a:ext cx="550022" cy="36576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r_max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198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allDistanceUM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" y="715082"/>
            <a:ext cx="6873341" cy="5276807"/>
          </a:xfrm>
          <a:prstGeom prst="rect">
            <a:avLst/>
          </a:prstGeom>
        </p:spPr>
      </p:pic>
      <p:grpSp>
        <p:nvGrpSpPr>
          <p:cNvPr id="92" name="Group 91"/>
          <p:cNvGrpSpPr/>
          <p:nvPr/>
        </p:nvGrpSpPr>
        <p:grpSpPr>
          <a:xfrm>
            <a:off x="6952116" y="3433971"/>
            <a:ext cx="2130234" cy="668577"/>
            <a:chOff x="6952116" y="3349305"/>
            <a:chExt cx="2130234" cy="668577"/>
          </a:xfrm>
        </p:grpSpPr>
        <p:sp>
          <p:nvSpPr>
            <p:cNvPr id="3" name="Freeform 2"/>
            <p:cNvSpPr/>
            <p:nvPr/>
          </p:nvSpPr>
          <p:spPr>
            <a:xfrm>
              <a:off x="6952118" y="3349305"/>
              <a:ext cx="2130232" cy="668577"/>
            </a:xfrm>
            <a:custGeom>
              <a:avLst/>
              <a:gdLst>
                <a:gd name="connsiteX0" fmla="*/ 2892425 w 2892425"/>
                <a:gd name="connsiteY0" fmla="*/ 230534 h 351362"/>
                <a:gd name="connsiteX1" fmla="*/ 2670175 w 2892425"/>
                <a:gd name="connsiteY1" fmla="*/ 186084 h 351362"/>
                <a:gd name="connsiteX2" fmla="*/ 2416175 w 2892425"/>
                <a:gd name="connsiteY2" fmla="*/ 138459 h 351362"/>
                <a:gd name="connsiteX3" fmla="*/ 2044700 w 2892425"/>
                <a:gd name="connsiteY3" fmla="*/ 84484 h 351362"/>
                <a:gd name="connsiteX4" fmla="*/ 1651000 w 2892425"/>
                <a:gd name="connsiteY4" fmla="*/ 40034 h 351362"/>
                <a:gd name="connsiteX5" fmla="*/ 1222375 w 2892425"/>
                <a:gd name="connsiteY5" fmla="*/ 8284 h 351362"/>
                <a:gd name="connsiteX6" fmla="*/ 835025 w 2892425"/>
                <a:gd name="connsiteY6" fmla="*/ 1934 h 351362"/>
                <a:gd name="connsiteX7" fmla="*/ 450850 w 2892425"/>
                <a:gd name="connsiteY7" fmla="*/ 36859 h 351362"/>
                <a:gd name="connsiteX8" fmla="*/ 130175 w 2892425"/>
                <a:gd name="connsiteY8" fmla="*/ 113059 h 351362"/>
                <a:gd name="connsiteX9" fmla="*/ 53975 w 2892425"/>
                <a:gd name="connsiteY9" fmla="*/ 160684 h 351362"/>
                <a:gd name="connsiteX10" fmla="*/ 0 w 2892425"/>
                <a:gd name="connsiteY10" fmla="*/ 230534 h 351362"/>
                <a:gd name="connsiteX11" fmla="*/ 53975 w 2892425"/>
                <a:gd name="connsiteY11" fmla="*/ 281334 h 351362"/>
                <a:gd name="connsiteX12" fmla="*/ 276225 w 2892425"/>
                <a:gd name="connsiteY12" fmla="*/ 335309 h 351362"/>
                <a:gd name="connsiteX13" fmla="*/ 615950 w 2892425"/>
                <a:gd name="connsiteY13" fmla="*/ 351184 h 351362"/>
                <a:gd name="connsiteX14" fmla="*/ 1114425 w 2892425"/>
                <a:gd name="connsiteY14" fmla="*/ 341659 h 351362"/>
                <a:gd name="connsiteX15" fmla="*/ 1724025 w 2892425"/>
                <a:gd name="connsiteY15" fmla="*/ 309909 h 351362"/>
                <a:gd name="connsiteX16" fmla="*/ 2381250 w 2892425"/>
                <a:gd name="connsiteY16" fmla="*/ 268634 h 351362"/>
                <a:gd name="connsiteX17" fmla="*/ 2892425 w 2892425"/>
                <a:gd name="connsiteY17" fmla="*/ 230534 h 351362"/>
                <a:gd name="connsiteX0" fmla="*/ 2892671 w 2892671"/>
                <a:gd name="connsiteY0" fmla="*/ 230534 h 351362"/>
                <a:gd name="connsiteX1" fmla="*/ 2670421 w 2892671"/>
                <a:gd name="connsiteY1" fmla="*/ 186084 h 351362"/>
                <a:gd name="connsiteX2" fmla="*/ 2416421 w 2892671"/>
                <a:gd name="connsiteY2" fmla="*/ 138459 h 351362"/>
                <a:gd name="connsiteX3" fmla="*/ 2044946 w 2892671"/>
                <a:gd name="connsiteY3" fmla="*/ 84484 h 351362"/>
                <a:gd name="connsiteX4" fmla="*/ 1651246 w 2892671"/>
                <a:gd name="connsiteY4" fmla="*/ 40034 h 351362"/>
                <a:gd name="connsiteX5" fmla="*/ 1222621 w 2892671"/>
                <a:gd name="connsiteY5" fmla="*/ 8284 h 351362"/>
                <a:gd name="connsiteX6" fmla="*/ 835271 w 2892671"/>
                <a:gd name="connsiteY6" fmla="*/ 1934 h 351362"/>
                <a:gd name="connsiteX7" fmla="*/ 451096 w 2892671"/>
                <a:gd name="connsiteY7" fmla="*/ 36859 h 351362"/>
                <a:gd name="connsiteX8" fmla="*/ 130421 w 2892671"/>
                <a:gd name="connsiteY8" fmla="*/ 113059 h 351362"/>
                <a:gd name="connsiteX9" fmla="*/ 38346 w 2892671"/>
                <a:gd name="connsiteY9" fmla="*/ 160684 h 351362"/>
                <a:gd name="connsiteX10" fmla="*/ 246 w 2892671"/>
                <a:gd name="connsiteY10" fmla="*/ 230534 h 351362"/>
                <a:gd name="connsiteX11" fmla="*/ 54221 w 2892671"/>
                <a:gd name="connsiteY11" fmla="*/ 281334 h 351362"/>
                <a:gd name="connsiteX12" fmla="*/ 276471 w 2892671"/>
                <a:gd name="connsiteY12" fmla="*/ 335309 h 351362"/>
                <a:gd name="connsiteX13" fmla="*/ 616196 w 2892671"/>
                <a:gd name="connsiteY13" fmla="*/ 351184 h 351362"/>
                <a:gd name="connsiteX14" fmla="*/ 1114671 w 2892671"/>
                <a:gd name="connsiteY14" fmla="*/ 341659 h 351362"/>
                <a:gd name="connsiteX15" fmla="*/ 1724271 w 2892671"/>
                <a:gd name="connsiteY15" fmla="*/ 309909 h 351362"/>
                <a:gd name="connsiteX16" fmla="*/ 2381496 w 2892671"/>
                <a:gd name="connsiteY16" fmla="*/ 268634 h 351362"/>
                <a:gd name="connsiteX17" fmla="*/ 2892671 w 2892671"/>
                <a:gd name="connsiteY17" fmla="*/ 230534 h 351362"/>
                <a:gd name="connsiteX0" fmla="*/ 2892936 w 2892936"/>
                <a:gd name="connsiteY0" fmla="*/ 230534 h 351362"/>
                <a:gd name="connsiteX1" fmla="*/ 2670686 w 2892936"/>
                <a:gd name="connsiteY1" fmla="*/ 186084 h 351362"/>
                <a:gd name="connsiteX2" fmla="*/ 2416686 w 2892936"/>
                <a:gd name="connsiteY2" fmla="*/ 138459 h 351362"/>
                <a:gd name="connsiteX3" fmla="*/ 2045211 w 2892936"/>
                <a:gd name="connsiteY3" fmla="*/ 84484 h 351362"/>
                <a:gd name="connsiteX4" fmla="*/ 1651511 w 2892936"/>
                <a:gd name="connsiteY4" fmla="*/ 40034 h 351362"/>
                <a:gd name="connsiteX5" fmla="*/ 1222886 w 2892936"/>
                <a:gd name="connsiteY5" fmla="*/ 8284 h 351362"/>
                <a:gd name="connsiteX6" fmla="*/ 835536 w 2892936"/>
                <a:gd name="connsiteY6" fmla="*/ 1934 h 351362"/>
                <a:gd name="connsiteX7" fmla="*/ 451361 w 2892936"/>
                <a:gd name="connsiteY7" fmla="*/ 36859 h 351362"/>
                <a:gd name="connsiteX8" fmla="*/ 203711 w 2892936"/>
                <a:gd name="connsiteY8" fmla="*/ 90834 h 351362"/>
                <a:gd name="connsiteX9" fmla="*/ 38611 w 2892936"/>
                <a:gd name="connsiteY9" fmla="*/ 160684 h 351362"/>
                <a:gd name="connsiteX10" fmla="*/ 511 w 2892936"/>
                <a:gd name="connsiteY10" fmla="*/ 230534 h 351362"/>
                <a:gd name="connsiteX11" fmla="*/ 54486 w 2892936"/>
                <a:gd name="connsiteY11" fmla="*/ 281334 h 351362"/>
                <a:gd name="connsiteX12" fmla="*/ 276736 w 2892936"/>
                <a:gd name="connsiteY12" fmla="*/ 335309 h 351362"/>
                <a:gd name="connsiteX13" fmla="*/ 616461 w 2892936"/>
                <a:gd name="connsiteY13" fmla="*/ 351184 h 351362"/>
                <a:gd name="connsiteX14" fmla="*/ 1114936 w 2892936"/>
                <a:gd name="connsiteY14" fmla="*/ 341659 h 351362"/>
                <a:gd name="connsiteX15" fmla="*/ 1724536 w 2892936"/>
                <a:gd name="connsiteY15" fmla="*/ 309909 h 351362"/>
                <a:gd name="connsiteX16" fmla="*/ 2381761 w 2892936"/>
                <a:gd name="connsiteY16" fmla="*/ 268634 h 351362"/>
                <a:gd name="connsiteX17" fmla="*/ 2892936 w 2892936"/>
                <a:gd name="connsiteY17" fmla="*/ 230534 h 351362"/>
                <a:gd name="connsiteX0" fmla="*/ 2892688 w 2892688"/>
                <a:gd name="connsiteY0" fmla="*/ 230534 h 351362"/>
                <a:gd name="connsiteX1" fmla="*/ 2670438 w 2892688"/>
                <a:gd name="connsiteY1" fmla="*/ 186084 h 351362"/>
                <a:gd name="connsiteX2" fmla="*/ 2416438 w 2892688"/>
                <a:gd name="connsiteY2" fmla="*/ 138459 h 351362"/>
                <a:gd name="connsiteX3" fmla="*/ 2044963 w 2892688"/>
                <a:gd name="connsiteY3" fmla="*/ 84484 h 351362"/>
                <a:gd name="connsiteX4" fmla="*/ 1651263 w 2892688"/>
                <a:gd name="connsiteY4" fmla="*/ 40034 h 351362"/>
                <a:gd name="connsiteX5" fmla="*/ 1222638 w 2892688"/>
                <a:gd name="connsiteY5" fmla="*/ 8284 h 351362"/>
                <a:gd name="connsiteX6" fmla="*/ 835288 w 2892688"/>
                <a:gd name="connsiteY6" fmla="*/ 1934 h 351362"/>
                <a:gd name="connsiteX7" fmla="*/ 451113 w 2892688"/>
                <a:gd name="connsiteY7" fmla="*/ 36859 h 351362"/>
                <a:gd name="connsiteX8" fmla="*/ 203463 w 2892688"/>
                <a:gd name="connsiteY8" fmla="*/ 90834 h 351362"/>
                <a:gd name="connsiteX9" fmla="*/ 66938 w 2892688"/>
                <a:gd name="connsiteY9" fmla="*/ 144809 h 351362"/>
                <a:gd name="connsiteX10" fmla="*/ 263 w 2892688"/>
                <a:gd name="connsiteY10" fmla="*/ 230534 h 351362"/>
                <a:gd name="connsiteX11" fmla="*/ 54238 w 2892688"/>
                <a:gd name="connsiteY11" fmla="*/ 281334 h 351362"/>
                <a:gd name="connsiteX12" fmla="*/ 276488 w 2892688"/>
                <a:gd name="connsiteY12" fmla="*/ 335309 h 351362"/>
                <a:gd name="connsiteX13" fmla="*/ 616213 w 2892688"/>
                <a:gd name="connsiteY13" fmla="*/ 351184 h 351362"/>
                <a:gd name="connsiteX14" fmla="*/ 1114688 w 2892688"/>
                <a:gd name="connsiteY14" fmla="*/ 341659 h 351362"/>
                <a:gd name="connsiteX15" fmla="*/ 1724288 w 2892688"/>
                <a:gd name="connsiteY15" fmla="*/ 309909 h 351362"/>
                <a:gd name="connsiteX16" fmla="*/ 2381513 w 2892688"/>
                <a:gd name="connsiteY16" fmla="*/ 268634 h 351362"/>
                <a:gd name="connsiteX17" fmla="*/ 2892688 w 2892688"/>
                <a:gd name="connsiteY17" fmla="*/ 230534 h 351362"/>
                <a:gd name="connsiteX0" fmla="*/ 2892688 w 2892688"/>
                <a:gd name="connsiteY0" fmla="*/ 230534 h 351362"/>
                <a:gd name="connsiteX1" fmla="*/ 2670438 w 2892688"/>
                <a:gd name="connsiteY1" fmla="*/ 186084 h 351362"/>
                <a:gd name="connsiteX2" fmla="*/ 2416438 w 2892688"/>
                <a:gd name="connsiteY2" fmla="*/ 138459 h 351362"/>
                <a:gd name="connsiteX3" fmla="*/ 2044963 w 2892688"/>
                <a:gd name="connsiteY3" fmla="*/ 84484 h 351362"/>
                <a:gd name="connsiteX4" fmla="*/ 1651263 w 2892688"/>
                <a:gd name="connsiteY4" fmla="*/ 40034 h 351362"/>
                <a:gd name="connsiteX5" fmla="*/ 1222638 w 2892688"/>
                <a:gd name="connsiteY5" fmla="*/ 8284 h 351362"/>
                <a:gd name="connsiteX6" fmla="*/ 835288 w 2892688"/>
                <a:gd name="connsiteY6" fmla="*/ 1934 h 351362"/>
                <a:gd name="connsiteX7" fmla="*/ 451113 w 2892688"/>
                <a:gd name="connsiteY7" fmla="*/ 36859 h 351362"/>
                <a:gd name="connsiteX8" fmla="*/ 203463 w 2892688"/>
                <a:gd name="connsiteY8" fmla="*/ 90834 h 351362"/>
                <a:gd name="connsiteX9" fmla="*/ 66938 w 2892688"/>
                <a:gd name="connsiteY9" fmla="*/ 144809 h 351362"/>
                <a:gd name="connsiteX10" fmla="*/ 263 w 2892688"/>
                <a:gd name="connsiteY10" fmla="*/ 230534 h 351362"/>
                <a:gd name="connsiteX11" fmla="*/ 54238 w 2892688"/>
                <a:gd name="connsiteY11" fmla="*/ 281334 h 351362"/>
                <a:gd name="connsiteX12" fmla="*/ 276488 w 2892688"/>
                <a:gd name="connsiteY12" fmla="*/ 335309 h 351362"/>
                <a:gd name="connsiteX13" fmla="*/ 616213 w 2892688"/>
                <a:gd name="connsiteY13" fmla="*/ 351184 h 351362"/>
                <a:gd name="connsiteX14" fmla="*/ 1114688 w 2892688"/>
                <a:gd name="connsiteY14" fmla="*/ 341659 h 351362"/>
                <a:gd name="connsiteX15" fmla="*/ 1724288 w 2892688"/>
                <a:gd name="connsiteY15" fmla="*/ 309909 h 351362"/>
                <a:gd name="connsiteX16" fmla="*/ 2381513 w 2892688"/>
                <a:gd name="connsiteY16" fmla="*/ 268634 h 351362"/>
                <a:gd name="connsiteX17" fmla="*/ 2892688 w 2892688"/>
                <a:gd name="connsiteY17" fmla="*/ 230534 h 351362"/>
                <a:gd name="connsiteX0" fmla="*/ 2892497 w 2892497"/>
                <a:gd name="connsiteY0" fmla="*/ 230534 h 351362"/>
                <a:gd name="connsiteX1" fmla="*/ 2670247 w 2892497"/>
                <a:gd name="connsiteY1" fmla="*/ 186084 h 351362"/>
                <a:gd name="connsiteX2" fmla="*/ 2416247 w 2892497"/>
                <a:gd name="connsiteY2" fmla="*/ 138459 h 351362"/>
                <a:gd name="connsiteX3" fmla="*/ 2044772 w 2892497"/>
                <a:gd name="connsiteY3" fmla="*/ 84484 h 351362"/>
                <a:gd name="connsiteX4" fmla="*/ 1651072 w 2892497"/>
                <a:gd name="connsiteY4" fmla="*/ 40034 h 351362"/>
                <a:gd name="connsiteX5" fmla="*/ 1222447 w 2892497"/>
                <a:gd name="connsiteY5" fmla="*/ 8284 h 351362"/>
                <a:gd name="connsiteX6" fmla="*/ 835097 w 2892497"/>
                <a:gd name="connsiteY6" fmla="*/ 1934 h 351362"/>
                <a:gd name="connsiteX7" fmla="*/ 450922 w 2892497"/>
                <a:gd name="connsiteY7" fmla="*/ 36859 h 351362"/>
                <a:gd name="connsiteX8" fmla="*/ 203272 w 2892497"/>
                <a:gd name="connsiteY8" fmla="*/ 90834 h 351362"/>
                <a:gd name="connsiteX9" fmla="*/ 66747 w 2892497"/>
                <a:gd name="connsiteY9" fmla="*/ 144809 h 351362"/>
                <a:gd name="connsiteX10" fmla="*/ 72 w 2892497"/>
                <a:gd name="connsiteY10" fmla="*/ 230534 h 351362"/>
                <a:gd name="connsiteX11" fmla="*/ 76272 w 2892497"/>
                <a:gd name="connsiteY11" fmla="*/ 294034 h 351362"/>
                <a:gd name="connsiteX12" fmla="*/ 276297 w 2892497"/>
                <a:gd name="connsiteY12" fmla="*/ 335309 h 351362"/>
                <a:gd name="connsiteX13" fmla="*/ 616022 w 2892497"/>
                <a:gd name="connsiteY13" fmla="*/ 351184 h 351362"/>
                <a:gd name="connsiteX14" fmla="*/ 1114497 w 2892497"/>
                <a:gd name="connsiteY14" fmla="*/ 341659 h 351362"/>
                <a:gd name="connsiteX15" fmla="*/ 1724097 w 2892497"/>
                <a:gd name="connsiteY15" fmla="*/ 309909 h 351362"/>
                <a:gd name="connsiteX16" fmla="*/ 2381322 w 2892497"/>
                <a:gd name="connsiteY16" fmla="*/ 268634 h 351362"/>
                <a:gd name="connsiteX17" fmla="*/ 2892497 w 2892497"/>
                <a:gd name="connsiteY17" fmla="*/ 230534 h 35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92497" h="351362">
                  <a:moveTo>
                    <a:pt x="2892497" y="230534"/>
                  </a:moveTo>
                  <a:lnTo>
                    <a:pt x="2670247" y="186084"/>
                  </a:lnTo>
                  <a:cubicBezTo>
                    <a:pt x="2590872" y="170738"/>
                    <a:pt x="2520493" y="155392"/>
                    <a:pt x="2416247" y="138459"/>
                  </a:cubicBezTo>
                  <a:cubicBezTo>
                    <a:pt x="2312001" y="121526"/>
                    <a:pt x="2172301" y="100888"/>
                    <a:pt x="2044772" y="84484"/>
                  </a:cubicBezTo>
                  <a:cubicBezTo>
                    <a:pt x="1917243" y="68080"/>
                    <a:pt x="1788126" y="52734"/>
                    <a:pt x="1651072" y="40034"/>
                  </a:cubicBezTo>
                  <a:cubicBezTo>
                    <a:pt x="1514018" y="27334"/>
                    <a:pt x="1358443" y="14634"/>
                    <a:pt x="1222447" y="8284"/>
                  </a:cubicBezTo>
                  <a:cubicBezTo>
                    <a:pt x="1086451" y="1934"/>
                    <a:pt x="963684" y="-2828"/>
                    <a:pt x="835097" y="1934"/>
                  </a:cubicBezTo>
                  <a:cubicBezTo>
                    <a:pt x="706510" y="6696"/>
                    <a:pt x="556226" y="22042"/>
                    <a:pt x="450922" y="36859"/>
                  </a:cubicBezTo>
                  <a:cubicBezTo>
                    <a:pt x="345618" y="51676"/>
                    <a:pt x="267301" y="72842"/>
                    <a:pt x="203272" y="90834"/>
                  </a:cubicBezTo>
                  <a:cubicBezTo>
                    <a:pt x="139243" y="108826"/>
                    <a:pt x="110139" y="121526"/>
                    <a:pt x="66747" y="144809"/>
                  </a:cubicBezTo>
                  <a:cubicBezTo>
                    <a:pt x="23355" y="168092"/>
                    <a:pt x="-1516" y="205663"/>
                    <a:pt x="72" y="230534"/>
                  </a:cubicBezTo>
                  <a:cubicBezTo>
                    <a:pt x="1660" y="255405"/>
                    <a:pt x="30235" y="276572"/>
                    <a:pt x="76272" y="294034"/>
                  </a:cubicBezTo>
                  <a:cubicBezTo>
                    <a:pt x="122309" y="311496"/>
                    <a:pt x="186339" y="325784"/>
                    <a:pt x="276297" y="335309"/>
                  </a:cubicBezTo>
                  <a:cubicBezTo>
                    <a:pt x="366255" y="344834"/>
                    <a:pt x="476322" y="350126"/>
                    <a:pt x="616022" y="351184"/>
                  </a:cubicBezTo>
                  <a:cubicBezTo>
                    <a:pt x="755722" y="352242"/>
                    <a:pt x="929818" y="348538"/>
                    <a:pt x="1114497" y="341659"/>
                  </a:cubicBezTo>
                  <a:cubicBezTo>
                    <a:pt x="1299176" y="334780"/>
                    <a:pt x="1724097" y="309909"/>
                    <a:pt x="1724097" y="309909"/>
                  </a:cubicBezTo>
                  <a:lnTo>
                    <a:pt x="2381322" y="268634"/>
                  </a:lnTo>
                  <a:lnTo>
                    <a:pt x="2892497" y="23053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6952116" y="3349305"/>
              <a:ext cx="2130234" cy="66857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952118" y="4323890"/>
            <a:ext cx="2130236" cy="668577"/>
            <a:chOff x="4130696" y="2588223"/>
            <a:chExt cx="2130236" cy="668577"/>
          </a:xfrm>
        </p:grpSpPr>
        <p:sp>
          <p:nvSpPr>
            <p:cNvPr id="5" name="Freeform 4"/>
            <p:cNvSpPr/>
            <p:nvPr/>
          </p:nvSpPr>
          <p:spPr>
            <a:xfrm>
              <a:off x="4130698" y="2588223"/>
              <a:ext cx="2130232" cy="668577"/>
            </a:xfrm>
            <a:custGeom>
              <a:avLst/>
              <a:gdLst>
                <a:gd name="connsiteX0" fmla="*/ 2892425 w 2892425"/>
                <a:gd name="connsiteY0" fmla="*/ 230534 h 351362"/>
                <a:gd name="connsiteX1" fmla="*/ 2670175 w 2892425"/>
                <a:gd name="connsiteY1" fmla="*/ 186084 h 351362"/>
                <a:gd name="connsiteX2" fmla="*/ 2416175 w 2892425"/>
                <a:gd name="connsiteY2" fmla="*/ 138459 h 351362"/>
                <a:gd name="connsiteX3" fmla="*/ 2044700 w 2892425"/>
                <a:gd name="connsiteY3" fmla="*/ 84484 h 351362"/>
                <a:gd name="connsiteX4" fmla="*/ 1651000 w 2892425"/>
                <a:gd name="connsiteY4" fmla="*/ 40034 h 351362"/>
                <a:gd name="connsiteX5" fmla="*/ 1222375 w 2892425"/>
                <a:gd name="connsiteY5" fmla="*/ 8284 h 351362"/>
                <a:gd name="connsiteX6" fmla="*/ 835025 w 2892425"/>
                <a:gd name="connsiteY6" fmla="*/ 1934 h 351362"/>
                <a:gd name="connsiteX7" fmla="*/ 450850 w 2892425"/>
                <a:gd name="connsiteY7" fmla="*/ 36859 h 351362"/>
                <a:gd name="connsiteX8" fmla="*/ 130175 w 2892425"/>
                <a:gd name="connsiteY8" fmla="*/ 113059 h 351362"/>
                <a:gd name="connsiteX9" fmla="*/ 53975 w 2892425"/>
                <a:gd name="connsiteY9" fmla="*/ 160684 h 351362"/>
                <a:gd name="connsiteX10" fmla="*/ 0 w 2892425"/>
                <a:gd name="connsiteY10" fmla="*/ 230534 h 351362"/>
                <a:gd name="connsiteX11" fmla="*/ 53975 w 2892425"/>
                <a:gd name="connsiteY11" fmla="*/ 281334 h 351362"/>
                <a:gd name="connsiteX12" fmla="*/ 276225 w 2892425"/>
                <a:gd name="connsiteY12" fmla="*/ 335309 h 351362"/>
                <a:gd name="connsiteX13" fmla="*/ 615950 w 2892425"/>
                <a:gd name="connsiteY13" fmla="*/ 351184 h 351362"/>
                <a:gd name="connsiteX14" fmla="*/ 1114425 w 2892425"/>
                <a:gd name="connsiteY14" fmla="*/ 341659 h 351362"/>
                <a:gd name="connsiteX15" fmla="*/ 1724025 w 2892425"/>
                <a:gd name="connsiteY15" fmla="*/ 309909 h 351362"/>
                <a:gd name="connsiteX16" fmla="*/ 2381250 w 2892425"/>
                <a:gd name="connsiteY16" fmla="*/ 268634 h 351362"/>
                <a:gd name="connsiteX17" fmla="*/ 2892425 w 2892425"/>
                <a:gd name="connsiteY17" fmla="*/ 230534 h 351362"/>
                <a:gd name="connsiteX0" fmla="*/ 2892671 w 2892671"/>
                <a:gd name="connsiteY0" fmla="*/ 230534 h 351362"/>
                <a:gd name="connsiteX1" fmla="*/ 2670421 w 2892671"/>
                <a:gd name="connsiteY1" fmla="*/ 186084 h 351362"/>
                <a:gd name="connsiteX2" fmla="*/ 2416421 w 2892671"/>
                <a:gd name="connsiteY2" fmla="*/ 138459 h 351362"/>
                <a:gd name="connsiteX3" fmla="*/ 2044946 w 2892671"/>
                <a:gd name="connsiteY3" fmla="*/ 84484 h 351362"/>
                <a:gd name="connsiteX4" fmla="*/ 1651246 w 2892671"/>
                <a:gd name="connsiteY4" fmla="*/ 40034 h 351362"/>
                <a:gd name="connsiteX5" fmla="*/ 1222621 w 2892671"/>
                <a:gd name="connsiteY5" fmla="*/ 8284 h 351362"/>
                <a:gd name="connsiteX6" fmla="*/ 835271 w 2892671"/>
                <a:gd name="connsiteY6" fmla="*/ 1934 h 351362"/>
                <a:gd name="connsiteX7" fmla="*/ 451096 w 2892671"/>
                <a:gd name="connsiteY7" fmla="*/ 36859 h 351362"/>
                <a:gd name="connsiteX8" fmla="*/ 130421 w 2892671"/>
                <a:gd name="connsiteY8" fmla="*/ 113059 h 351362"/>
                <a:gd name="connsiteX9" fmla="*/ 38346 w 2892671"/>
                <a:gd name="connsiteY9" fmla="*/ 160684 h 351362"/>
                <a:gd name="connsiteX10" fmla="*/ 246 w 2892671"/>
                <a:gd name="connsiteY10" fmla="*/ 230534 h 351362"/>
                <a:gd name="connsiteX11" fmla="*/ 54221 w 2892671"/>
                <a:gd name="connsiteY11" fmla="*/ 281334 h 351362"/>
                <a:gd name="connsiteX12" fmla="*/ 276471 w 2892671"/>
                <a:gd name="connsiteY12" fmla="*/ 335309 h 351362"/>
                <a:gd name="connsiteX13" fmla="*/ 616196 w 2892671"/>
                <a:gd name="connsiteY13" fmla="*/ 351184 h 351362"/>
                <a:gd name="connsiteX14" fmla="*/ 1114671 w 2892671"/>
                <a:gd name="connsiteY14" fmla="*/ 341659 h 351362"/>
                <a:gd name="connsiteX15" fmla="*/ 1724271 w 2892671"/>
                <a:gd name="connsiteY15" fmla="*/ 309909 h 351362"/>
                <a:gd name="connsiteX16" fmla="*/ 2381496 w 2892671"/>
                <a:gd name="connsiteY16" fmla="*/ 268634 h 351362"/>
                <a:gd name="connsiteX17" fmla="*/ 2892671 w 2892671"/>
                <a:gd name="connsiteY17" fmla="*/ 230534 h 351362"/>
                <a:gd name="connsiteX0" fmla="*/ 2892936 w 2892936"/>
                <a:gd name="connsiteY0" fmla="*/ 230534 h 351362"/>
                <a:gd name="connsiteX1" fmla="*/ 2670686 w 2892936"/>
                <a:gd name="connsiteY1" fmla="*/ 186084 h 351362"/>
                <a:gd name="connsiteX2" fmla="*/ 2416686 w 2892936"/>
                <a:gd name="connsiteY2" fmla="*/ 138459 h 351362"/>
                <a:gd name="connsiteX3" fmla="*/ 2045211 w 2892936"/>
                <a:gd name="connsiteY3" fmla="*/ 84484 h 351362"/>
                <a:gd name="connsiteX4" fmla="*/ 1651511 w 2892936"/>
                <a:gd name="connsiteY4" fmla="*/ 40034 h 351362"/>
                <a:gd name="connsiteX5" fmla="*/ 1222886 w 2892936"/>
                <a:gd name="connsiteY5" fmla="*/ 8284 h 351362"/>
                <a:gd name="connsiteX6" fmla="*/ 835536 w 2892936"/>
                <a:gd name="connsiteY6" fmla="*/ 1934 h 351362"/>
                <a:gd name="connsiteX7" fmla="*/ 451361 w 2892936"/>
                <a:gd name="connsiteY7" fmla="*/ 36859 h 351362"/>
                <a:gd name="connsiteX8" fmla="*/ 203711 w 2892936"/>
                <a:gd name="connsiteY8" fmla="*/ 90834 h 351362"/>
                <a:gd name="connsiteX9" fmla="*/ 38611 w 2892936"/>
                <a:gd name="connsiteY9" fmla="*/ 160684 h 351362"/>
                <a:gd name="connsiteX10" fmla="*/ 511 w 2892936"/>
                <a:gd name="connsiteY10" fmla="*/ 230534 h 351362"/>
                <a:gd name="connsiteX11" fmla="*/ 54486 w 2892936"/>
                <a:gd name="connsiteY11" fmla="*/ 281334 h 351362"/>
                <a:gd name="connsiteX12" fmla="*/ 276736 w 2892936"/>
                <a:gd name="connsiteY12" fmla="*/ 335309 h 351362"/>
                <a:gd name="connsiteX13" fmla="*/ 616461 w 2892936"/>
                <a:gd name="connsiteY13" fmla="*/ 351184 h 351362"/>
                <a:gd name="connsiteX14" fmla="*/ 1114936 w 2892936"/>
                <a:gd name="connsiteY14" fmla="*/ 341659 h 351362"/>
                <a:gd name="connsiteX15" fmla="*/ 1724536 w 2892936"/>
                <a:gd name="connsiteY15" fmla="*/ 309909 h 351362"/>
                <a:gd name="connsiteX16" fmla="*/ 2381761 w 2892936"/>
                <a:gd name="connsiteY16" fmla="*/ 268634 h 351362"/>
                <a:gd name="connsiteX17" fmla="*/ 2892936 w 2892936"/>
                <a:gd name="connsiteY17" fmla="*/ 230534 h 351362"/>
                <a:gd name="connsiteX0" fmla="*/ 2892688 w 2892688"/>
                <a:gd name="connsiteY0" fmla="*/ 230534 h 351362"/>
                <a:gd name="connsiteX1" fmla="*/ 2670438 w 2892688"/>
                <a:gd name="connsiteY1" fmla="*/ 186084 h 351362"/>
                <a:gd name="connsiteX2" fmla="*/ 2416438 w 2892688"/>
                <a:gd name="connsiteY2" fmla="*/ 138459 h 351362"/>
                <a:gd name="connsiteX3" fmla="*/ 2044963 w 2892688"/>
                <a:gd name="connsiteY3" fmla="*/ 84484 h 351362"/>
                <a:gd name="connsiteX4" fmla="*/ 1651263 w 2892688"/>
                <a:gd name="connsiteY4" fmla="*/ 40034 h 351362"/>
                <a:gd name="connsiteX5" fmla="*/ 1222638 w 2892688"/>
                <a:gd name="connsiteY5" fmla="*/ 8284 h 351362"/>
                <a:gd name="connsiteX6" fmla="*/ 835288 w 2892688"/>
                <a:gd name="connsiteY6" fmla="*/ 1934 h 351362"/>
                <a:gd name="connsiteX7" fmla="*/ 451113 w 2892688"/>
                <a:gd name="connsiteY7" fmla="*/ 36859 h 351362"/>
                <a:gd name="connsiteX8" fmla="*/ 203463 w 2892688"/>
                <a:gd name="connsiteY8" fmla="*/ 90834 h 351362"/>
                <a:gd name="connsiteX9" fmla="*/ 66938 w 2892688"/>
                <a:gd name="connsiteY9" fmla="*/ 144809 h 351362"/>
                <a:gd name="connsiteX10" fmla="*/ 263 w 2892688"/>
                <a:gd name="connsiteY10" fmla="*/ 230534 h 351362"/>
                <a:gd name="connsiteX11" fmla="*/ 54238 w 2892688"/>
                <a:gd name="connsiteY11" fmla="*/ 281334 h 351362"/>
                <a:gd name="connsiteX12" fmla="*/ 276488 w 2892688"/>
                <a:gd name="connsiteY12" fmla="*/ 335309 h 351362"/>
                <a:gd name="connsiteX13" fmla="*/ 616213 w 2892688"/>
                <a:gd name="connsiteY13" fmla="*/ 351184 h 351362"/>
                <a:gd name="connsiteX14" fmla="*/ 1114688 w 2892688"/>
                <a:gd name="connsiteY14" fmla="*/ 341659 h 351362"/>
                <a:gd name="connsiteX15" fmla="*/ 1724288 w 2892688"/>
                <a:gd name="connsiteY15" fmla="*/ 309909 h 351362"/>
                <a:gd name="connsiteX16" fmla="*/ 2381513 w 2892688"/>
                <a:gd name="connsiteY16" fmla="*/ 268634 h 351362"/>
                <a:gd name="connsiteX17" fmla="*/ 2892688 w 2892688"/>
                <a:gd name="connsiteY17" fmla="*/ 230534 h 351362"/>
                <a:gd name="connsiteX0" fmla="*/ 2892688 w 2892688"/>
                <a:gd name="connsiteY0" fmla="*/ 230534 h 351362"/>
                <a:gd name="connsiteX1" fmla="*/ 2670438 w 2892688"/>
                <a:gd name="connsiteY1" fmla="*/ 186084 h 351362"/>
                <a:gd name="connsiteX2" fmla="*/ 2416438 w 2892688"/>
                <a:gd name="connsiteY2" fmla="*/ 138459 h 351362"/>
                <a:gd name="connsiteX3" fmla="*/ 2044963 w 2892688"/>
                <a:gd name="connsiteY3" fmla="*/ 84484 h 351362"/>
                <a:gd name="connsiteX4" fmla="*/ 1651263 w 2892688"/>
                <a:gd name="connsiteY4" fmla="*/ 40034 h 351362"/>
                <a:gd name="connsiteX5" fmla="*/ 1222638 w 2892688"/>
                <a:gd name="connsiteY5" fmla="*/ 8284 h 351362"/>
                <a:gd name="connsiteX6" fmla="*/ 835288 w 2892688"/>
                <a:gd name="connsiteY6" fmla="*/ 1934 h 351362"/>
                <a:gd name="connsiteX7" fmla="*/ 451113 w 2892688"/>
                <a:gd name="connsiteY7" fmla="*/ 36859 h 351362"/>
                <a:gd name="connsiteX8" fmla="*/ 203463 w 2892688"/>
                <a:gd name="connsiteY8" fmla="*/ 90834 h 351362"/>
                <a:gd name="connsiteX9" fmla="*/ 66938 w 2892688"/>
                <a:gd name="connsiteY9" fmla="*/ 144809 h 351362"/>
                <a:gd name="connsiteX10" fmla="*/ 263 w 2892688"/>
                <a:gd name="connsiteY10" fmla="*/ 230534 h 351362"/>
                <a:gd name="connsiteX11" fmla="*/ 54238 w 2892688"/>
                <a:gd name="connsiteY11" fmla="*/ 281334 h 351362"/>
                <a:gd name="connsiteX12" fmla="*/ 276488 w 2892688"/>
                <a:gd name="connsiteY12" fmla="*/ 335309 h 351362"/>
                <a:gd name="connsiteX13" fmla="*/ 616213 w 2892688"/>
                <a:gd name="connsiteY13" fmla="*/ 351184 h 351362"/>
                <a:gd name="connsiteX14" fmla="*/ 1114688 w 2892688"/>
                <a:gd name="connsiteY14" fmla="*/ 341659 h 351362"/>
                <a:gd name="connsiteX15" fmla="*/ 1724288 w 2892688"/>
                <a:gd name="connsiteY15" fmla="*/ 309909 h 351362"/>
                <a:gd name="connsiteX16" fmla="*/ 2381513 w 2892688"/>
                <a:gd name="connsiteY16" fmla="*/ 268634 h 351362"/>
                <a:gd name="connsiteX17" fmla="*/ 2892688 w 2892688"/>
                <a:gd name="connsiteY17" fmla="*/ 230534 h 351362"/>
                <a:gd name="connsiteX0" fmla="*/ 2892497 w 2892497"/>
                <a:gd name="connsiteY0" fmla="*/ 230534 h 351362"/>
                <a:gd name="connsiteX1" fmla="*/ 2670247 w 2892497"/>
                <a:gd name="connsiteY1" fmla="*/ 186084 h 351362"/>
                <a:gd name="connsiteX2" fmla="*/ 2416247 w 2892497"/>
                <a:gd name="connsiteY2" fmla="*/ 138459 h 351362"/>
                <a:gd name="connsiteX3" fmla="*/ 2044772 w 2892497"/>
                <a:gd name="connsiteY3" fmla="*/ 84484 h 351362"/>
                <a:gd name="connsiteX4" fmla="*/ 1651072 w 2892497"/>
                <a:gd name="connsiteY4" fmla="*/ 40034 h 351362"/>
                <a:gd name="connsiteX5" fmla="*/ 1222447 w 2892497"/>
                <a:gd name="connsiteY5" fmla="*/ 8284 h 351362"/>
                <a:gd name="connsiteX6" fmla="*/ 835097 w 2892497"/>
                <a:gd name="connsiteY6" fmla="*/ 1934 h 351362"/>
                <a:gd name="connsiteX7" fmla="*/ 450922 w 2892497"/>
                <a:gd name="connsiteY7" fmla="*/ 36859 h 351362"/>
                <a:gd name="connsiteX8" fmla="*/ 203272 w 2892497"/>
                <a:gd name="connsiteY8" fmla="*/ 90834 h 351362"/>
                <a:gd name="connsiteX9" fmla="*/ 66747 w 2892497"/>
                <a:gd name="connsiteY9" fmla="*/ 144809 h 351362"/>
                <a:gd name="connsiteX10" fmla="*/ 72 w 2892497"/>
                <a:gd name="connsiteY10" fmla="*/ 230534 h 351362"/>
                <a:gd name="connsiteX11" fmla="*/ 76272 w 2892497"/>
                <a:gd name="connsiteY11" fmla="*/ 294034 h 351362"/>
                <a:gd name="connsiteX12" fmla="*/ 276297 w 2892497"/>
                <a:gd name="connsiteY12" fmla="*/ 335309 h 351362"/>
                <a:gd name="connsiteX13" fmla="*/ 616022 w 2892497"/>
                <a:gd name="connsiteY13" fmla="*/ 351184 h 351362"/>
                <a:gd name="connsiteX14" fmla="*/ 1114497 w 2892497"/>
                <a:gd name="connsiteY14" fmla="*/ 341659 h 351362"/>
                <a:gd name="connsiteX15" fmla="*/ 1724097 w 2892497"/>
                <a:gd name="connsiteY15" fmla="*/ 309909 h 351362"/>
                <a:gd name="connsiteX16" fmla="*/ 2381322 w 2892497"/>
                <a:gd name="connsiteY16" fmla="*/ 268634 h 351362"/>
                <a:gd name="connsiteX17" fmla="*/ 2892497 w 2892497"/>
                <a:gd name="connsiteY17" fmla="*/ 230534 h 35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92497" h="351362">
                  <a:moveTo>
                    <a:pt x="2892497" y="230534"/>
                  </a:moveTo>
                  <a:lnTo>
                    <a:pt x="2670247" y="186084"/>
                  </a:lnTo>
                  <a:cubicBezTo>
                    <a:pt x="2590872" y="170738"/>
                    <a:pt x="2520493" y="155392"/>
                    <a:pt x="2416247" y="138459"/>
                  </a:cubicBezTo>
                  <a:cubicBezTo>
                    <a:pt x="2312001" y="121526"/>
                    <a:pt x="2172301" y="100888"/>
                    <a:pt x="2044772" y="84484"/>
                  </a:cubicBezTo>
                  <a:cubicBezTo>
                    <a:pt x="1917243" y="68080"/>
                    <a:pt x="1788126" y="52734"/>
                    <a:pt x="1651072" y="40034"/>
                  </a:cubicBezTo>
                  <a:cubicBezTo>
                    <a:pt x="1514018" y="27334"/>
                    <a:pt x="1358443" y="14634"/>
                    <a:pt x="1222447" y="8284"/>
                  </a:cubicBezTo>
                  <a:cubicBezTo>
                    <a:pt x="1086451" y="1934"/>
                    <a:pt x="963684" y="-2828"/>
                    <a:pt x="835097" y="1934"/>
                  </a:cubicBezTo>
                  <a:cubicBezTo>
                    <a:pt x="706510" y="6696"/>
                    <a:pt x="556226" y="22042"/>
                    <a:pt x="450922" y="36859"/>
                  </a:cubicBezTo>
                  <a:cubicBezTo>
                    <a:pt x="345618" y="51676"/>
                    <a:pt x="267301" y="72842"/>
                    <a:pt x="203272" y="90834"/>
                  </a:cubicBezTo>
                  <a:cubicBezTo>
                    <a:pt x="139243" y="108826"/>
                    <a:pt x="110139" y="121526"/>
                    <a:pt x="66747" y="144809"/>
                  </a:cubicBezTo>
                  <a:cubicBezTo>
                    <a:pt x="23355" y="168092"/>
                    <a:pt x="-1516" y="205663"/>
                    <a:pt x="72" y="230534"/>
                  </a:cubicBezTo>
                  <a:cubicBezTo>
                    <a:pt x="1660" y="255405"/>
                    <a:pt x="30235" y="276572"/>
                    <a:pt x="76272" y="294034"/>
                  </a:cubicBezTo>
                  <a:cubicBezTo>
                    <a:pt x="122309" y="311496"/>
                    <a:pt x="186339" y="325784"/>
                    <a:pt x="276297" y="335309"/>
                  </a:cubicBezTo>
                  <a:cubicBezTo>
                    <a:pt x="366255" y="344834"/>
                    <a:pt x="476322" y="350126"/>
                    <a:pt x="616022" y="351184"/>
                  </a:cubicBezTo>
                  <a:cubicBezTo>
                    <a:pt x="755722" y="352242"/>
                    <a:pt x="929818" y="348538"/>
                    <a:pt x="1114497" y="341659"/>
                  </a:cubicBezTo>
                  <a:cubicBezTo>
                    <a:pt x="1299176" y="334780"/>
                    <a:pt x="1724097" y="309909"/>
                    <a:pt x="1724097" y="309909"/>
                  </a:cubicBezTo>
                  <a:lnTo>
                    <a:pt x="2381322" y="268634"/>
                  </a:lnTo>
                  <a:lnTo>
                    <a:pt x="2892497" y="23053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130696" y="2588223"/>
              <a:ext cx="2130234" cy="66857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130696" y="2754467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130698" y="258987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130698" y="2924303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30698" y="309220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95288" y="2754467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295290" y="258987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295290" y="2924303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295290" y="309220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59880" y="2754467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459882" y="258987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459882" y="2924303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459882" y="309220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4470" y="2754467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24472" y="258987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624472" y="2924303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624472" y="309220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87698" y="2754467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787700" y="258987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87700" y="2924303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787700" y="309220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952290" y="2754467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952292" y="258987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952292" y="2924303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952292" y="309220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16880" y="2754467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16882" y="258987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16882" y="2924303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116882" y="309220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277435" y="2754467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277437" y="258987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277437" y="2924303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277437" y="309220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442027" y="2754467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442029" y="258987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442029" y="2924303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442029" y="309220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601910" y="275281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601912" y="2588223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601912" y="2922651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601912" y="309055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767154" y="275281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767156" y="2588223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767156" y="2922651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767156" y="309055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931746" y="275281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31748" y="2588223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931748" y="2922651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931748" y="309055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096338" y="2754467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096340" y="258987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096340" y="2924303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096340" y="309220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952120" y="5224669"/>
            <a:ext cx="2130236" cy="668577"/>
            <a:chOff x="6252149" y="1991464"/>
            <a:chExt cx="2130236" cy="668577"/>
          </a:xfrm>
        </p:grpSpPr>
        <p:sp>
          <p:nvSpPr>
            <p:cNvPr id="61" name="Freeform 60"/>
            <p:cNvSpPr/>
            <p:nvPr/>
          </p:nvSpPr>
          <p:spPr>
            <a:xfrm>
              <a:off x="6252151" y="1991464"/>
              <a:ext cx="2130232" cy="668577"/>
            </a:xfrm>
            <a:custGeom>
              <a:avLst/>
              <a:gdLst>
                <a:gd name="connsiteX0" fmla="*/ 2892425 w 2892425"/>
                <a:gd name="connsiteY0" fmla="*/ 230534 h 351362"/>
                <a:gd name="connsiteX1" fmla="*/ 2670175 w 2892425"/>
                <a:gd name="connsiteY1" fmla="*/ 186084 h 351362"/>
                <a:gd name="connsiteX2" fmla="*/ 2416175 w 2892425"/>
                <a:gd name="connsiteY2" fmla="*/ 138459 h 351362"/>
                <a:gd name="connsiteX3" fmla="*/ 2044700 w 2892425"/>
                <a:gd name="connsiteY3" fmla="*/ 84484 h 351362"/>
                <a:gd name="connsiteX4" fmla="*/ 1651000 w 2892425"/>
                <a:gd name="connsiteY4" fmla="*/ 40034 h 351362"/>
                <a:gd name="connsiteX5" fmla="*/ 1222375 w 2892425"/>
                <a:gd name="connsiteY5" fmla="*/ 8284 h 351362"/>
                <a:gd name="connsiteX6" fmla="*/ 835025 w 2892425"/>
                <a:gd name="connsiteY6" fmla="*/ 1934 h 351362"/>
                <a:gd name="connsiteX7" fmla="*/ 450850 w 2892425"/>
                <a:gd name="connsiteY7" fmla="*/ 36859 h 351362"/>
                <a:gd name="connsiteX8" fmla="*/ 130175 w 2892425"/>
                <a:gd name="connsiteY8" fmla="*/ 113059 h 351362"/>
                <a:gd name="connsiteX9" fmla="*/ 53975 w 2892425"/>
                <a:gd name="connsiteY9" fmla="*/ 160684 h 351362"/>
                <a:gd name="connsiteX10" fmla="*/ 0 w 2892425"/>
                <a:gd name="connsiteY10" fmla="*/ 230534 h 351362"/>
                <a:gd name="connsiteX11" fmla="*/ 53975 w 2892425"/>
                <a:gd name="connsiteY11" fmla="*/ 281334 h 351362"/>
                <a:gd name="connsiteX12" fmla="*/ 276225 w 2892425"/>
                <a:gd name="connsiteY12" fmla="*/ 335309 h 351362"/>
                <a:gd name="connsiteX13" fmla="*/ 615950 w 2892425"/>
                <a:gd name="connsiteY13" fmla="*/ 351184 h 351362"/>
                <a:gd name="connsiteX14" fmla="*/ 1114425 w 2892425"/>
                <a:gd name="connsiteY14" fmla="*/ 341659 h 351362"/>
                <a:gd name="connsiteX15" fmla="*/ 1724025 w 2892425"/>
                <a:gd name="connsiteY15" fmla="*/ 309909 h 351362"/>
                <a:gd name="connsiteX16" fmla="*/ 2381250 w 2892425"/>
                <a:gd name="connsiteY16" fmla="*/ 268634 h 351362"/>
                <a:gd name="connsiteX17" fmla="*/ 2892425 w 2892425"/>
                <a:gd name="connsiteY17" fmla="*/ 230534 h 351362"/>
                <a:gd name="connsiteX0" fmla="*/ 2892671 w 2892671"/>
                <a:gd name="connsiteY0" fmla="*/ 230534 h 351362"/>
                <a:gd name="connsiteX1" fmla="*/ 2670421 w 2892671"/>
                <a:gd name="connsiteY1" fmla="*/ 186084 h 351362"/>
                <a:gd name="connsiteX2" fmla="*/ 2416421 w 2892671"/>
                <a:gd name="connsiteY2" fmla="*/ 138459 h 351362"/>
                <a:gd name="connsiteX3" fmla="*/ 2044946 w 2892671"/>
                <a:gd name="connsiteY3" fmla="*/ 84484 h 351362"/>
                <a:gd name="connsiteX4" fmla="*/ 1651246 w 2892671"/>
                <a:gd name="connsiteY4" fmla="*/ 40034 h 351362"/>
                <a:gd name="connsiteX5" fmla="*/ 1222621 w 2892671"/>
                <a:gd name="connsiteY5" fmla="*/ 8284 h 351362"/>
                <a:gd name="connsiteX6" fmla="*/ 835271 w 2892671"/>
                <a:gd name="connsiteY6" fmla="*/ 1934 h 351362"/>
                <a:gd name="connsiteX7" fmla="*/ 451096 w 2892671"/>
                <a:gd name="connsiteY7" fmla="*/ 36859 h 351362"/>
                <a:gd name="connsiteX8" fmla="*/ 130421 w 2892671"/>
                <a:gd name="connsiteY8" fmla="*/ 113059 h 351362"/>
                <a:gd name="connsiteX9" fmla="*/ 38346 w 2892671"/>
                <a:gd name="connsiteY9" fmla="*/ 160684 h 351362"/>
                <a:gd name="connsiteX10" fmla="*/ 246 w 2892671"/>
                <a:gd name="connsiteY10" fmla="*/ 230534 h 351362"/>
                <a:gd name="connsiteX11" fmla="*/ 54221 w 2892671"/>
                <a:gd name="connsiteY11" fmla="*/ 281334 h 351362"/>
                <a:gd name="connsiteX12" fmla="*/ 276471 w 2892671"/>
                <a:gd name="connsiteY12" fmla="*/ 335309 h 351362"/>
                <a:gd name="connsiteX13" fmla="*/ 616196 w 2892671"/>
                <a:gd name="connsiteY13" fmla="*/ 351184 h 351362"/>
                <a:gd name="connsiteX14" fmla="*/ 1114671 w 2892671"/>
                <a:gd name="connsiteY14" fmla="*/ 341659 h 351362"/>
                <a:gd name="connsiteX15" fmla="*/ 1724271 w 2892671"/>
                <a:gd name="connsiteY15" fmla="*/ 309909 h 351362"/>
                <a:gd name="connsiteX16" fmla="*/ 2381496 w 2892671"/>
                <a:gd name="connsiteY16" fmla="*/ 268634 h 351362"/>
                <a:gd name="connsiteX17" fmla="*/ 2892671 w 2892671"/>
                <a:gd name="connsiteY17" fmla="*/ 230534 h 351362"/>
                <a:gd name="connsiteX0" fmla="*/ 2892936 w 2892936"/>
                <a:gd name="connsiteY0" fmla="*/ 230534 h 351362"/>
                <a:gd name="connsiteX1" fmla="*/ 2670686 w 2892936"/>
                <a:gd name="connsiteY1" fmla="*/ 186084 h 351362"/>
                <a:gd name="connsiteX2" fmla="*/ 2416686 w 2892936"/>
                <a:gd name="connsiteY2" fmla="*/ 138459 h 351362"/>
                <a:gd name="connsiteX3" fmla="*/ 2045211 w 2892936"/>
                <a:gd name="connsiteY3" fmla="*/ 84484 h 351362"/>
                <a:gd name="connsiteX4" fmla="*/ 1651511 w 2892936"/>
                <a:gd name="connsiteY4" fmla="*/ 40034 h 351362"/>
                <a:gd name="connsiteX5" fmla="*/ 1222886 w 2892936"/>
                <a:gd name="connsiteY5" fmla="*/ 8284 h 351362"/>
                <a:gd name="connsiteX6" fmla="*/ 835536 w 2892936"/>
                <a:gd name="connsiteY6" fmla="*/ 1934 h 351362"/>
                <a:gd name="connsiteX7" fmla="*/ 451361 w 2892936"/>
                <a:gd name="connsiteY7" fmla="*/ 36859 h 351362"/>
                <a:gd name="connsiteX8" fmla="*/ 203711 w 2892936"/>
                <a:gd name="connsiteY8" fmla="*/ 90834 h 351362"/>
                <a:gd name="connsiteX9" fmla="*/ 38611 w 2892936"/>
                <a:gd name="connsiteY9" fmla="*/ 160684 h 351362"/>
                <a:gd name="connsiteX10" fmla="*/ 511 w 2892936"/>
                <a:gd name="connsiteY10" fmla="*/ 230534 h 351362"/>
                <a:gd name="connsiteX11" fmla="*/ 54486 w 2892936"/>
                <a:gd name="connsiteY11" fmla="*/ 281334 h 351362"/>
                <a:gd name="connsiteX12" fmla="*/ 276736 w 2892936"/>
                <a:gd name="connsiteY12" fmla="*/ 335309 h 351362"/>
                <a:gd name="connsiteX13" fmla="*/ 616461 w 2892936"/>
                <a:gd name="connsiteY13" fmla="*/ 351184 h 351362"/>
                <a:gd name="connsiteX14" fmla="*/ 1114936 w 2892936"/>
                <a:gd name="connsiteY14" fmla="*/ 341659 h 351362"/>
                <a:gd name="connsiteX15" fmla="*/ 1724536 w 2892936"/>
                <a:gd name="connsiteY15" fmla="*/ 309909 h 351362"/>
                <a:gd name="connsiteX16" fmla="*/ 2381761 w 2892936"/>
                <a:gd name="connsiteY16" fmla="*/ 268634 h 351362"/>
                <a:gd name="connsiteX17" fmla="*/ 2892936 w 2892936"/>
                <a:gd name="connsiteY17" fmla="*/ 230534 h 351362"/>
                <a:gd name="connsiteX0" fmla="*/ 2892688 w 2892688"/>
                <a:gd name="connsiteY0" fmla="*/ 230534 h 351362"/>
                <a:gd name="connsiteX1" fmla="*/ 2670438 w 2892688"/>
                <a:gd name="connsiteY1" fmla="*/ 186084 h 351362"/>
                <a:gd name="connsiteX2" fmla="*/ 2416438 w 2892688"/>
                <a:gd name="connsiteY2" fmla="*/ 138459 h 351362"/>
                <a:gd name="connsiteX3" fmla="*/ 2044963 w 2892688"/>
                <a:gd name="connsiteY3" fmla="*/ 84484 h 351362"/>
                <a:gd name="connsiteX4" fmla="*/ 1651263 w 2892688"/>
                <a:gd name="connsiteY4" fmla="*/ 40034 h 351362"/>
                <a:gd name="connsiteX5" fmla="*/ 1222638 w 2892688"/>
                <a:gd name="connsiteY5" fmla="*/ 8284 h 351362"/>
                <a:gd name="connsiteX6" fmla="*/ 835288 w 2892688"/>
                <a:gd name="connsiteY6" fmla="*/ 1934 h 351362"/>
                <a:gd name="connsiteX7" fmla="*/ 451113 w 2892688"/>
                <a:gd name="connsiteY7" fmla="*/ 36859 h 351362"/>
                <a:gd name="connsiteX8" fmla="*/ 203463 w 2892688"/>
                <a:gd name="connsiteY8" fmla="*/ 90834 h 351362"/>
                <a:gd name="connsiteX9" fmla="*/ 66938 w 2892688"/>
                <a:gd name="connsiteY9" fmla="*/ 144809 h 351362"/>
                <a:gd name="connsiteX10" fmla="*/ 263 w 2892688"/>
                <a:gd name="connsiteY10" fmla="*/ 230534 h 351362"/>
                <a:gd name="connsiteX11" fmla="*/ 54238 w 2892688"/>
                <a:gd name="connsiteY11" fmla="*/ 281334 h 351362"/>
                <a:gd name="connsiteX12" fmla="*/ 276488 w 2892688"/>
                <a:gd name="connsiteY12" fmla="*/ 335309 h 351362"/>
                <a:gd name="connsiteX13" fmla="*/ 616213 w 2892688"/>
                <a:gd name="connsiteY13" fmla="*/ 351184 h 351362"/>
                <a:gd name="connsiteX14" fmla="*/ 1114688 w 2892688"/>
                <a:gd name="connsiteY14" fmla="*/ 341659 h 351362"/>
                <a:gd name="connsiteX15" fmla="*/ 1724288 w 2892688"/>
                <a:gd name="connsiteY15" fmla="*/ 309909 h 351362"/>
                <a:gd name="connsiteX16" fmla="*/ 2381513 w 2892688"/>
                <a:gd name="connsiteY16" fmla="*/ 268634 h 351362"/>
                <a:gd name="connsiteX17" fmla="*/ 2892688 w 2892688"/>
                <a:gd name="connsiteY17" fmla="*/ 230534 h 351362"/>
                <a:gd name="connsiteX0" fmla="*/ 2892688 w 2892688"/>
                <a:gd name="connsiteY0" fmla="*/ 230534 h 351362"/>
                <a:gd name="connsiteX1" fmla="*/ 2670438 w 2892688"/>
                <a:gd name="connsiteY1" fmla="*/ 186084 h 351362"/>
                <a:gd name="connsiteX2" fmla="*/ 2416438 w 2892688"/>
                <a:gd name="connsiteY2" fmla="*/ 138459 h 351362"/>
                <a:gd name="connsiteX3" fmla="*/ 2044963 w 2892688"/>
                <a:gd name="connsiteY3" fmla="*/ 84484 h 351362"/>
                <a:gd name="connsiteX4" fmla="*/ 1651263 w 2892688"/>
                <a:gd name="connsiteY4" fmla="*/ 40034 h 351362"/>
                <a:gd name="connsiteX5" fmla="*/ 1222638 w 2892688"/>
                <a:gd name="connsiteY5" fmla="*/ 8284 h 351362"/>
                <a:gd name="connsiteX6" fmla="*/ 835288 w 2892688"/>
                <a:gd name="connsiteY6" fmla="*/ 1934 h 351362"/>
                <a:gd name="connsiteX7" fmla="*/ 451113 w 2892688"/>
                <a:gd name="connsiteY7" fmla="*/ 36859 h 351362"/>
                <a:gd name="connsiteX8" fmla="*/ 203463 w 2892688"/>
                <a:gd name="connsiteY8" fmla="*/ 90834 h 351362"/>
                <a:gd name="connsiteX9" fmla="*/ 66938 w 2892688"/>
                <a:gd name="connsiteY9" fmla="*/ 144809 h 351362"/>
                <a:gd name="connsiteX10" fmla="*/ 263 w 2892688"/>
                <a:gd name="connsiteY10" fmla="*/ 230534 h 351362"/>
                <a:gd name="connsiteX11" fmla="*/ 54238 w 2892688"/>
                <a:gd name="connsiteY11" fmla="*/ 281334 h 351362"/>
                <a:gd name="connsiteX12" fmla="*/ 276488 w 2892688"/>
                <a:gd name="connsiteY12" fmla="*/ 335309 h 351362"/>
                <a:gd name="connsiteX13" fmla="*/ 616213 w 2892688"/>
                <a:gd name="connsiteY13" fmla="*/ 351184 h 351362"/>
                <a:gd name="connsiteX14" fmla="*/ 1114688 w 2892688"/>
                <a:gd name="connsiteY14" fmla="*/ 341659 h 351362"/>
                <a:gd name="connsiteX15" fmla="*/ 1724288 w 2892688"/>
                <a:gd name="connsiteY15" fmla="*/ 309909 h 351362"/>
                <a:gd name="connsiteX16" fmla="*/ 2381513 w 2892688"/>
                <a:gd name="connsiteY16" fmla="*/ 268634 h 351362"/>
                <a:gd name="connsiteX17" fmla="*/ 2892688 w 2892688"/>
                <a:gd name="connsiteY17" fmla="*/ 230534 h 351362"/>
                <a:gd name="connsiteX0" fmla="*/ 2892497 w 2892497"/>
                <a:gd name="connsiteY0" fmla="*/ 230534 h 351362"/>
                <a:gd name="connsiteX1" fmla="*/ 2670247 w 2892497"/>
                <a:gd name="connsiteY1" fmla="*/ 186084 h 351362"/>
                <a:gd name="connsiteX2" fmla="*/ 2416247 w 2892497"/>
                <a:gd name="connsiteY2" fmla="*/ 138459 h 351362"/>
                <a:gd name="connsiteX3" fmla="*/ 2044772 w 2892497"/>
                <a:gd name="connsiteY3" fmla="*/ 84484 h 351362"/>
                <a:gd name="connsiteX4" fmla="*/ 1651072 w 2892497"/>
                <a:gd name="connsiteY4" fmla="*/ 40034 h 351362"/>
                <a:gd name="connsiteX5" fmla="*/ 1222447 w 2892497"/>
                <a:gd name="connsiteY5" fmla="*/ 8284 h 351362"/>
                <a:gd name="connsiteX6" fmla="*/ 835097 w 2892497"/>
                <a:gd name="connsiteY6" fmla="*/ 1934 h 351362"/>
                <a:gd name="connsiteX7" fmla="*/ 450922 w 2892497"/>
                <a:gd name="connsiteY7" fmla="*/ 36859 h 351362"/>
                <a:gd name="connsiteX8" fmla="*/ 203272 w 2892497"/>
                <a:gd name="connsiteY8" fmla="*/ 90834 h 351362"/>
                <a:gd name="connsiteX9" fmla="*/ 66747 w 2892497"/>
                <a:gd name="connsiteY9" fmla="*/ 144809 h 351362"/>
                <a:gd name="connsiteX10" fmla="*/ 72 w 2892497"/>
                <a:gd name="connsiteY10" fmla="*/ 230534 h 351362"/>
                <a:gd name="connsiteX11" fmla="*/ 76272 w 2892497"/>
                <a:gd name="connsiteY11" fmla="*/ 294034 h 351362"/>
                <a:gd name="connsiteX12" fmla="*/ 276297 w 2892497"/>
                <a:gd name="connsiteY12" fmla="*/ 335309 h 351362"/>
                <a:gd name="connsiteX13" fmla="*/ 616022 w 2892497"/>
                <a:gd name="connsiteY13" fmla="*/ 351184 h 351362"/>
                <a:gd name="connsiteX14" fmla="*/ 1114497 w 2892497"/>
                <a:gd name="connsiteY14" fmla="*/ 341659 h 351362"/>
                <a:gd name="connsiteX15" fmla="*/ 1724097 w 2892497"/>
                <a:gd name="connsiteY15" fmla="*/ 309909 h 351362"/>
                <a:gd name="connsiteX16" fmla="*/ 2381322 w 2892497"/>
                <a:gd name="connsiteY16" fmla="*/ 268634 h 351362"/>
                <a:gd name="connsiteX17" fmla="*/ 2892497 w 2892497"/>
                <a:gd name="connsiteY17" fmla="*/ 230534 h 35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92497" h="351362">
                  <a:moveTo>
                    <a:pt x="2892497" y="230534"/>
                  </a:moveTo>
                  <a:lnTo>
                    <a:pt x="2670247" y="186084"/>
                  </a:lnTo>
                  <a:cubicBezTo>
                    <a:pt x="2590872" y="170738"/>
                    <a:pt x="2520493" y="155392"/>
                    <a:pt x="2416247" y="138459"/>
                  </a:cubicBezTo>
                  <a:cubicBezTo>
                    <a:pt x="2312001" y="121526"/>
                    <a:pt x="2172301" y="100888"/>
                    <a:pt x="2044772" y="84484"/>
                  </a:cubicBezTo>
                  <a:cubicBezTo>
                    <a:pt x="1917243" y="68080"/>
                    <a:pt x="1788126" y="52734"/>
                    <a:pt x="1651072" y="40034"/>
                  </a:cubicBezTo>
                  <a:cubicBezTo>
                    <a:pt x="1514018" y="27334"/>
                    <a:pt x="1358443" y="14634"/>
                    <a:pt x="1222447" y="8284"/>
                  </a:cubicBezTo>
                  <a:cubicBezTo>
                    <a:pt x="1086451" y="1934"/>
                    <a:pt x="963684" y="-2828"/>
                    <a:pt x="835097" y="1934"/>
                  </a:cubicBezTo>
                  <a:cubicBezTo>
                    <a:pt x="706510" y="6696"/>
                    <a:pt x="556226" y="22042"/>
                    <a:pt x="450922" y="36859"/>
                  </a:cubicBezTo>
                  <a:cubicBezTo>
                    <a:pt x="345618" y="51676"/>
                    <a:pt x="267301" y="72842"/>
                    <a:pt x="203272" y="90834"/>
                  </a:cubicBezTo>
                  <a:cubicBezTo>
                    <a:pt x="139243" y="108826"/>
                    <a:pt x="110139" y="121526"/>
                    <a:pt x="66747" y="144809"/>
                  </a:cubicBezTo>
                  <a:cubicBezTo>
                    <a:pt x="23355" y="168092"/>
                    <a:pt x="-1516" y="205663"/>
                    <a:pt x="72" y="230534"/>
                  </a:cubicBezTo>
                  <a:cubicBezTo>
                    <a:pt x="1660" y="255405"/>
                    <a:pt x="30235" y="276572"/>
                    <a:pt x="76272" y="294034"/>
                  </a:cubicBezTo>
                  <a:cubicBezTo>
                    <a:pt x="122309" y="311496"/>
                    <a:pt x="186339" y="325784"/>
                    <a:pt x="276297" y="335309"/>
                  </a:cubicBezTo>
                  <a:cubicBezTo>
                    <a:pt x="366255" y="344834"/>
                    <a:pt x="476322" y="350126"/>
                    <a:pt x="616022" y="351184"/>
                  </a:cubicBezTo>
                  <a:cubicBezTo>
                    <a:pt x="755722" y="352242"/>
                    <a:pt x="929818" y="348538"/>
                    <a:pt x="1114497" y="341659"/>
                  </a:cubicBezTo>
                  <a:cubicBezTo>
                    <a:pt x="1299176" y="334780"/>
                    <a:pt x="1724097" y="309909"/>
                    <a:pt x="1724097" y="309909"/>
                  </a:cubicBezTo>
                  <a:lnTo>
                    <a:pt x="2381322" y="268634"/>
                  </a:lnTo>
                  <a:lnTo>
                    <a:pt x="2892497" y="23053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252149" y="1991464"/>
              <a:ext cx="2130234" cy="66857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252149" y="215770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252151" y="19931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252151" y="2327544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252151" y="2495449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416743" y="19931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416743" y="2495449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581335" y="19931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581335" y="2495449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745925" y="19931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745925" y="2495449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909153" y="19931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909153" y="2495449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7073745" y="19931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073745" y="2495449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7238335" y="19931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7238335" y="2495449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7398890" y="19931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7398890" y="2495449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7563482" y="19931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7563482" y="2495449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7723363" y="215605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7723365" y="1991464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7723365" y="2493797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888607" y="215605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888609" y="2493797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8053199" y="215605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8053201" y="2325892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8053201" y="2493797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8217793" y="2327544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3390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 descr="wallDistanceCalcul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524025" cy="6858000"/>
          </a:xfrm>
          <a:prstGeom prst="rect">
            <a:avLst/>
          </a:prstGeom>
        </p:spPr>
      </p:pic>
      <p:grpSp>
        <p:nvGrpSpPr>
          <p:cNvPr id="188" name="Group 187"/>
          <p:cNvGrpSpPr>
            <a:grpSpLocks noChangeAspect="1"/>
          </p:cNvGrpSpPr>
          <p:nvPr/>
        </p:nvGrpSpPr>
        <p:grpSpPr>
          <a:xfrm>
            <a:off x="6385952" y="193389"/>
            <a:ext cx="1835550" cy="914400"/>
            <a:chOff x="5696329" y="250603"/>
            <a:chExt cx="3211259" cy="1714094"/>
          </a:xfrm>
        </p:grpSpPr>
        <p:sp>
          <p:nvSpPr>
            <p:cNvPr id="94" name="Rectangle 93"/>
            <p:cNvSpPr/>
            <p:nvPr/>
          </p:nvSpPr>
          <p:spPr>
            <a:xfrm>
              <a:off x="6226455" y="1285877"/>
              <a:ext cx="715489" cy="678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6525615" y="158534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Freeform 95"/>
            <p:cNvSpPr/>
            <p:nvPr/>
          </p:nvSpPr>
          <p:spPr>
            <a:xfrm>
              <a:off x="6777354" y="250603"/>
              <a:ext cx="2130232" cy="668577"/>
            </a:xfrm>
            <a:custGeom>
              <a:avLst/>
              <a:gdLst>
                <a:gd name="connsiteX0" fmla="*/ 2892425 w 2892425"/>
                <a:gd name="connsiteY0" fmla="*/ 230534 h 351362"/>
                <a:gd name="connsiteX1" fmla="*/ 2670175 w 2892425"/>
                <a:gd name="connsiteY1" fmla="*/ 186084 h 351362"/>
                <a:gd name="connsiteX2" fmla="*/ 2416175 w 2892425"/>
                <a:gd name="connsiteY2" fmla="*/ 138459 h 351362"/>
                <a:gd name="connsiteX3" fmla="*/ 2044700 w 2892425"/>
                <a:gd name="connsiteY3" fmla="*/ 84484 h 351362"/>
                <a:gd name="connsiteX4" fmla="*/ 1651000 w 2892425"/>
                <a:gd name="connsiteY4" fmla="*/ 40034 h 351362"/>
                <a:gd name="connsiteX5" fmla="*/ 1222375 w 2892425"/>
                <a:gd name="connsiteY5" fmla="*/ 8284 h 351362"/>
                <a:gd name="connsiteX6" fmla="*/ 835025 w 2892425"/>
                <a:gd name="connsiteY6" fmla="*/ 1934 h 351362"/>
                <a:gd name="connsiteX7" fmla="*/ 450850 w 2892425"/>
                <a:gd name="connsiteY7" fmla="*/ 36859 h 351362"/>
                <a:gd name="connsiteX8" fmla="*/ 130175 w 2892425"/>
                <a:gd name="connsiteY8" fmla="*/ 113059 h 351362"/>
                <a:gd name="connsiteX9" fmla="*/ 53975 w 2892425"/>
                <a:gd name="connsiteY9" fmla="*/ 160684 h 351362"/>
                <a:gd name="connsiteX10" fmla="*/ 0 w 2892425"/>
                <a:gd name="connsiteY10" fmla="*/ 230534 h 351362"/>
                <a:gd name="connsiteX11" fmla="*/ 53975 w 2892425"/>
                <a:gd name="connsiteY11" fmla="*/ 281334 h 351362"/>
                <a:gd name="connsiteX12" fmla="*/ 276225 w 2892425"/>
                <a:gd name="connsiteY12" fmla="*/ 335309 h 351362"/>
                <a:gd name="connsiteX13" fmla="*/ 615950 w 2892425"/>
                <a:gd name="connsiteY13" fmla="*/ 351184 h 351362"/>
                <a:gd name="connsiteX14" fmla="*/ 1114425 w 2892425"/>
                <a:gd name="connsiteY14" fmla="*/ 341659 h 351362"/>
                <a:gd name="connsiteX15" fmla="*/ 1724025 w 2892425"/>
                <a:gd name="connsiteY15" fmla="*/ 309909 h 351362"/>
                <a:gd name="connsiteX16" fmla="*/ 2381250 w 2892425"/>
                <a:gd name="connsiteY16" fmla="*/ 268634 h 351362"/>
                <a:gd name="connsiteX17" fmla="*/ 2892425 w 2892425"/>
                <a:gd name="connsiteY17" fmla="*/ 230534 h 351362"/>
                <a:gd name="connsiteX0" fmla="*/ 2892671 w 2892671"/>
                <a:gd name="connsiteY0" fmla="*/ 230534 h 351362"/>
                <a:gd name="connsiteX1" fmla="*/ 2670421 w 2892671"/>
                <a:gd name="connsiteY1" fmla="*/ 186084 h 351362"/>
                <a:gd name="connsiteX2" fmla="*/ 2416421 w 2892671"/>
                <a:gd name="connsiteY2" fmla="*/ 138459 h 351362"/>
                <a:gd name="connsiteX3" fmla="*/ 2044946 w 2892671"/>
                <a:gd name="connsiteY3" fmla="*/ 84484 h 351362"/>
                <a:gd name="connsiteX4" fmla="*/ 1651246 w 2892671"/>
                <a:gd name="connsiteY4" fmla="*/ 40034 h 351362"/>
                <a:gd name="connsiteX5" fmla="*/ 1222621 w 2892671"/>
                <a:gd name="connsiteY5" fmla="*/ 8284 h 351362"/>
                <a:gd name="connsiteX6" fmla="*/ 835271 w 2892671"/>
                <a:gd name="connsiteY6" fmla="*/ 1934 h 351362"/>
                <a:gd name="connsiteX7" fmla="*/ 451096 w 2892671"/>
                <a:gd name="connsiteY7" fmla="*/ 36859 h 351362"/>
                <a:gd name="connsiteX8" fmla="*/ 130421 w 2892671"/>
                <a:gd name="connsiteY8" fmla="*/ 113059 h 351362"/>
                <a:gd name="connsiteX9" fmla="*/ 38346 w 2892671"/>
                <a:gd name="connsiteY9" fmla="*/ 160684 h 351362"/>
                <a:gd name="connsiteX10" fmla="*/ 246 w 2892671"/>
                <a:gd name="connsiteY10" fmla="*/ 230534 h 351362"/>
                <a:gd name="connsiteX11" fmla="*/ 54221 w 2892671"/>
                <a:gd name="connsiteY11" fmla="*/ 281334 h 351362"/>
                <a:gd name="connsiteX12" fmla="*/ 276471 w 2892671"/>
                <a:gd name="connsiteY12" fmla="*/ 335309 h 351362"/>
                <a:gd name="connsiteX13" fmla="*/ 616196 w 2892671"/>
                <a:gd name="connsiteY13" fmla="*/ 351184 h 351362"/>
                <a:gd name="connsiteX14" fmla="*/ 1114671 w 2892671"/>
                <a:gd name="connsiteY14" fmla="*/ 341659 h 351362"/>
                <a:gd name="connsiteX15" fmla="*/ 1724271 w 2892671"/>
                <a:gd name="connsiteY15" fmla="*/ 309909 h 351362"/>
                <a:gd name="connsiteX16" fmla="*/ 2381496 w 2892671"/>
                <a:gd name="connsiteY16" fmla="*/ 268634 h 351362"/>
                <a:gd name="connsiteX17" fmla="*/ 2892671 w 2892671"/>
                <a:gd name="connsiteY17" fmla="*/ 230534 h 351362"/>
                <a:gd name="connsiteX0" fmla="*/ 2892936 w 2892936"/>
                <a:gd name="connsiteY0" fmla="*/ 230534 h 351362"/>
                <a:gd name="connsiteX1" fmla="*/ 2670686 w 2892936"/>
                <a:gd name="connsiteY1" fmla="*/ 186084 h 351362"/>
                <a:gd name="connsiteX2" fmla="*/ 2416686 w 2892936"/>
                <a:gd name="connsiteY2" fmla="*/ 138459 h 351362"/>
                <a:gd name="connsiteX3" fmla="*/ 2045211 w 2892936"/>
                <a:gd name="connsiteY3" fmla="*/ 84484 h 351362"/>
                <a:gd name="connsiteX4" fmla="*/ 1651511 w 2892936"/>
                <a:gd name="connsiteY4" fmla="*/ 40034 h 351362"/>
                <a:gd name="connsiteX5" fmla="*/ 1222886 w 2892936"/>
                <a:gd name="connsiteY5" fmla="*/ 8284 h 351362"/>
                <a:gd name="connsiteX6" fmla="*/ 835536 w 2892936"/>
                <a:gd name="connsiteY6" fmla="*/ 1934 h 351362"/>
                <a:gd name="connsiteX7" fmla="*/ 451361 w 2892936"/>
                <a:gd name="connsiteY7" fmla="*/ 36859 h 351362"/>
                <a:gd name="connsiteX8" fmla="*/ 203711 w 2892936"/>
                <a:gd name="connsiteY8" fmla="*/ 90834 h 351362"/>
                <a:gd name="connsiteX9" fmla="*/ 38611 w 2892936"/>
                <a:gd name="connsiteY9" fmla="*/ 160684 h 351362"/>
                <a:gd name="connsiteX10" fmla="*/ 511 w 2892936"/>
                <a:gd name="connsiteY10" fmla="*/ 230534 h 351362"/>
                <a:gd name="connsiteX11" fmla="*/ 54486 w 2892936"/>
                <a:gd name="connsiteY11" fmla="*/ 281334 h 351362"/>
                <a:gd name="connsiteX12" fmla="*/ 276736 w 2892936"/>
                <a:gd name="connsiteY12" fmla="*/ 335309 h 351362"/>
                <a:gd name="connsiteX13" fmla="*/ 616461 w 2892936"/>
                <a:gd name="connsiteY13" fmla="*/ 351184 h 351362"/>
                <a:gd name="connsiteX14" fmla="*/ 1114936 w 2892936"/>
                <a:gd name="connsiteY14" fmla="*/ 341659 h 351362"/>
                <a:gd name="connsiteX15" fmla="*/ 1724536 w 2892936"/>
                <a:gd name="connsiteY15" fmla="*/ 309909 h 351362"/>
                <a:gd name="connsiteX16" fmla="*/ 2381761 w 2892936"/>
                <a:gd name="connsiteY16" fmla="*/ 268634 h 351362"/>
                <a:gd name="connsiteX17" fmla="*/ 2892936 w 2892936"/>
                <a:gd name="connsiteY17" fmla="*/ 230534 h 351362"/>
                <a:gd name="connsiteX0" fmla="*/ 2892688 w 2892688"/>
                <a:gd name="connsiteY0" fmla="*/ 230534 h 351362"/>
                <a:gd name="connsiteX1" fmla="*/ 2670438 w 2892688"/>
                <a:gd name="connsiteY1" fmla="*/ 186084 h 351362"/>
                <a:gd name="connsiteX2" fmla="*/ 2416438 w 2892688"/>
                <a:gd name="connsiteY2" fmla="*/ 138459 h 351362"/>
                <a:gd name="connsiteX3" fmla="*/ 2044963 w 2892688"/>
                <a:gd name="connsiteY3" fmla="*/ 84484 h 351362"/>
                <a:gd name="connsiteX4" fmla="*/ 1651263 w 2892688"/>
                <a:gd name="connsiteY4" fmla="*/ 40034 h 351362"/>
                <a:gd name="connsiteX5" fmla="*/ 1222638 w 2892688"/>
                <a:gd name="connsiteY5" fmla="*/ 8284 h 351362"/>
                <a:gd name="connsiteX6" fmla="*/ 835288 w 2892688"/>
                <a:gd name="connsiteY6" fmla="*/ 1934 h 351362"/>
                <a:gd name="connsiteX7" fmla="*/ 451113 w 2892688"/>
                <a:gd name="connsiteY7" fmla="*/ 36859 h 351362"/>
                <a:gd name="connsiteX8" fmla="*/ 203463 w 2892688"/>
                <a:gd name="connsiteY8" fmla="*/ 90834 h 351362"/>
                <a:gd name="connsiteX9" fmla="*/ 66938 w 2892688"/>
                <a:gd name="connsiteY9" fmla="*/ 144809 h 351362"/>
                <a:gd name="connsiteX10" fmla="*/ 263 w 2892688"/>
                <a:gd name="connsiteY10" fmla="*/ 230534 h 351362"/>
                <a:gd name="connsiteX11" fmla="*/ 54238 w 2892688"/>
                <a:gd name="connsiteY11" fmla="*/ 281334 h 351362"/>
                <a:gd name="connsiteX12" fmla="*/ 276488 w 2892688"/>
                <a:gd name="connsiteY12" fmla="*/ 335309 h 351362"/>
                <a:gd name="connsiteX13" fmla="*/ 616213 w 2892688"/>
                <a:gd name="connsiteY13" fmla="*/ 351184 h 351362"/>
                <a:gd name="connsiteX14" fmla="*/ 1114688 w 2892688"/>
                <a:gd name="connsiteY14" fmla="*/ 341659 h 351362"/>
                <a:gd name="connsiteX15" fmla="*/ 1724288 w 2892688"/>
                <a:gd name="connsiteY15" fmla="*/ 309909 h 351362"/>
                <a:gd name="connsiteX16" fmla="*/ 2381513 w 2892688"/>
                <a:gd name="connsiteY16" fmla="*/ 268634 h 351362"/>
                <a:gd name="connsiteX17" fmla="*/ 2892688 w 2892688"/>
                <a:gd name="connsiteY17" fmla="*/ 230534 h 351362"/>
                <a:gd name="connsiteX0" fmla="*/ 2892688 w 2892688"/>
                <a:gd name="connsiteY0" fmla="*/ 230534 h 351362"/>
                <a:gd name="connsiteX1" fmla="*/ 2670438 w 2892688"/>
                <a:gd name="connsiteY1" fmla="*/ 186084 h 351362"/>
                <a:gd name="connsiteX2" fmla="*/ 2416438 w 2892688"/>
                <a:gd name="connsiteY2" fmla="*/ 138459 h 351362"/>
                <a:gd name="connsiteX3" fmla="*/ 2044963 w 2892688"/>
                <a:gd name="connsiteY3" fmla="*/ 84484 h 351362"/>
                <a:gd name="connsiteX4" fmla="*/ 1651263 w 2892688"/>
                <a:gd name="connsiteY4" fmla="*/ 40034 h 351362"/>
                <a:gd name="connsiteX5" fmla="*/ 1222638 w 2892688"/>
                <a:gd name="connsiteY5" fmla="*/ 8284 h 351362"/>
                <a:gd name="connsiteX6" fmla="*/ 835288 w 2892688"/>
                <a:gd name="connsiteY6" fmla="*/ 1934 h 351362"/>
                <a:gd name="connsiteX7" fmla="*/ 451113 w 2892688"/>
                <a:gd name="connsiteY7" fmla="*/ 36859 h 351362"/>
                <a:gd name="connsiteX8" fmla="*/ 203463 w 2892688"/>
                <a:gd name="connsiteY8" fmla="*/ 90834 h 351362"/>
                <a:gd name="connsiteX9" fmla="*/ 66938 w 2892688"/>
                <a:gd name="connsiteY9" fmla="*/ 144809 h 351362"/>
                <a:gd name="connsiteX10" fmla="*/ 263 w 2892688"/>
                <a:gd name="connsiteY10" fmla="*/ 230534 h 351362"/>
                <a:gd name="connsiteX11" fmla="*/ 54238 w 2892688"/>
                <a:gd name="connsiteY11" fmla="*/ 281334 h 351362"/>
                <a:gd name="connsiteX12" fmla="*/ 276488 w 2892688"/>
                <a:gd name="connsiteY12" fmla="*/ 335309 h 351362"/>
                <a:gd name="connsiteX13" fmla="*/ 616213 w 2892688"/>
                <a:gd name="connsiteY13" fmla="*/ 351184 h 351362"/>
                <a:gd name="connsiteX14" fmla="*/ 1114688 w 2892688"/>
                <a:gd name="connsiteY14" fmla="*/ 341659 h 351362"/>
                <a:gd name="connsiteX15" fmla="*/ 1724288 w 2892688"/>
                <a:gd name="connsiteY15" fmla="*/ 309909 h 351362"/>
                <a:gd name="connsiteX16" fmla="*/ 2381513 w 2892688"/>
                <a:gd name="connsiteY16" fmla="*/ 268634 h 351362"/>
                <a:gd name="connsiteX17" fmla="*/ 2892688 w 2892688"/>
                <a:gd name="connsiteY17" fmla="*/ 230534 h 351362"/>
                <a:gd name="connsiteX0" fmla="*/ 2892497 w 2892497"/>
                <a:gd name="connsiteY0" fmla="*/ 230534 h 351362"/>
                <a:gd name="connsiteX1" fmla="*/ 2670247 w 2892497"/>
                <a:gd name="connsiteY1" fmla="*/ 186084 h 351362"/>
                <a:gd name="connsiteX2" fmla="*/ 2416247 w 2892497"/>
                <a:gd name="connsiteY2" fmla="*/ 138459 h 351362"/>
                <a:gd name="connsiteX3" fmla="*/ 2044772 w 2892497"/>
                <a:gd name="connsiteY3" fmla="*/ 84484 h 351362"/>
                <a:gd name="connsiteX4" fmla="*/ 1651072 w 2892497"/>
                <a:gd name="connsiteY4" fmla="*/ 40034 h 351362"/>
                <a:gd name="connsiteX5" fmla="*/ 1222447 w 2892497"/>
                <a:gd name="connsiteY5" fmla="*/ 8284 h 351362"/>
                <a:gd name="connsiteX6" fmla="*/ 835097 w 2892497"/>
                <a:gd name="connsiteY6" fmla="*/ 1934 h 351362"/>
                <a:gd name="connsiteX7" fmla="*/ 450922 w 2892497"/>
                <a:gd name="connsiteY7" fmla="*/ 36859 h 351362"/>
                <a:gd name="connsiteX8" fmla="*/ 203272 w 2892497"/>
                <a:gd name="connsiteY8" fmla="*/ 90834 h 351362"/>
                <a:gd name="connsiteX9" fmla="*/ 66747 w 2892497"/>
                <a:gd name="connsiteY9" fmla="*/ 144809 h 351362"/>
                <a:gd name="connsiteX10" fmla="*/ 72 w 2892497"/>
                <a:gd name="connsiteY10" fmla="*/ 230534 h 351362"/>
                <a:gd name="connsiteX11" fmla="*/ 76272 w 2892497"/>
                <a:gd name="connsiteY11" fmla="*/ 294034 h 351362"/>
                <a:gd name="connsiteX12" fmla="*/ 276297 w 2892497"/>
                <a:gd name="connsiteY12" fmla="*/ 335309 h 351362"/>
                <a:gd name="connsiteX13" fmla="*/ 616022 w 2892497"/>
                <a:gd name="connsiteY13" fmla="*/ 351184 h 351362"/>
                <a:gd name="connsiteX14" fmla="*/ 1114497 w 2892497"/>
                <a:gd name="connsiteY14" fmla="*/ 341659 h 351362"/>
                <a:gd name="connsiteX15" fmla="*/ 1724097 w 2892497"/>
                <a:gd name="connsiteY15" fmla="*/ 309909 h 351362"/>
                <a:gd name="connsiteX16" fmla="*/ 2381322 w 2892497"/>
                <a:gd name="connsiteY16" fmla="*/ 268634 h 351362"/>
                <a:gd name="connsiteX17" fmla="*/ 2892497 w 2892497"/>
                <a:gd name="connsiteY17" fmla="*/ 230534 h 35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92497" h="351362">
                  <a:moveTo>
                    <a:pt x="2892497" y="230534"/>
                  </a:moveTo>
                  <a:lnTo>
                    <a:pt x="2670247" y="186084"/>
                  </a:lnTo>
                  <a:cubicBezTo>
                    <a:pt x="2590872" y="170738"/>
                    <a:pt x="2520493" y="155392"/>
                    <a:pt x="2416247" y="138459"/>
                  </a:cubicBezTo>
                  <a:cubicBezTo>
                    <a:pt x="2312001" y="121526"/>
                    <a:pt x="2172301" y="100888"/>
                    <a:pt x="2044772" y="84484"/>
                  </a:cubicBezTo>
                  <a:cubicBezTo>
                    <a:pt x="1917243" y="68080"/>
                    <a:pt x="1788126" y="52734"/>
                    <a:pt x="1651072" y="40034"/>
                  </a:cubicBezTo>
                  <a:cubicBezTo>
                    <a:pt x="1514018" y="27334"/>
                    <a:pt x="1358443" y="14634"/>
                    <a:pt x="1222447" y="8284"/>
                  </a:cubicBezTo>
                  <a:cubicBezTo>
                    <a:pt x="1086451" y="1934"/>
                    <a:pt x="963684" y="-2828"/>
                    <a:pt x="835097" y="1934"/>
                  </a:cubicBezTo>
                  <a:cubicBezTo>
                    <a:pt x="706510" y="6696"/>
                    <a:pt x="556226" y="22042"/>
                    <a:pt x="450922" y="36859"/>
                  </a:cubicBezTo>
                  <a:cubicBezTo>
                    <a:pt x="345618" y="51676"/>
                    <a:pt x="267301" y="72842"/>
                    <a:pt x="203272" y="90834"/>
                  </a:cubicBezTo>
                  <a:cubicBezTo>
                    <a:pt x="139243" y="108826"/>
                    <a:pt x="110139" y="121526"/>
                    <a:pt x="66747" y="144809"/>
                  </a:cubicBezTo>
                  <a:cubicBezTo>
                    <a:pt x="23355" y="168092"/>
                    <a:pt x="-1516" y="205663"/>
                    <a:pt x="72" y="230534"/>
                  </a:cubicBezTo>
                  <a:cubicBezTo>
                    <a:pt x="1660" y="255405"/>
                    <a:pt x="30235" y="276572"/>
                    <a:pt x="76272" y="294034"/>
                  </a:cubicBezTo>
                  <a:cubicBezTo>
                    <a:pt x="122309" y="311496"/>
                    <a:pt x="186339" y="325784"/>
                    <a:pt x="276297" y="335309"/>
                  </a:cubicBezTo>
                  <a:cubicBezTo>
                    <a:pt x="366255" y="344834"/>
                    <a:pt x="476322" y="350126"/>
                    <a:pt x="616022" y="351184"/>
                  </a:cubicBezTo>
                  <a:cubicBezTo>
                    <a:pt x="755722" y="352242"/>
                    <a:pt x="929818" y="348538"/>
                    <a:pt x="1114497" y="341659"/>
                  </a:cubicBezTo>
                  <a:cubicBezTo>
                    <a:pt x="1299176" y="334780"/>
                    <a:pt x="1724097" y="309909"/>
                    <a:pt x="1724097" y="309909"/>
                  </a:cubicBezTo>
                  <a:lnTo>
                    <a:pt x="2381322" y="268634"/>
                  </a:lnTo>
                  <a:lnTo>
                    <a:pt x="2892497" y="23053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777352" y="250603"/>
              <a:ext cx="2130234" cy="66857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777352" y="416847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777354" y="25225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777354" y="586683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777354" y="75458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941946" y="25225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941946" y="75458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7106538" y="25225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7106538" y="75458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271128" y="25225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7271128" y="75458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7434356" y="25225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7434356" y="75458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7598948" y="25225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7598948" y="75458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7763538" y="25225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7763538" y="75458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7924093" y="25225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7924093" y="75458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8088685" y="25225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8088685" y="75458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8248566" y="41519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8248568" y="250603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8248568" y="75293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8413810" y="41519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8413812" y="75293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8578402" y="41519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8578404" y="585031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8578404" y="75293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8742996" y="586683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 126"/>
            <p:cNvSpPr/>
            <p:nvPr/>
          </p:nvSpPr>
          <p:spPr>
            <a:xfrm>
              <a:off x="5696329" y="727701"/>
              <a:ext cx="2539848" cy="621643"/>
            </a:xfrm>
            <a:custGeom>
              <a:avLst/>
              <a:gdLst>
                <a:gd name="connsiteX0" fmla="*/ 0 w 2585038"/>
                <a:gd name="connsiteY0" fmla="*/ 8515 h 982951"/>
                <a:gd name="connsiteX1" fmla="*/ 1346558 w 2585038"/>
                <a:gd name="connsiteY1" fmla="*/ 85156 h 982951"/>
                <a:gd name="connsiteX2" fmla="*/ 2539848 w 2585038"/>
                <a:gd name="connsiteY2" fmla="*/ 621643 h 982951"/>
                <a:gd name="connsiteX3" fmla="*/ 2452267 w 2585038"/>
                <a:gd name="connsiteY3" fmla="*/ 982951 h 982951"/>
                <a:gd name="connsiteX0" fmla="*/ 0 w 2539848"/>
                <a:gd name="connsiteY0" fmla="*/ 8515 h 621643"/>
                <a:gd name="connsiteX1" fmla="*/ 1346558 w 2539848"/>
                <a:gd name="connsiteY1" fmla="*/ 85156 h 621643"/>
                <a:gd name="connsiteX2" fmla="*/ 2539848 w 2539848"/>
                <a:gd name="connsiteY2" fmla="*/ 621643 h 62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39848" h="621643">
                  <a:moveTo>
                    <a:pt x="0" y="8515"/>
                  </a:moveTo>
                  <a:cubicBezTo>
                    <a:pt x="461625" y="-4259"/>
                    <a:pt x="923250" y="-17032"/>
                    <a:pt x="1346558" y="85156"/>
                  </a:cubicBezTo>
                  <a:cubicBezTo>
                    <a:pt x="1769866" y="187344"/>
                    <a:pt x="2355563" y="472011"/>
                    <a:pt x="2539848" y="621643"/>
                  </a:cubicBezTo>
                </a:path>
              </a:pathLst>
            </a:cu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8" name="Straight Arrow Connector 127"/>
            <p:cNvCxnSpPr>
              <a:endCxn id="127" idx="1"/>
            </p:cNvCxnSpPr>
            <p:nvPr/>
          </p:nvCxnSpPr>
          <p:spPr>
            <a:xfrm flipV="1">
              <a:off x="6617055" y="812857"/>
              <a:ext cx="425832" cy="772485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/>
          <p:cNvGrpSpPr>
            <a:grpSpLocks noChangeAspect="1"/>
          </p:cNvGrpSpPr>
          <p:nvPr/>
        </p:nvGrpSpPr>
        <p:grpSpPr>
          <a:xfrm>
            <a:off x="6362597" y="1344295"/>
            <a:ext cx="1814651" cy="914400"/>
            <a:chOff x="5647180" y="2234431"/>
            <a:chExt cx="3211257" cy="1676102"/>
          </a:xfrm>
        </p:grpSpPr>
        <p:sp>
          <p:nvSpPr>
            <p:cNvPr id="129" name="Rectangle 128"/>
            <p:cNvSpPr/>
            <p:nvPr/>
          </p:nvSpPr>
          <p:spPr>
            <a:xfrm>
              <a:off x="6266991" y="3231713"/>
              <a:ext cx="715489" cy="678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6566151" y="3531178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reeform 130"/>
            <p:cNvSpPr/>
            <p:nvPr/>
          </p:nvSpPr>
          <p:spPr>
            <a:xfrm>
              <a:off x="6728205" y="2234431"/>
              <a:ext cx="2130232" cy="668577"/>
            </a:xfrm>
            <a:custGeom>
              <a:avLst/>
              <a:gdLst>
                <a:gd name="connsiteX0" fmla="*/ 2892425 w 2892425"/>
                <a:gd name="connsiteY0" fmla="*/ 230534 h 351362"/>
                <a:gd name="connsiteX1" fmla="*/ 2670175 w 2892425"/>
                <a:gd name="connsiteY1" fmla="*/ 186084 h 351362"/>
                <a:gd name="connsiteX2" fmla="*/ 2416175 w 2892425"/>
                <a:gd name="connsiteY2" fmla="*/ 138459 h 351362"/>
                <a:gd name="connsiteX3" fmla="*/ 2044700 w 2892425"/>
                <a:gd name="connsiteY3" fmla="*/ 84484 h 351362"/>
                <a:gd name="connsiteX4" fmla="*/ 1651000 w 2892425"/>
                <a:gd name="connsiteY4" fmla="*/ 40034 h 351362"/>
                <a:gd name="connsiteX5" fmla="*/ 1222375 w 2892425"/>
                <a:gd name="connsiteY5" fmla="*/ 8284 h 351362"/>
                <a:gd name="connsiteX6" fmla="*/ 835025 w 2892425"/>
                <a:gd name="connsiteY6" fmla="*/ 1934 h 351362"/>
                <a:gd name="connsiteX7" fmla="*/ 450850 w 2892425"/>
                <a:gd name="connsiteY7" fmla="*/ 36859 h 351362"/>
                <a:gd name="connsiteX8" fmla="*/ 130175 w 2892425"/>
                <a:gd name="connsiteY8" fmla="*/ 113059 h 351362"/>
                <a:gd name="connsiteX9" fmla="*/ 53975 w 2892425"/>
                <a:gd name="connsiteY9" fmla="*/ 160684 h 351362"/>
                <a:gd name="connsiteX10" fmla="*/ 0 w 2892425"/>
                <a:gd name="connsiteY10" fmla="*/ 230534 h 351362"/>
                <a:gd name="connsiteX11" fmla="*/ 53975 w 2892425"/>
                <a:gd name="connsiteY11" fmla="*/ 281334 h 351362"/>
                <a:gd name="connsiteX12" fmla="*/ 276225 w 2892425"/>
                <a:gd name="connsiteY12" fmla="*/ 335309 h 351362"/>
                <a:gd name="connsiteX13" fmla="*/ 615950 w 2892425"/>
                <a:gd name="connsiteY13" fmla="*/ 351184 h 351362"/>
                <a:gd name="connsiteX14" fmla="*/ 1114425 w 2892425"/>
                <a:gd name="connsiteY14" fmla="*/ 341659 h 351362"/>
                <a:gd name="connsiteX15" fmla="*/ 1724025 w 2892425"/>
                <a:gd name="connsiteY15" fmla="*/ 309909 h 351362"/>
                <a:gd name="connsiteX16" fmla="*/ 2381250 w 2892425"/>
                <a:gd name="connsiteY16" fmla="*/ 268634 h 351362"/>
                <a:gd name="connsiteX17" fmla="*/ 2892425 w 2892425"/>
                <a:gd name="connsiteY17" fmla="*/ 230534 h 351362"/>
                <a:gd name="connsiteX0" fmla="*/ 2892671 w 2892671"/>
                <a:gd name="connsiteY0" fmla="*/ 230534 h 351362"/>
                <a:gd name="connsiteX1" fmla="*/ 2670421 w 2892671"/>
                <a:gd name="connsiteY1" fmla="*/ 186084 h 351362"/>
                <a:gd name="connsiteX2" fmla="*/ 2416421 w 2892671"/>
                <a:gd name="connsiteY2" fmla="*/ 138459 h 351362"/>
                <a:gd name="connsiteX3" fmla="*/ 2044946 w 2892671"/>
                <a:gd name="connsiteY3" fmla="*/ 84484 h 351362"/>
                <a:gd name="connsiteX4" fmla="*/ 1651246 w 2892671"/>
                <a:gd name="connsiteY4" fmla="*/ 40034 h 351362"/>
                <a:gd name="connsiteX5" fmla="*/ 1222621 w 2892671"/>
                <a:gd name="connsiteY5" fmla="*/ 8284 h 351362"/>
                <a:gd name="connsiteX6" fmla="*/ 835271 w 2892671"/>
                <a:gd name="connsiteY6" fmla="*/ 1934 h 351362"/>
                <a:gd name="connsiteX7" fmla="*/ 451096 w 2892671"/>
                <a:gd name="connsiteY7" fmla="*/ 36859 h 351362"/>
                <a:gd name="connsiteX8" fmla="*/ 130421 w 2892671"/>
                <a:gd name="connsiteY8" fmla="*/ 113059 h 351362"/>
                <a:gd name="connsiteX9" fmla="*/ 38346 w 2892671"/>
                <a:gd name="connsiteY9" fmla="*/ 160684 h 351362"/>
                <a:gd name="connsiteX10" fmla="*/ 246 w 2892671"/>
                <a:gd name="connsiteY10" fmla="*/ 230534 h 351362"/>
                <a:gd name="connsiteX11" fmla="*/ 54221 w 2892671"/>
                <a:gd name="connsiteY11" fmla="*/ 281334 h 351362"/>
                <a:gd name="connsiteX12" fmla="*/ 276471 w 2892671"/>
                <a:gd name="connsiteY12" fmla="*/ 335309 h 351362"/>
                <a:gd name="connsiteX13" fmla="*/ 616196 w 2892671"/>
                <a:gd name="connsiteY13" fmla="*/ 351184 h 351362"/>
                <a:gd name="connsiteX14" fmla="*/ 1114671 w 2892671"/>
                <a:gd name="connsiteY14" fmla="*/ 341659 h 351362"/>
                <a:gd name="connsiteX15" fmla="*/ 1724271 w 2892671"/>
                <a:gd name="connsiteY15" fmla="*/ 309909 h 351362"/>
                <a:gd name="connsiteX16" fmla="*/ 2381496 w 2892671"/>
                <a:gd name="connsiteY16" fmla="*/ 268634 h 351362"/>
                <a:gd name="connsiteX17" fmla="*/ 2892671 w 2892671"/>
                <a:gd name="connsiteY17" fmla="*/ 230534 h 351362"/>
                <a:gd name="connsiteX0" fmla="*/ 2892936 w 2892936"/>
                <a:gd name="connsiteY0" fmla="*/ 230534 h 351362"/>
                <a:gd name="connsiteX1" fmla="*/ 2670686 w 2892936"/>
                <a:gd name="connsiteY1" fmla="*/ 186084 h 351362"/>
                <a:gd name="connsiteX2" fmla="*/ 2416686 w 2892936"/>
                <a:gd name="connsiteY2" fmla="*/ 138459 h 351362"/>
                <a:gd name="connsiteX3" fmla="*/ 2045211 w 2892936"/>
                <a:gd name="connsiteY3" fmla="*/ 84484 h 351362"/>
                <a:gd name="connsiteX4" fmla="*/ 1651511 w 2892936"/>
                <a:gd name="connsiteY4" fmla="*/ 40034 h 351362"/>
                <a:gd name="connsiteX5" fmla="*/ 1222886 w 2892936"/>
                <a:gd name="connsiteY5" fmla="*/ 8284 h 351362"/>
                <a:gd name="connsiteX6" fmla="*/ 835536 w 2892936"/>
                <a:gd name="connsiteY6" fmla="*/ 1934 h 351362"/>
                <a:gd name="connsiteX7" fmla="*/ 451361 w 2892936"/>
                <a:gd name="connsiteY7" fmla="*/ 36859 h 351362"/>
                <a:gd name="connsiteX8" fmla="*/ 203711 w 2892936"/>
                <a:gd name="connsiteY8" fmla="*/ 90834 h 351362"/>
                <a:gd name="connsiteX9" fmla="*/ 38611 w 2892936"/>
                <a:gd name="connsiteY9" fmla="*/ 160684 h 351362"/>
                <a:gd name="connsiteX10" fmla="*/ 511 w 2892936"/>
                <a:gd name="connsiteY10" fmla="*/ 230534 h 351362"/>
                <a:gd name="connsiteX11" fmla="*/ 54486 w 2892936"/>
                <a:gd name="connsiteY11" fmla="*/ 281334 h 351362"/>
                <a:gd name="connsiteX12" fmla="*/ 276736 w 2892936"/>
                <a:gd name="connsiteY12" fmla="*/ 335309 h 351362"/>
                <a:gd name="connsiteX13" fmla="*/ 616461 w 2892936"/>
                <a:gd name="connsiteY13" fmla="*/ 351184 h 351362"/>
                <a:gd name="connsiteX14" fmla="*/ 1114936 w 2892936"/>
                <a:gd name="connsiteY14" fmla="*/ 341659 h 351362"/>
                <a:gd name="connsiteX15" fmla="*/ 1724536 w 2892936"/>
                <a:gd name="connsiteY15" fmla="*/ 309909 h 351362"/>
                <a:gd name="connsiteX16" fmla="*/ 2381761 w 2892936"/>
                <a:gd name="connsiteY16" fmla="*/ 268634 h 351362"/>
                <a:gd name="connsiteX17" fmla="*/ 2892936 w 2892936"/>
                <a:gd name="connsiteY17" fmla="*/ 230534 h 351362"/>
                <a:gd name="connsiteX0" fmla="*/ 2892688 w 2892688"/>
                <a:gd name="connsiteY0" fmla="*/ 230534 h 351362"/>
                <a:gd name="connsiteX1" fmla="*/ 2670438 w 2892688"/>
                <a:gd name="connsiteY1" fmla="*/ 186084 h 351362"/>
                <a:gd name="connsiteX2" fmla="*/ 2416438 w 2892688"/>
                <a:gd name="connsiteY2" fmla="*/ 138459 h 351362"/>
                <a:gd name="connsiteX3" fmla="*/ 2044963 w 2892688"/>
                <a:gd name="connsiteY3" fmla="*/ 84484 h 351362"/>
                <a:gd name="connsiteX4" fmla="*/ 1651263 w 2892688"/>
                <a:gd name="connsiteY4" fmla="*/ 40034 h 351362"/>
                <a:gd name="connsiteX5" fmla="*/ 1222638 w 2892688"/>
                <a:gd name="connsiteY5" fmla="*/ 8284 h 351362"/>
                <a:gd name="connsiteX6" fmla="*/ 835288 w 2892688"/>
                <a:gd name="connsiteY6" fmla="*/ 1934 h 351362"/>
                <a:gd name="connsiteX7" fmla="*/ 451113 w 2892688"/>
                <a:gd name="connsiteY7" fmla="*/ 36859 h 351362"/>
                <a:gd name="connsiteX8" fmla="*/ 203463 w 2892688"/>
                <a:gd name="connsiteY8" fmla="*/ 90834 h 351362"/>
                <a:gd name="connsiteX9" fmla="*/ 66938 w 2892688"/>
                <a:gd name="connsiteY9" fmla="*/ 144809 h 351362"/>
                <a:gd name="connsiteX10" fmla="*/ 263 w 2892688"/>
                <a:gd name="connsiteY10" fmla="*/ 230534 h 351362"/>
                <a:gd name="connsiteX11" fmla="*/ 54238 w 2892688"/>
                <a:gd name="connsiteY11" fmla="*/ 281334 h 351362"/>
                <a:gd name="connsiteX12" fmla="*/ 276488 w 2892688"/>
                <a:gd name="connsiteY12" fmla="*/ 335309 h 351362"/>
                <a:gd name="connsiteX13" fmla="*/ 616213 w 2892688"/>
                <a:gd name="connsiteY13" fmla="*/ 351184 h 351362"/>
                <a:gd name="connsiteX14" fmla="*/ 1114688 w 2892688"/>
                <a:gd name="connsiteY14" fmla="*/ 341659 h 351362"/>
                <a:gd name="connsiteX15" fmla="*/ 1724288 w 2892688"/>
                <a:gd name="connsiteY15" fmla="*/ 309909 h 351362"/>
                <a:gd name="connsiteX16" fmla="*/ 2381513 w 2892688"/>
                <a:gd name="connsiteY16" fmla="*/ 268634 h 351362"/>
                <a:gd name="connsiteX17" fmla="*/ 2892688 w 2892688"/>
                <a:gd name="connsiteY17" fmla="*/ 230534 h 351362"/>
                <a:gd name="connsiteX0" fmla="*/ 2892688 w 2892688"/>
                <a:gd name="connsiteY0" fmla="*/ 230534 h 351362"/>
                <a:gd name="connsiteX1" fmla="*/ 2670438 w 2892688"/>
                <a:gd name="connsiteY1" fmla="*/ 186084 h 351362"/>
                <a:gd name="connsiteX2" fmla="*/ 2416438 w 2892688"/>
                <a:gd name="connsiteY2" fmla="*/ 138459 h 351362"/>
                <a:gd name="connsiteX3" fmla="*/ 2044963 w 2892688"/>
                <a:gd name="connsiteY3" fmla="*/ 84484 h 351362"/>
                <a:gd name="connsiteX4" fmla="*/ 1651263 w 2892688"/>
                <a:gd name="connsiteY4" fmla="*/ 40034 h 351362"/>
                <a:gd name="connsiteX5" fmla="*/ 1222638 w 2892688"/>
                <a:gd name="connsiteY5" fmla="*/ 8284 h 351362"/>
                <a:gd name="connsiteX6" fmla="*/ 835288 w 2892688"/>
                <a:gd name="connsiteY6" fmla="*/ 1934 h 351362"/>
                <a:gd name="connsiteX7" fmla="*/ 451113 w 2892688"/>
                <a:gd name="connsiteY7" fmla="*/ 36859 h 351362"/>
                <a:gd name="connsiteX8" fmla="*/ 203463 w 2892688"/>
                <a:gd name="connsiteY8" fmla="*/ 90834 h 351362"/>
                <a:gd name="connsiteX9" fmla="*/ 66938 w 2892688"/>
                <a:gd name="connsiteY9" fmla="*/ 144809 h 351362"/>
                <a:gd name="connsiteX10" fmla="*/ 263 w 2892688"/>
                <a:gd name="connsiteY10" fmla="*/ 230534 h 351362"/>
                <a:gd name="connsiteX11" fmla="*/ 54238 w 2892688"/>
                <a:gd name="connsiteY11" fmla="*/ 281334 h 351362"/>
                <a:gd name="connsiteX12" fmla="*/ 276488 w 2892688"/>
                <a:gd name="connsiteY12" fmla="*/ 335309 h 351362"/>
                <a:gd name="connsiteX13" fmla="*/ 616213 w 2892688"/>
                <a:gd name="connsiteY13" fmla="*/ 351184 h 351362"/>
                <a:gd name="connsiteX14" fmla="*/ 1114688 w 2892688"/>
                <a:gd name="connsiteY14" fmla="*/ 341659 h 351362"/>
                <a:gd name="connsiteX15" fmla="*/ 1724288 w 2892688"/>
                <a:gd name="connsiteY15" fmla="*/ 309909 h 351362"/>
                <a:gd name="connsiteX16" fmla="*/ 2381513 w 2892688"/>
                <a:gd name="connsiteY16" fmla="*/ 268634 h 351362"/>
                <a:gd name="connsiteX17" fmla="*/ 2892688 w 2892688"/>
                <a:gd name="connsiteY17" fmla="*/ 230534 h 351362"/>
                <a:gd name="connsiteX0" fmla="*/ 2892497 w 2892497"/>
                <a:gd name="connsiteY0" fmla="*/ 230534 h 351362"/>
                <a:gd name="connsiteX1" fmla="*/ 2670247 w 2892497"/>
                <a:gd name="connsiteY1" fmla="*/ 186084 h 351362"/>
                <a:gd name="connsiteX2" fmla="*/ 2416247 w 2892497"/>
                <a:gd name="connsiteY2" fmla="*/ 138459 h 351362"/>
                <a:gd name="connsiteX3" fmla="*/ 2044772 w 2892497"/>
                <a:gd name="connsiteY3" fmla="*/ 84484 h 351362"/>
                <a:gd name="connsiteX4" fmla="*/ 1651072 w 2892497"/>
                <a:gd name="connsiteY4" fmla="*/ 40034 h 351362"/>
                <a:gd name="connsiteX5" fmla="*/ 1222447 w 2892497"/>
                <a:gd name="connsiteY5" fmla="*/ 8284 h 351362"/>
                <a:gd name="connsiteX6" fmla="*/ 835097 w 2892497"/>
                <a:gd name="connsiteY6" fmla="*/ 1934 h 351362"/>
                <a:gd name="connsiteX7" fmla="*/ 450922 w 2892497"/>
                <a:gd name="connsiteY7" fmla="*/ 36859 h 351362"/>
                <a:gd name="connsiteX8" fmla="*/ 203272 w 2892497"/>
                <a:gd name="connsiteY8" fmla="*/ 90834 h 351362"/>
                <a:gd name="connsiteX9" fmla="*/ 66747 w 2892497"/>
                <a:gd name="connsiteY9" fmla="*/ 144809 h 351362"/>
                <a:gd name="connsiteX10" fmla="*/ 72 w 2892497"/>
                <a:gd name="connsiteY10" fmla="*/ 230534 h 351362"/>
                <a:gd name="connsiteX11" fmla="*/ 76272 w 2892497"/>
                <a:gd name="connsiteY11" fmla="*/ 294034 h 351362"/>
                <a:gd name="connsiteX12" fmla="*/ 276297 w 2892497"/>
                <a:gd name="connsiteY12" fmla="*/ 335309 h 351362"/>
                <a:gd name="connsiteX13" fmla="*/ 616022 w 2892497"/>
                <a:gd name="connsiteY13" fmla="*/ 351184 h 351362"/>
                <a:gd name="connsiteX14" fmla="*/ 1114497 w 2892497"/>
                <a:gd name="connsiteY14" fmla="*/ 341659 h 351362"/>
                <a:gd name="connsiteX15" fmla="*/ 1724097 w 2892497"/>
                <a:gd name="connsiteY15" fmla="*/ 309909 h 351362"/>
                <a:gd name="connsiteX16" fmla="*/ 2381322 w 2892497"/>
                <a:gd name="connsiteY16" fmla="*/ 268634 h 351362"/>
                <a:gd name="connsiteX17" fmla="*/ 2892497 w 2892497"/>
                <a:gd name="connsiteY17" fmla="*/ 230534 h 35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92497" h="351362">
                  <a:moveTo>
                    <a:pt x="2892497" y="230534"/>
                  </a:moveTo>
                  <a:lnTo>
                    <a:pt x="2670247" y="186084"/>
                  </a:lnTo>
                  <a:cubicBezTo>
                    <a:pt x="2590872" y="170738"/>
                    <a:pt x="2520493" y="155392"/>
                    <a:pt x="2416247" y="138459"/>
                  </a:cubicBezTo>
                  <a:cubicBezTo>
                    <a:pt x="2312001" y="121526"/>
                    <a:pt x="2172301" y="100888"/>
                    <a:pt x="2044772" y="84484"/>
                  </a:cubicBezTo>
                  <a:cubicBezTo>
                    <a:pt x="1917243" y="68080"/>
                    <a:pt x="1788126" y="52734"/>
                    <a:pt x="1651072" y="40034"/>
                  </a:cubicBezTo>
                  <a:cubicBezTo>
                    <a:pt x="1514018" y="27334"/>
                    <a:pt x="1358443" y="14634"/>
                    <a:pt x="1222447" y="8284"/>
                  </a:cubicBezTo>
                  <a:cubicBezTo>
                    <a:pt x="1086451" y="1934"/>
                    <a:pt x="963684" y="-2828"/>
                    <a:pt x="835097" y="1934"/>
                  </a:cubicBezTo>
                  <a:cubicBezTo>
                    <a:pt x="706510" y="6696"/>
                    <a:pt x="556226" y="22042"/>
                    <a:pt x="450922" y="36859"/>
                  </a:cubicBezTo>
                  <a:cubicBezTo>
                    <a:pt x="345618" y="51676"/>
                    <a:pt x="267301" y="72842"/>
                    <a:pt x="203272" y="90834"/>
                  </a:cubicBezTo>
                  <a:cubicBezTo>
                    <a:pt x="139243" y="108826"/>
                    <a:pt x="110139" y="121526"/>
                    <a:pt x="66747" y="144809"/>
                  </a:cubicBezTo>
                  <a:cubicBezTo>
                    <a:pt x="23355" y="168092"/>
                    <a:pt x="-1516" y="205663"/>
                    <a:pt x="72" y="230534"/>
                  </a:cubicBezTo>
                  <a:cubicBezTo>
                    <a:pt x="1660" y="255405"/>
                    <a:pt x="30235" y="276572"/>
                    <a:pt x="76272" y="294034"/>
                  </a:cubicBezTo>
                  <a:cubicBezTo>
                    <a:pt x="122309" y="311496"/>
                    <a:pt x="186339" y="325784"/>
                    <a:pt x="276297" y="335309"/>
                  </a:cubicBezTo>
                  <a:cubicBezTo>
                    <a:pt x="366255" y="344834"/>
                    <a:pt x="476322" y="350126"/>
                    <a:pt x="616022" y="351184"/>
                  </a:cubicBezTo>
                  <a:cubicBezTo>
                    <a:pt x="755722" y="352242"/>
                    <a:pt x="929818" y="348538"/>
                    <a:pt x="1114497" y="341659"/>
                  </a:cubicBezTo>
                  <a:cubicBezTo>
                    <a:pt x="1299176" y="334780"/>
                    <a:pt x="1724097" y="309909"/>
                    <a:pt x="1724097" y="309909"/>
                  </a:cubicBezTo>
                  <a:lnTo>
                    <a:pt x="2381322" y="268634"/>
                  </a:lnTo>
                  <a:lnTo>
                    <a:pt x="2892497" y="23053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6728203" y="2234431"/>
              <a:ext cx="2130234" cy="66857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6728205" y="2570511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6728205" y="27384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6892797" y="27384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7057389" y="27384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7221979" y="27384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5647180" y="2711529"/>
              <a:ext cx="2539848" cy="621643"/>
            </a:xfrm>
            <a:custGeom>
              <a:avLst/>
              <a:gdLst>
                <a:gd name="connsiteX0" fmla="*/ 0 w 2585038"/>
                <a:gd name="connsiteY0" fmla="*/ 8515 h 982951"/>
                <a:gd name="connsiteX1" fmla="*/ 1346558 w 2585038"/>
                <a:gd name="connsiteY1" fmla="*/ 85156 h 982951"/>
                <a:gd name="connsiteX2" fmla="*/ 2539848 w 2585038"/>
                <a:gd name="connsiteY2" fmla="*/ 621643 h 982951"/>
                <a:gd name="connsiteX3" fmla="*/ 2452267 w 2585038"/>
                <a:gd name="connsiteY3" fmla="*/ 982951 h 982951"/>
                <a:gd name="connsiteX0" fmla="*/ 0 w 2539848"/>
                <a:gd name="connsiteY0" fmla="*/ 8515 h 621643"/>
                <a:gd name="connsiteX1" fmla="*/ 1346558 w 2539848"/>
                <a:gd name="connsiteY1" fmla="*/ 85156 h 621643"/>
                <a:gd name="connsiteX2" fmla="*/ 2539848 w 2539848"/>
                <a:gd name="connsiteY2" fmla="*/ 621643 h 62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39848" h="621643">
                  <a:moveTo>
                    <a:pt x="0" y="8515"/>
                  </a:moveTo>
                  <a:cubicBezTo>
                    <a:pt x="461625" y="-4259"/>
                    <a:pt x="923250" y="-17032"/>
                    <a:pt x="1346558" y="85156"/>
                  </a:cubicBezTo>
                  <a:cubicBezTo>
                    <a:pt x="1769866" y="187344"/>
                    <a:pt x="2355563" y="472011"/>
                    <a:pt x="2539848" y="621643"/>
                  </a:cubicBezTo>
                </a:path>
              </a:pathLst>
            </a:cu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9" name="Straight Arrow Connector 138"/>
            <p:cNvCxnSpPr>
              <a:endCxn id="138" idx="1"/>
            </p:cNvCxnSpPr>
            <p:nvPr/>
          </p:nvCxnSpPr>
          <p:spPr>
            <a:xfrm flipV="1">
              <a:off x="6657591" y="2796685"/>
              <a:ext cx="336147" cy="734493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/>
          <p:cNvGrpSpPr>
            <a:grpSpLocks noChangeAspect="1"/>
          </p:cNvGrpSpPr>
          <p:nvPr/>
        </p:nvGrpSpPr>
        <p:grpSpPr>
          <a:xfrm>
            <a:off x="5702846" y="2702527"/>
            <a:ext cx="1867773" cy="914400"/>
            <a:chOff x="5579834" y="4232562"/>
            <a:chExt cx="3505865" cy="1733169"/>
          </a:xfrm>
        </p:grpSpPr>
        <p:pic>
          <p:nvPicPr>
            <p:cNvPr id="142" name="Picture 141" descr="airfoil_large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278" r="64784"/>
            <a:stretch/>
          </p:blipFill>
          <p:spPr>
            <a:xfrm>
              <a:off x="5608173" y="4398081"/>
              <a:ext cx="3220125" cy="1546688"/>
            </a:xfrm>
            <a:prstGeom prst="rect">
              <a:avLst/>
            </a:prstGeom>
          </p:spPr>
        </p:pic>
        <p:cxnSp>
          <p:nvCxnSpPr>
            <p:cNvPr id="143" name="Straight Connector 142"/>
            <p:cNvCxnSpPr/>
            <p:nvPr/>
          </p:nvCxnSpPr>
          <p:spPr>
            <a:xfrm>
              <a:off x="5608173" y="4991295"/>
              <a:ext cx="92443" cy="25010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43"/>
            <p:cNvSpPr/>
            <p:nvPr/>
          </p:nvSpPr>
          <p:spPr>
            <a:xfrm>
              <a:off x="5619415" y="5085490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5" name="Straight Connector 144"/>
            <p:cNvCxnSpPr/>
            <p:nvPr/>
          </p:nvCxnSpPr>
          <p:spPr>
            <a:xfrm>
              <a:off x="5700616" y="5237890"/>
              <a:ext cx="142656" cy="19839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/>
            <p:cNvSpPr/>
            <p:nvPr/>
          </p:nvSpPr>
          <p:spPr>
            <a:xfrm>
              <a:off x="5732838" y="5302853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7" name="Straight Connector 146"/>
            <p:cNvCxnSpPr/>
            <p:nvPr/>
          </p:nvCxnSpPr>
          <p:spPr>
            <a:xfrm>
              <a:off x="5843272" y="5436287"/>
              <a:ext cx="175650" cy="1524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Oval 147"/>
            <p:cNvSpPr/>
            <p:nvPr/>
          </p:nvSpPr>
          <p:spPr>
            <a:xfrm>
              <a:off x="5894982" y="5477989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9" name="Straight Connector 148"/>
            <p:cNvCxnSpPr/>
            <p:nvPr/>
          </p:nvCxnSpPr>
          <p:spPr>
            <a:xfrm>
              <a:off x="6018922" y="5588687"/>
              <a:ext cx="178641" cy="113161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Oval 149"/>
            <p:cNvSpPr/>
            <p:nvPr/>
          </p:nvSpPr>
          <p:spPr>
            <a:xfrm>
              <a:off x="6073366" y="5607651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1" name="Straight Connector 150"/>
            <p:cNvCxnSpPr/>
            <p:nvPr/>
          </p:nvCxnSpPr>
          <p:spPr>
            <a:xfrm>
              <a:off x="6197563" y="5701848"/>
              <a:ext cx="188386" cy="72244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Oval 151"/>
            <p:cNvSpPr/>
            <p:nvPr/>
          </p:nvSpPr>
          <p:spPr>
            <a:xfrm>
              <a:off x="6254998" y="5705096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3" name="Straight Connector 152"/>
            <p:cNvCxnSpPr/>
            <p:nvPr/>
          </p:nvCxnSpPr>
          <p:spPr>
            <a:xfrm>
              <a:off x="6385949" y="5774092"/>
              <a:ext cx="188385" cy="48721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Oval 153"/>
            <p:cNvSpPr/>
            <p:nvPr/>
          </p:nvSpPr>
          <p:spPr>
            <a:xfrm>
              <a:off x="6443126" y="5763563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5" name="Straight Connector 154"/>
            <p:cNvCxnSpPr/>
            <p:nvPr/>
          </p:nvCxnSpPr>
          <p:spPr>
            <a:xfrm>
              <a:off x="6574334" y="5822813"/>
              <a:ext cx="204626" cy="3897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Oval 155"/>
            <p:cNvSpPr/>
            <p:nvPr/>
          </p:nvSpPr>
          <p:spPr>
            <a:xfrm>
              <a:off x="6631254" y="5799292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7" name="Straight Connector 156"/>
            <p:cNvCxnSpPr/>
            <p:nvPr/>
          </p:nvCxnSpPr>
          <p:spPr>
            <a:xfrm>
              <a:off x="6778960" y="5861006"/>
              <a:ext cx="198129" cy="3326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6977089" y="5894272"/>
              <a:ext cx="217617" cy="2529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Oval 158"/>
            <p:cNvSpPr/>
            <p:nvPr/>
          </p:nvSpPr>
          <p:spPr>
            <a:xfrm>
              <a:off x="7049992" y="5869016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6835879" y="5843031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1" name="Straight Connector 160"/>
            <p:cNvCxnSpPr/>
            <p:nvPr/>
          </p:nvCxnSpPr>
          <p:spPr>
            <a:xfrm>
              <a:off x="7192252" y="5921242"/>
              <a:ext cx="194088" cy="796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Oval 161"/>
            <p:cNvSpPr/>
            <p:nvPr/>
          </p:nvSpPr>
          <p:spPr>
            <a:xfrm>
              <a:off x="7254361" y="5892008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3" name="Straight Connector 162"/>
            <p:cNvCxnSpPr/>
            <p:nvPr/>
          </p:nvCxnSpPr>
          <p:spPr>
            <a:xfrm>
              <a:off x="7386340" y="5929211"/>
              <a:ext cx="19408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Oval 163"/>
            <p:cNvSpPr/>
            <p:nvPr/>
          </p:nvSpPr>
          <p:spPr>
            <a:xfrm>
              <a:off x="7435701" y="5893584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5" name="Straight Connector 164"/>
            <p:cNvCxnSpPr/>
            <p:nvPr/>
          </p:nvCxnSpPr>
          <p:spPr>
            <a:xfrm>
              <a:off x="7580428" y="5927996"/>
              <a:ext cx="19408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Oval 165"/>
            <p:cNvSpPr/>
            <p:nvPr/>
          </p:nvSpPr>
          <p:spPr>
            <a:xfrm>
              <a:off x="7640508" y="5892008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7" name="Straight Connector 166"/>
            <p:cNvCxnSpPr/>
            <p:nvPr/>
          </p:nvCxnSpPr>
          <p:spPr>
            <a:xfrm>
              <a:off x="7774516" y="5929211"/>
              <a:ext cx="19408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Oval 167"/>
            <p:cNvSpPr/>
            <p:nvPr/>
          </p:nvSpPr>
          <p:spPr>
            <a:xfrm>
              <a:off x="7834986" y="5894272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9" name="Straight Connector 168"/>
            <p:cNvCxnSpPr/>
            <p:nvPr/>
          </p:nvCxnSpPr>
          <p:spPr>
            <a:xfrm flipV="1">
              <a:off x="7968604" y="5927996"/>
              <a:ext cx="183421" cy="121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69"/>
            <p:cNvSpPr/>
            <p:nvPr/>
          </p:nvSpPr>
          <p:spPr>
            <a:xfrm>
              <a:off x="8023114" y="5892008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1" name="Straight Connector 170"/>
            <p:cNvCxnSpPr/>
            <p:nvPr/>
          </p:nvCxnSpPr>
          <p:spPr>
            <a:xfrm flipV="1">
              <a:off x="8152025" y="5914490"/>
              <a:ext cx="177800" cy="14721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Oval 171"/>
            <p:cNvSpPr/>
            <p:nvPr/>
          </p:nvSpPr>
          <p:spPr>
            <a:xfrm>
              <a:off x="8204892" y="5881935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3" name="Straight Connector 172"/>
            <p:cNvCxnSpPr/>
            <p:nvPr/>
          </p:nvCxnSpPr>
          <p:spPr>
            <a:xfrm flipV="1">
              <a:off x="8329825" y="5905442"/>
              <a:ext cx="187325" cy="1010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Oval 173"/>
            <p:cNvSpPr/>
            <p:nvPr/>
          </p:nvSpPr>
          <p:spPr>
            <a:xfrm>
              <a:off x="8386670" y="5866960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5" name="Straight Connector 174"/>
            <p:cNvCxnSpPr/>
            <p:nvPr/>
          </p:nvCxnSpPr>
          <p:spPr>
            <a:xfrm flipH="1">
              <a:off x="5609213" y="4843140"/>
              <a:ext cx="10202" cy="157091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/>
            <p:cNvSpPr/>
            <p:nvPr/>
          </p:nvSpPr>
          <p:spPr>
            <a:xfrm>
              <a:off x="5579834" y="4888876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7" name="Straight Connector 176"/>
            <p:cNvCxnSpPr/>
            <p:nvPr/>
          </p:nvCxnSpPr>
          <p:spPr>
            <a:xfrm flipH="1">
              <a:off x="5619415" y="4630415"/>
              <a:ext cx="31876" cy="21272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Oval 177"/>
            <p:cNvSpPr/>
            <p:nvPr/>
          </p:nvSpPr>
          <p:spPr>
            <a:xfrm>
              <a:off x="5608173" y="4698431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5619415" y="5085490"/>
              <a:ext cx="866571" cy="852928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5619415" y="4232562"/>
              <a:ext cx="866571" cy="852928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6485986" y="5085490"/>
              <a:ext cx="866571" cy="852928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7352557" y="5085248"/>
              <a:ext cx="866571" cy="852928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8219128" y="5082910"/>
              <a:ext cx="866571" cy="852928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Connector 183"/>
            <p:cNvCxnSpPr/>
            <p:nvPr/>
          </p:nvCxnSpPr>
          <p:spPr>
            <a:xfrm flipH="1">
              <a:off x="5651291" y="4420026"/>
              <a:ext cx="81547" cy="21272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/>
            <p:cNvSpPr/>
            <p:nvPr/>
          </p:nvSpPr>
          <p:spPr>
            <a:xfrm>
              <a:off x="5661381" y="4485706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6" name="Straight Connector 185"/>
            <p:cNvCxnSpPr/>
            <p:nvPr/>
          </p:nvCxnSpPr>
          <p:spPr>
            <a:xfrm flipV="1">
              <a:off x="8517150" y="5895567"/>
              <a:ext cx="187325" cy="1010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Oval 186"/>
            <p:cNvSpPr/>
            <p:nvPr/>
          </p:nvSpPr>
          <p:spPr>
            <a:xfrm>
              <a:off x="8574798" y="5860927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8235014" y="2491378"/>
            <a:ext cx="719994" cy="1352872"/>
            <a:chOff x="7362060" y="4253767"/>
            <a:chExt cx="906794" cy="2356347"/>
          </a:xfrm>
        </p:grpSpPr>
        <p:sp>
          <p:nvSpPr>
            <p:cNvPr id="192" name="Rectangle 191"/>
            <p:cNvSpPr/>
            <p:nvPr/>
          </p:nvSpPr>
          <p:spPr>
            <a:xfrm>
              <a:off x="7362060" y="4648846"/>
              <a:ext cx="377197" cy="19612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x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7891657" y="4648846"/>
              <a:ext cx="377197" cy="19612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000000"/>
                  </a:solidFill>
                </a:rPr>
                <a:t>y</a:t>
              </a:r>
              <a:endParaRPr lang="en-US" sz="1050" dirty="0">
                <a:solidFill>
                  <a:srgbClr val="000000"/>
                </a:solidFill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7362060" y="4253767"/>
              <a:ext cx="906794" cy="2958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000000"/>
                  </a:solidFill>
                </a:rPr>
                <a:t>face</a:t>
              </a:r>
              <a:endParaRPr lang="en-US" sz="105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6062544" y="4148389"/>
            <a:ext cx="2692996" cy="1161031"/>
            <a:chOff x="207975" y="322866"/>
            <a:chExt cx="4406610" cy="2357270"/>
          </a:xfrm>
        </p:grpSpPr>
        <p:sp>
          <p:nvSpPr>
            <p:cNvPr id="196" name="Rectangle 195"/>
            <p:cNvSpPr/>
            <p:nvPr/>
          </p:nvSpPr>
          <p:spPr>
            <a:xfrm>
              <a:off x="1543915" y="717945"/>
              <a:ext cx="377197" cy="19612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x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2073512" y="717945"/>
              <a:ext cx="377197" cy="19612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0000"/>
                  </a:solidFill>
                </a:rPr>
                <a:t>y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1543915" y="322866"/>
              <a:ext cx="906794" cy="2958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0000"/>
                  </a:solidFill>
                </a:rPr>
                <a:t>face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207975" y="1256429"/>
              <a:ext cx="906794" cy="2958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0000"/>
                  </a:solidFill>
                </a:rPr>
                <a:t>grid </a:t>
              </a:r>
              <a:r>
                <a:rPr lang="en-US" sz="1000" dirty="0" err="1" smtClean="0">
                  <a:solidFill>
                    <a:srgbClr val="000000"/>
                  </a:solidFill>
                </a:rPr>
                <a:t>pt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207975" y="1696296"/>
              <a:ext cx="365760" cy="3657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x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749009" y="1699502"/>
              <a:ext cx="365760" cy="3657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y</a:t>
              </a:r>
            </a:p>
          </p:txBody>
        </p:sp>
        <p:cxnSp>
          <p:nvCxnSpPr>
            <p:cNvPr id="202" name="Straight Arrow Connector 201"/>
            <p:cNvCxnSpPr/>
            <p:nvPr/>
          </p:nvCxnSpPr>
          <p:spPr>
            <a:xfrm>
              <a:off x="2666497" y="1696296"/>
              <a:ext cx="55483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Rectangle 202"/>
            <p:cNvSpPr/>
            <p:nvPr/>
          </p:nvSpPr>
          <p:spPr>
            <a:xfrm>
              <a:off x="3462322" y="329540"/>
              <a:ext cx="1152263" cy="2958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0000"/>
                  </a:solidFill>
                </a:rPr>
                <a:t>distance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3865760" y="718868"/>
              <a:ext cx="377197" cy="19612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0000"/>
                  </a:solidFill>
                </a:rPr>
                <a:t>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207" name="Straight Arrow Connector 206"/>
          <p:cNvCxnSpPr/>
          <p:nvPr/>
        </p:nvCxnSpPr>
        <p:spPr>
          <a:xfrm>
            <a:off x="7753418" y="3190223"/>
            <a:ext cx="27992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2" name="Group 211"/>
          <p:cNvGrpSpPr/>
          <p:nvPr/>
        </p:nvGrpSpPr>
        <p:grpSpPr>
          <a:xfrm>
            <a:off x="7728192" y="5592600"/>
            <a:ext cx="1139441" cy="1151012"/>
            <a:chOff x="7097083" y="329540"/>
            <a:chExt cx="1152263" cy="2350596"/>
          </a:xfrm>
        </p:grpSpPr>
        <p:sp>
          <p:nvSpPr>
            <p:cNvPr id="208" name="Rectangle 207"/>
            <p:cNvSpPr/>
            <p:nvPr/>
          </p:nvSpPr>
          <p:spPr>
            <a:xfrm>
              <a:off x="7097083" y="329540"/>
              <a:ext cx="1152263" cy="2958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</a:rPr>
                <a:t>distance</a:t>
              </a:r>
              <a:endParaRPr lang="en-US" sz="1100" dirty="0">
                <a:solidFill>
                  <a:srgbClr val="000000"/>
                </a:solidFill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7500521" y="718868"/>
              <a:ext cx="377197" cy="19612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</a:rPr>
                <a:t>r</a:t>
              </a:r>
              <a:endParaRPr lang="en-US" sz="1100" dirty="0">
                <a:solidFill>
                  <a:srgbClr val="000000"/>
                </a:solidFill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7414211" y="718868"/>
              <a:ext cx="550022" cy="3657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r</a:t>
              </a:r>
              <a:r>
                <a:rPr lang="en-US" sz="800" dirty="0" err="1" smtClean="0">
                  <a:solidFill>
                    <a:schemeClr val="tx1"/>
                  </a:solidFill>
                </a:rPr>
                <a:t>_min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7414211" y="2313453"/>
              <a:ext cx="550022" cy="3657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 smtClean="0">
                  <a:solidFill>
                    <a:schemeClr val="tx1"/>
                  </a:solidFill>
                </a:rPr>
                <a:t>r_max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6031945" y="5592600"/>
            <a:ext cx="736731" cy="1171276"/>
            <a:chOff x="6031945" y="4278180"/>
            <a:chExt cx="1152263" cy="2350596"/>
          </a:xfrm>
        </p:grpSpPr>
        <p:sp>
          <p:nvSpPr>
            <p:cNvPr id="213" name="Rectangle 212"/>
            <p:cNvSpPr/>
            <p:nvPr/>
          </p:nvSpPr>
          <p:spPr>
            <a:xfrm>
              <a:off x="6031945" y="4278180"/>
              <a:ext cx="1152263" cy="2958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000000"/>
                  </a:solidFill>
                </a:rPr>
                <a:t>distance</a:t>
              </a:r>
              <a:endParaRPr lang="en-US" sz="1050" dirty="0">
                <a:solidFill>
                  <a:srgbClr val="000000"/>
                </a:solidFill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6435383" y="4667508"/>
              <a:ext cx="377197" cy="19612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000000"/>
                  </a:solidFill>
                </a:rPr>
                <a:t>r</a:t>
              </a:r>
              <a:endParaRPr lang="en-US" sz="1050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216" name="Straight Arrow Connector 215"/>
          <p:cNvCxnSpPr/>
          <p:nvPr/>
        </p:nvCxnSpPr>
        <p:spPr>
          <a:xfrm>
            <a:off x="6875488" y="6031107"/>
            <a:ext cx="7435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8" name="Rectangle 217"/>
          <p:cNvSpPr/>
          <p:nvPr/>
        </p:nvSpPr>
        <p:spPr>
          <a:xfrm>
            <a:off x="6843210" y="6192013"/>
            <a:ext cx="816386" cy="282989"/>
          </a:xfrm>
          <a:prstGeom prst="rect">
            <a:avLst/>
          </a:prstGeom>
          <a:solidFill>
            <a:schemeClr val="accent1"/>
          </a:solidFill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sort</a:t>
            </a:r>
            <a:endParaRPr lang="en-US" dirty="0"/>
          </a:p>
        </p:txBody>
      </p:sp>
      <p:cxnSp>
        <p:nvCxnSpPr>
          <p:cNvPr id="220" name="Straight Connector 219"/>
          <p:cNvCxnSpPr/>
          <p:nvPr/>
        </p:nvCxnSpPr>
        <p:spPr>
          <a:xfrm flipH="1" flipV="1">
            <a:off x="5594750" y="1202388"/>
            <a:ext cx="344115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H="1" flipV="1">
            <a:off x="5591368" y="2380285"/>
            <a:ext cx="344115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flipH="1" flipV="1">
            <a:off x="5594750" y="4005272"/>
            <a:ext cx="344115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 flipH="1" flipV="1">
            <a:off x="5594750" y="5454629"/>
            <a:ext cx="344115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493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4668458" y="1711135"/>
            <a:ext cx="2892497" cy="351362"/>
          </a:xfrm>
          <a:custGeom>
            <a:avLst/>
            <a:gdLst>
              <a:gd name="connsiteX0" fmla="*/ 2892425 w 2892425"/>
              <a:gd name="connsiteY0" fmla="*/ 230534 h 351362"/>
              <a:gd name="connsiteX1" fmla="*/ 2670175 w 2892425"/>
              <a:gd name="connsiteY1" fmla="*/ 186084 h 351362"/>
              <a:gd name="connsiteX2" fmla="*/ 2416175 w 2892425"/>
              <a:gd name="connsiteY2" fmla="*/ 138459 h 351362"/>
              <a:gd name="connsiteX3" fmla="*/ 2044700 w 2892425"/>
              <a:gd name="connsiteY3" fmla="*/ 84484 h 351362"/>
              <a:gd name="connsiteX4" fmla="*/ 1651000 w 2892425"/>
              <a:gd name="connsiteY4" fmla="*/ 40034 h 351362"/>
              <a:gd name="connsiteX5" fmla="*/ 1222375 w 2892425"/>
              <a:gd name="connsiteY5" fmla="*/ 8284 h 351362"/>
              <a:gd name="connsiteX6" fmla="*/ 835025 w 2892425"/>
              <a:gd name="connsiteY6" fmla="*/ 1934 h 351362"/>
              <a:gd name="connsiteX7" fmla="*/ 450850 w 2892425"/>
              <a:gd name="connsiteY7" fmla="*/ 36859 h 351362"/>
              <a:gd name="connsiteX8" fmla="*/ 130175 w 2892425"/>
              <a:gd name="connsiteY8" fmla="*/ 113059 h 351362"/>
              <a:gd name="connsiteX9" fmla="*/ 53975 w 2892425"/>
              <a:gd name="connsiteY9" fmla="*/ 160684 h 351362"/>
              <a:gd name="connsiteX10" fmla="*/ 0 w 2892425"/>
              <a:gd name="connsiteY10" fmla="*/ 230534 h 351362"/>
              <a:gd name="connsiteX11" fmla="*/ 53975 w 2892425"/>
              <a:gd name="connsiteY11" fmla="*/ 281334 h 351362"/>
              <a:gd name="connsiteX12" fmla="*/ 276225 w 2892425"/>
              <a:gd name="connsiteY12" fmla="*/ 335309 h 351362"/>
              <a:gd name="connsiteX13" fmla="*/ 615950 w 2892425"/>
              <a:gd name="connsiteY13" fmla="*/ 351184 h 351362"/>
              <a:gd name="connsiteX14" fmla="*/ 1114425 w 2892425"/>
              <a:gd name="connsiteY14" fmla="*/ 341659 h 351362"/>
              <a:gd name="connsiteX15" fmla="*/ 1724025 w 2892425"/>
              <a:gd name="connsiteY15" fmla="*/ 309909 h 351362"/>
              <a:gd name="connsiteX16" fmla="*/ 2381250 w 2892425"/>
              <a:gd name="connsiteY16" fmla="*/ 268634 h 351362"/>
              <a:gd name="connsiteX17" fmla="*/ 2892425 w 2892425"/>
              <a:gd name="connsiteY17" fmla="*/ 230534 h 351362"/>
              <a:gd name="connsiteX0" fmla="*/ 2892671 w 2892671"/>
              <a:gd name="connsiteY0" fmla="*/ 230534 h 351362"/>
              <a:gd name="connsiteX1" fmla="*/ 2670421 w 2892671"/>
              <a:gd name="connsiteY1" fmla="*/ 186084 h 351362"/>
              <a:gd name="connsiteX2" fmla="*/ 2416421 w 2892671"/>
              <a:gd name="connsiteY2" fmla="*/ 138459 h 351362"/>
              <a:gd name="connsiteX3" fmla="*/ 2044946 w 2892671"/>
              <a:gd name="connsiteY3" fmla="*/ 84484 h 351362"/>
              <a:gd name="connsiteX4" fmla="*/ 1651246 w 2892671"/>
              <a:gd name="connsiteY4" fmla="*/ 40034 h 351362"/>
              <a:gd name="connsiteX5" fmla="*/ 1222621 w 2892671"/>
              <a:gd name="connsiteY5" fmla="*/ 8284 h 351362"/>
              <a:gd name="connsiteX6" fmla="*/ 835271 w 2892671"/>
              <a:gd name="connsiteY6" fmla="*/ 1934 h 351362"/>
              <a:gd name="connsiteX7" fmla="*/ 451096 w 2892671"/>
              <a:gd name="connsiteY7" fmla="*/ 36859 h 351362"/>
              <a:gd name="connsiteX8" fmla="*/ 130421 w 2892671"/>
              <a:gd name="connsiteY8" fmla="*/ 113059 h 351362"/>
              <a:gd name="connsiteX9" fmla="*/ 38346 w 2892671"/>
              <a:gd name="connsiteY9" fmla="*/ 160684 h 351362"/>
              <a:gd name="connsiteX10" fmla="*/ 246 w 2892671"/>
              <a:gd name="connsiteY10" fmla="*/ 230534 h 351362"/>
              <a:gd name="connsiteX11" fmla="*/ 54221 w 2892671"/>
              <a:gd name="connsiteY11" fmla="*/ 281334 h 351362"/>
              <a:gd name="connsiteX12" fmla="*/ 276471 w 2892671"/>
              <a:gd name="connsiteY12" fmla="*/ 335309 h 351362"/>
              <a:gd name="connsiteX13" fmla="*/ 616196 w 2892671"/>
              <a:gd name="connsiteY13" fmla="*/ 351184 h 351362"/>
              <a:gd name="connsiteX14" fmla="*/ 1114671 w 2892671"/>
              <a:gd name="connsiteY14" fmla="*/ 341659 h 351362"/>
              <a:gd name="connsiteX15" fmla="*/ 1724271 w 2892671"/>
              <a:gd name="connsiteY15" fmla="*/ 309909 h 351362"/>
              <a:gd name="connsiteX16" fmla="*/ 2381496 w 2892671"/>
              <a:gd name="connsiteY16" fmla="*/ 268634 h 351362"/>
              <a:gd name="connsiteX17" fmla="*/ 2892671 w 2892671"/>
              <a:gd name="connsiteY17" fmla="*/ 230534 h 351362"/>
              <a:gd name="connsiteX0" fmla="*/ 2892936 w 2892936"/>
              <a:gd name="connsiteY0" fmla="*/ 230534 h 351362"/>
              <a:gd name="connsiteX1" fmla="*/ 2670686 w 2892936"/>
              <a:gd name="connsiteY1" fmla="*/ 186084 h 351362"/>
              <a:gd name="connsiteX2" fmla="*/ 2416686 w 2892936"/>
              <a:gd name="connsiteY2" fmla="*/ 138459 h 351362"/>
              <a:gd name="connsiteX3" fmla="*/ 2045211 w 2892936"/>
              <a:gd name="connsiteY3" fmla="*/ 84484 h 351362"/>
              <a:gd name="connsiteX4" fmla="*/ 1651511 w 2892936"/>
              <a:gd name="connsiteY4" fmla="*/ 40034 h 351362"/>
              <a:gd name="connsiteX5" fmla="*/ 1222886 w 2892936"/>
              <a:gd name="connsiteY5" fmla="*/ 8284 h 351362"/>
              <a:gd name="connsiteX6" fmla="*/ 835536 w 2892936"/>
              <a:gd name="connsiteY6" fmla="*/ 1934 h 351362"/>
              <a:gd name="connsiteX7" fmla="*/ 451361 w 2892936"/>
              <a:gd name="connsiteY7" fmla="*/ 36859 h 351362"/>
              <a:gd name="connsiteX8" fmla="*/ 203711 w 2892936"/>
              <a:gd name="connsiteY8" fmla="*/ 90834 h 351362"/>
              <a:gd name="connsiteX9" fmla="*/ 38611 w 2892936"/>
              <a:gd name="connsiteY9" fmla="*/ 160684 h 351362"/>
              <a:gd name="connsiteX10" fmla="*/ 511 w 2892936"/>
              <a:gd name="connsiteY10" fmla="*/ 230534 h 351362"/>
              <a:gd name="connsiteX11" fmla="*/ 54486 w 2892936"/>
              <a:gd name="connsiteY11" fmla="*/ 281334 h 351362"/>
              <a:gd name="connsiteX12" fmla="*/ 276736 w 2892936"/>
              <a:gd name="connsiteY12" fmla="*/ 335309 h 351362"/>
              <a:gd name="connsiteX13" fmla="*/ 616461 w 2892936"/>
              <a:gd name="connsiteY13" fmla="*/ 351184 h 351362"/>
              <a:gd name="connsiteX14" fmla="*/ 1114936 w 2892936"/>
              <a:gd name="connsiteY14" fmla="*/ 341659 h 351362"/>
              <a:gd name="connsiteX15" fmla="*/ 1724536 w 2892936"/>
              <a:gd name="connsiteY15" fmla="*/ 309909 h 351362"/>
              <a:gd name="connsiteX16" fmla="*/ 2381761 w 2892936"/>
              <a:gd name="connsiteY16" fmla="*/ 268634 h 351362"/>
              <a:gd name="connsiteX17" fmla="*/ 2892936 w 2892936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497 w 2892497"/>
              <a:gd name="connsiteY0" fmla="*/ 230534 h 351362"/>
              <a:gd name="connsiteX1" fmla="*/ 2670247 w 2892497"/>
              <a:gd name="connsiteY1" fmla="*/ 186084 h 351362"/>
              <a:gd name="connsiteX2" fmla="*/ 2416247 w 2892497"/>
              <a:gd name="connsiteY2" fmla="*/ 138459 h 351362"/>
              <a:gd name="connsiteX3" fmla="*/ 2044772 w 2892497"/>
              <a:gd name="connsiteY3" fmla="*/ 84484 h 351362"/>
              <a:gd name="connsiteX4" fmla="*/ 1651072 w 2892497"/>
              <a:gd name="connsiteY4" fmla="*/ 40034 h 351362"/>
              <a:gd name="connsiteX5" fmla="*/ 1222447 w 2892497"/>
              <a:gd name="connsiteY5" fmla="*/ 8284 h 351362"/>
              <a:gd name="connsiteX6" fmla="*/ 835097 w 2892497"/>
              <a:gd name="connsiteY6" fmla="*/ 1934 h 351362"/>
              <a:gd name="connsiteX7" fmla="*/ 450922 w 2892497"/>
              <a:gd name="connsiteY7" fmla="*/ 36859 h 351362"/>
              <a:gd name="connsiteX8" fmla="*/ 203272 w 2892497"/>
              <a:gd name="connsiteY8" fmla="*/ 90834 h 351362"/>
              <a:gd name="connsiteX9" fmla="*/ 66747 w 2892497"/>
              <a:gd name="connsiteY9" fmla="*/ 144809 h 351362"/>
              <a:gd name="connsiteX10" fmla="*/ 72 w 2892497"/>
              <a:gd name="connsiteY10" fmla="*/ 230534 h 351362"/>
              <a:gd name="connsiteX11" fmla="*/ 76272 w 2892497"/>
              <a:gd name="connsiteY11" fmla="*/ 294034 h 351362"/>
              <a:gd name="connsiteX12" fmla="*/ 276297 w 2892497"/>
              <a:gd name="connsiteY12" fmla="*/ 335309 h 351362"/>
              <a:gd name="connsiteX13" fmla="*/ 616022 w 2892497"/>
              <a:gd name="connsiteY13" fmla="*/ 351184 h 351362"/>
              <a:gd name="connsiteX14" fmla="*/ 1114497 w 2892497"/>
              <a:gd name="connsiteY14" fmla="*/ 341659 h 351362"/>
              <a:gd name="connsiteX15" fmla="*/ 1724097 w 2892497"/>
              <a:gd name="connsiteY15" fmla="*/ 309909 h 351362"/>
              <a:gd name="connsiteX16" fmla="*/ 2381322 w 2892497"/>
              <a:gd name="connsiteY16" fmla="*/ 268634 h 351362"/>
              <a:gd name="connsiteX17" fmla="*/ 2892497 w 2892497"/>
              <a:gd name="connsiteY17" fmla="*/ 230534 h 35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92497" h="351362">
                <a:moveTo>
                  <a:pt x="2892497" y="230534"/>
                </a:moveTo>
                <a:lnTo>
                  <a:pt x="2670247" y="186084"/>
                </a:lnTo>
                <a:cubicBezTo>
                  <a:pt x="2590872" y="170738"/>
                  <a:pt x="2520493" y="155392"/>
                  <a:pt x="2416247" y="138459"/>
                </a:cubicBezTo>
                <a:cubicBezTo>
                  <a:pt x="2312001" y="121526"/>
                  <a:pt x="2172301" y="100888"/>
                  <a:pt x="2044772" y="84484"/>
                </a:cubicBezTo>
                <a:cubicBezTo>
                  <a:pt x="1917243" y="68080"/>
                  <a:pt x="1788126" y="52734"/>
                  <a:pt x="1651072" y="40034"/>
                </a:cubicBezTo>
                <a:cubicBezTo>
                  <a:pt x="1514018" y="27334"/>
                  <a:pt x="1358443" y="14634"/>
                  <a:pt x="1222447" y="8284"/>
                </a:cubicBezTo>
                <a:cubicBezTo>
                  <a:pt x="1086451" y="1934"/>
                  <a:pt x="963684" y="-2828"/>
                  <a:pt x="835097" y="1934"/>
                </a:cubicBezTo>
                <a:cubicBezTo>
                  <a:pt x="706510" y="6696"/>
                  <a:pt x="556226" y="22042"/>
                  <a:pt x="450922" y="36859"/>
                </a:cubicBezTo>
                <a:cubicBezTo>
                  <a:pt x="345618" y="51676"/>
                  <a:pt x="267301" y="72842"/>
                  <a:pt x="203272" y="90834"/>
                </a:cubicBezTo>
                <a:cubicBezTo>
                  <a:pt x="139243" y="108826"/>
                  <a:pt x="110139" y="121526"/>
                  <a:pt x="66747" y="144809"/>
                </a:cubicBezTo>
                <a:cubicBezTo>
                  <a:pt x="23355" y="168092"/>
                  <a:pt x="-1516" y="205663"/>
                  <a:pt x="72" y="230534"/>
                </a:cubicBezTo>
                <a:cubicBezTo>
                  <a:pt x="1660" y="255405"/>
                  <a:pt x="30235" y="276572"/>
                  <a:pt x="76272" y="294034"/>
                </a:cubicBezTo>
                <a:cubicBezTo>
                  <a:pt x="122309" y="311496"/>
                  <a:pt x="186339" y="325784"/>
                  <a:pt x="276297" y="335309"/>
                </a:cubicBezTo>
                <a:cubicBezTo>
                  <a:pt x="366255" y="344834"/>
                  <a:pt x="476322" y="350126"/>
                  <a:pt x="616022" y="351184"/>
                </a:cubicBezTo>
                <a:cubicBezTo>
                  <a:pt x="755722" y="352242"/>
                  <a:pt x="929818" y="348538"/>
                  <a:pt x="1114497" y="341659"/>
                </a:cubicBezTo>
                <a:cubicBezTo>
                  <a:pt x="1299176" y="334780"/>
                  <a:pt x="1724097" y="309909"/>
                  <a:pt x="1724097" y="309909"/>
                </a:cubicBezTo>
                <a:lnTo>
                  <a:pt x="2381322" y="268634"/>
                </a:lnTo>
                <a:lnTo>
                  <a:pt x="2892497" y="230534"/>
                </a:lnTo>
                <a:close/>
              </a:path>
            </a:pathLst>
          </a:cu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84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753720" y="883779"/>
            <a:ext cx="2130232" cy="668577"/>
          </a:xfrm>
          <a:custGeom>
            <a:avLst/>
            <a:gdLst>
              <a:gd name="connsiteX0" fmla="*/ 2892425 w 2892425"/>
              <a:gd name="connsiteY0" fmla="*/ 230534 h 351362"/>
              <a:gd name="connsiteX1" fmla="*/ 2670175 w 2892425"/>
              <a:gd name="connsiteY1" fmla="*/ 186084 h 351362"/>
              <a:gd name="connsiteX2" fmla="*/ 2416175 w 2892425"/>
              <a:gd name="connsiteY2" fmla="*/ 138459 h 351362"/>
              <a:gd name="connsiteX3" fmla="*/ 2044700 w 2892425"/>
              <a:gd name="connsiteY3" fmla="*/ 84484 h 351362"/>
              <a:gd name="connsiteX4" fmla="*/ 1651000 w 2892425"/>
              <a:gd name="connsiteY4" fmla="*/ 40034 h 351362"/>
              <a:gd name="connsiteX5" fmla="*/ 1222375 w 2892425"/>
              <a:gd name="connsiteY5" fmla="*/ 8284 h 351362"/>
              <a:gd name="connsiteX6" fmla="*/ 835025 w 2892425"/>
              <a:gd name="connsiteY6" fmla="*/ 1934 h 351362"/>
              <a:gd name="connsiteX7" fmla="*/ 450850 w 2892425"/>
              <a:gd name="connsiteY7" fmla="*/ 36859 h 351362"/>
              <a:gd name="connsiteX8" fmla="*/ 130175 w 2892425"/>
              <a:gd name="connsiteY8" fmla="*/ 113059 h 351362"/>
              <a:gd name="connsiteX9" fmla="*/ 53975 w 2892425"/>
              <a:gd name="connsiteY9" fmla="*/ 160684 h 351362"/>
              <a:gd name="connsiteX10" fmla="*/ 0 w 2892425"/>
              <a:gd name="connsiteY10" fmla="*/ 230534 h 351362"/>
              <a:gd name="connsiteX11" fmla="*/ 53975 w 2892425"/>
              <a:gd name="connsiteY11" fmla="*/ 281334 h 351362"/>
              <a:gd name="connsiteX12" fmla="*/ 276225 w 2892425"/>
              <a:gd name="connsiteY12" fmla="*/ 335309 h 351362"/>
              <a:gd name="connsiteX13" fmla="*/ 615950 w 2892425"/>
              <a:gd name="connsiteY13" fmla="*/ 351184 h 351362"/>
              <a:gd name="connsiteX14" fmla="*/ 1114425 w 2892425"/>
              <a:gd name="connsiteY14" fmla="*/ 341659 h 351362"/>
              <a:gd name="connsiteX15" fmla="*/ 1724025 w 2892425"/>
              <a:gd name="connsiteY15" fmla="*/ 309909 h 351362"/>
              <a:gd name="connsiteX16" fmla="*/ 2381250 w 2892425"/>
              <a:gd name="connsiteY16" fmla="*/ 268634 h 351362"/>
              <a:gd name="connsiteX17" fmla="*/ 2892425 w 2892425"/>
              <a:gd name="connsiteY17" fmla="*/ 230534 h 351362"/>
              <a:gd name="connsiteX0" fmla="*/ 2892671 w 2892671"/>
              <a:gd name="connsiteY0" fmla="*/ 230534 h 351362"/>
              <a:gd name="connsiteX1" fmla="*/ 2670421 w 2892671"/>
              <a:gd name="connsiteY1" fmla="*/ 186084 h 351362"/>
              <a:gd name="connsiteX2" fmla="*/ 2416421 w 2892671"/>
              <a:gd name="connsiteY2" fmla="*/ 138459 h 351362"/>
              <a:gd name="connsiteX3" fmla="*/ 2044946 w 2892671"/>
              <a:gd name="connsiteY3" fmla="*/ 84484 h 351362"/>
              <a:gd name="connsiteX4" fmla="*/ 1651246 w 2892671"/>
              <a:gd name="connsiteY4" fmla="*/ 40034 h 351362"/>
              <a:gd name="connsiteX5" fmla="*/ 1222621 w 2892671"/>
              <a:gd name="connsiteY5" fmla="*/ 8284 h 351362"/>
              <a:gd name="connsiteX6" fmla="*/ 835271 w 2892671"/>
              <a:gd name="connsiteY6" fmla="*/ 1934 h 351362"/>
              <a:gd name="connsiteX7" fmla="*/ 451096 w 2892671"/>
              <a:gd name="connsiteY7" fmla="*/ 36859 h 351362"/>
              <a:gd name="connsiteX8" fmla="*/ 130421 w 2892671"/>
              <a:gd name="connsiteY8" fmla="*/ 113059 h 351362"/>
              <a:gd name="connsiteX9" fmla="*/ 38346 w 2892671"/>
              <a:gd name="connsiteY9" fmla="*/ 160684 h 351362"/>
              <a:gd name="connsiteX10" fmla="*/ 246 w 2892671"/>
              <a:gd name="connsiteY10" fmla="*/ 230534 h 351362"/>
              <a:gd name="connsiteX11" fmla="*/ 54221 w 2892671"/>
              <a:gd name="connsiteY11" fmla="*/ 281334 h 351362"/>
              <a:gd name="connsiteX12" fmla="*/ 276471 w 2892671"/>
              <a:gd name="connsiteY12" fmla="*/ 335309 h 351362"/>
              <a:gd name="connsiteX13" fmla="*/ 616196 w 2892671"/>
              <a:gd name="connsiteY13" fmla="*/ 351184 h 351362"/>
              <a:gd name="connsiteX14" fmla="*/ 1114671 w 2892671"/>
              <a:gd name="connsiteY14" fmla="*/ 341659 h 351362"/>
              <a:gd name="connsiteX15" fmla="*/ 1724271 w 2892671"/>
              <a:gd name="connsiteY15" fmla="*/ 309909 h 351362"/>
              <a:gd name="connsiteX16" fmla="*/ 2381496 w 2892671"/>
              <a:gd name="connsiteY16" fmla="*/ 268634 h 351362"/>
              <a:gd name="connsiteX17" fmla="*/ 2892671 w 2892671"/>
              <a:gd name="connsiteY17" fmla="*/ 230534 h 351362"/>
              <a:gd name="connsiteX0" fmla="*/ 2892936 w 2892936"/>
              <a:gd name="connsiteY0" fmla="*/ 230534 h 351362"/>
              <a:gd name="connsiteX1" fmla="*/ 2670686 w 2892936"/>
              <a:gd name="connsiteY1" fmla="*/ 186084 h 351362"/>
              <a:gd name="connsiteX2" fmla="*/ 2416686 w 2892936"/>
              <a:gd name="connsiteY2" fmla="*/ 138459 h 351362"/>
              <a:gd name="connsiteX3" fmla="*/ 2045211 w 2892936"/>
              <a:gd name="connsiteY3" fmla="*/ 84484 h 351362"/>
              <a:gd name="connsiteX4" fmla="*/ 1651511 w 2892936"/>
              <a:gd name="connsiteY4" fmla="*/ 40034 h 351362"/>
              <a:gd name="connsiteX5" fmla="*/ 1222886 w 2892936"/>
              <a:gd name="connsiteY5" fmla="*/ 8284 h 351362"/>
              <a:gd name="connsiteX6" fmla="*/ 835536 w 2892936"/>
              <a:gd name="connsiteY6" fmla="*/ 1934 h 351362"/>
              <a:gd name="connsiteX7" fmla="*/ 451361 w 2892936"/>
              <a:gd name="connsiteY7" fmla="*/ 36859 h 351362"/>
              <a:gd name="connsiteX8" fmla="*/ 203711 w 2892936"/>
              <a:gd name="connsiteY8" fmla="*/ 90834 h 351362"/>
              <a:gd name="connsiteX9" fmla="*/ 38611 w 2892936"/>
              <a:gd name="connsiteY9" fmla="*/ 160684 h 351362"/>
              <a:gd name="connsiteX10" fmla="*/ 511 w 2892936"/>
              <a:gd name="connsiteY10" fmla="*/ 230534 h 351362"/>
              <a:gd name="connsiteX11" fmla="*/ 54486 w 2892936"/>
              <a:gd name="connsiteY11" fmla="*/ 281334 h 351362"/>
              <a:gd name="connsiteX12" fmla="*/ 276736 w 2892936"/>
              <a:gd name="connsiteY12" fmla="*/ 335309 h 351362"/>
              <a:gd name="connsiteX13" fmla="*/ 616461 w 2892936"/>
              <a:gd name="connsiteY13" fmla="*/ 351184 h 351362"/>
              <a:gd name="connsiteX14" fmla="*/ 1114936 w 2892936"/>
              <a:gd name="connsiteY14" fmla="*/ 341659 h 351362"/>
              <a:gd name="connsiteX15" fmla="*/ 1724536 w 2892936"/>
              <a:gd name="connsiteY15" fmla="*/ 309909 h 351362"/>
              <a:gd name="connsiteX16" fmla="*/ 2381761 w 2892936"/>
              <a:gd name="connsiteY16" fmla="*/ 268634 h 351362"/>
              <a:gd name="connsiteX17" fmla="*/ 2892936 w 2892936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497 w 2892497"/>
              <a:gd name="connsiteY0" fmla="*/ 230534 h 351362"/>
              <a:gd name="connsiteX1" fmla="*/ 2670247 w 2892497"/>
              <a:gd name="connsiteY1" fmla="*/ 186084 h 351362"/>
              <a:gd name="connsiteX2" fmla="*/ 2416247 w 2892497"/>
              <a:gd name="connsiteY2" fmla="*/ 138459 h 351362"/>
              <a:gd name="connsiteX3" fmla="*/ 2044772 w 2892497"/>
              <a:gd name="connsiteY3" fmla="*/ 84484 h 351362"/>
              <a:gd name="connsiteX4" fmla="*/ 1651072 w 2892497"/>
              <a:gd name="connsiteY4" fmla="*/ 40034 h 351362"/>
              <a:gd name="connsiteX5" fmla="*/ 1222447 w 2892497"/>
              <a:gd name="connsiteY5" fmla="*/ 8284 h 351362"/>
              <a:gd name="connsiteX6" fmla="*/ 835097 w 2892497"/>
              <a:gd name="connsiteY6" fmla="*/ 1934 h 351362"/>
              <a:gd name="connsiteX7" fmla="*/ 450922 w 2892497"/>
              <a:gd name="connsiteY7" fmla="*/ 36859 h 351362"/>
              <a:gd name="connsiteX8" fmla="*/ 203272 w 2892497"/>
              <a:gd name="connsiteY8" fmla="*/ 90834 h 351362"/>
              <a:gd name="connsiteX9" fmla="*/ 66747 w 2892497"/>
              <a:gd name="connsiteY9" fmla="*/ 144809 h 351362"/>
              <a:gd name="connsiteX10" fmla="*/ 72 w 2892497"/>
              <a:gd name="connsiteY10" fmla="*/ 230534 h 351362"/>
              <a:gd name="connsiteX11" fmla="*/ 76272 w 2892497"/>
              <a:gd name="connsiteY11" fmla="*/ 294034 h 351362"/>
              <a:gd name="connsiteX12" fmla="*/ 276297 w 2892497"/>
              <a:gd name="connsiteY12" fmla="*/ 335309 h 351362"/>
              <a:gd name="connsiteX13" fmla="*/ 616022 w 2892497"/>
              <a:gd name="connsiteY13" fmla="*/ 351184 h 351362"/>
              <a:gd name="connsiteX14" fmla="*/ 1114497 w 2892497"/>
              <a:gd name="connsiteY14" fmla="*/ 341659 h 351362"/>
              <a:gd name="connsiteX15" fmla="*/ 1724097 w 2892497"/>
              <a:gd name="connsiteY15" fmla="*/ 309909 h 351362"/>
              <a:gd name="connsiteX16" fmla="*/ 2381322 w 2892497"/>
              <a:gd name="connsiteY16" fmla="*/ 268634 h 351362"/>
              <a:gd name="connsiteX17" fmla="*/ 2892497 w 2892497"/>
              <a:gd name="connsiteY17" fmla="*/ 230534 h 35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92497" h="351362">
                <a:moveTo>
                  <a:pt x="2892497" y="230534"/>
                </a:moveTo>
                <a:lnTo>
                  <a:pt x="2670247" y="186084"/>
                </a:lnTo>
                <a:cubicBezTo>
                  <a:pt x="2590872" y="170738"/>
                  <a:pt x="2520493" y="155392"/>
                  <a:pt x="2416247" y="138459"/>
                </a:cubicBezTo>
                <a:cubicBezTo>
                  <a:pt x="2312001" y="121526"/>
                  <a:pt x="2172301" y="100888"/>
                  <a:pt x="2044772" y="84484"/>
                </a:cubicBezTo>
                <a:cubicBezTo>
                  <a:pt x="1917243" y="68080"/>
                  <a:pt x="1788126" y="52734"/>
                  <a:pt x="1651072" y="40034"/>
                </a:cubicBezTo>
                <a:cubicBezTo>
                  <a:pt x="1514018" y="27334"/>
                  <a:pt x="1358443" y="14634"/>
                  <a:pt x="1222447" y="8284"/>
                </a:cubicBezTo>
                <a:cubicBezTo>
                  <a:pt x="1086451" y="1934"/>
                  <a:pt x="963684" y="-2828"/>
                  <a:pt x="835097" y="1934"/>
                </a:cubicBezTo>
                <a:cubicBezTo>
                  <a:pt x="706510" y="6696"/>
                  <a:pt x="556226" y="22042"/>
                  <a:pt x="450922" y="36859"/>
                </a:cubicBezTo>
                <a:cubicBezTo>
                  <a:pt x="345618" y="51676"/>
                  <a:pt x="267301" y="72842"/>
                  <a:pt x="203272" y="90834"/>
                </a:cubicBezTo>
                <a:cubicBezTo>
                  <a:pt x="139243" y="108826"/>
                  <a:pt x="110139" y="121526"/>
                  <a:pt x="66747" y="144809"/>
                </a:cubicBezTo>
                <a:cubicBezTo>
                  <a:pt x="23355" y="168092"/>
                  <a:pt x="-1516" y="205663"/>
                  <a:pt x="72" y="230534"/>
                </a:cubicBezTo>
                <a:cubicBezTo>
                  <a:pt x="1660" y="255405"/>
                  <a:pt x="30235" y="276572"/>
                  <a:pt x="76272" y="294034"/>
                </a:cubicBezTo>
                <a:cubicBezTo>
                  <a:pt x="122309" y="311496"/>
                  <a:pt x="186339" y="325784"/>
                  <a:pt x="276297" y="335309"/>
                </a:cubicBezTo>
                <a:cubicBezTo>
                  <a:pt x="366255" y="344834"/>
                  <a:pt x="476322" y="350126"/>
                  <a:pt x="616022" y="351184"/>
                </a:cubicBezTo>
                <a:cubicBezTo>
                  <a:pt x="755722" y="352242"/>
                  <a:pt x="929818" y="348538"/>
                  <a:pt x="1114497" y="341659"/>
                </a:cubicBezTo>
                <a:cubicBezTo>
                  <a:pt x="1299176" y="334780"/>
                  <a:pt x="1724097" y="309909"/>
                  <a:pt x="1724097" y="309909"/>
                </a:cubicBezTo>
                <a:lnTo>
                  <a:pt x="2381322" y="268634"/>
                </a:lnTo>
                <a:lnTo>
                  <a:pt x="2892497" y="23053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753718" y="883779"/>
            <a:ext cx="2130234" cy="668577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753718" y="1050023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53720" y="88543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53720" y="1219859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53720" y="138776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18312" y="88543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18312" y="138776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082904" y="88543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082904" y="138776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47494" y="88543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47494" y="138776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10722" y="88543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10722" y="138776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575314" y="88543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75314" y="138776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739904" y="88543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739904" y="138776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900459" y="88543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900459" y="138776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065051" y="88543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065051" y="138776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224932" y="104837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224934" y="883779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224934" y="138611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390176" y="104837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390178" y="138611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554768" y="104837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554770" y="1218207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554770" y="138611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719362" y="1219859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217285" y="2759076"/>
            <a:ext cx="715489" cy="6788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516445" y="3058541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endCxn id="40" idx="1"/>
          </p:cNvCxnSpPr>
          <p:nvPr/>
        </p:nvCxnSpPr>
        <p:spPr>
          <a:xfrm flipV="1">
            <a:off x="1573660" y="1472920"/>
            <a:ext cx="539231" cy="1585621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reeform 39"/>
          <p:cNvSpPr/>
          <p:nvPr/>
        </p:nvSpPr>
        <p:spPr>
          <a:xfrm>
            <a:off x="766333" y="1387764"/>
            <a:ext cx="2539848" cy="621643"/>
          </a:xfrm>
          <a:custGeom>
            <a:avLst/>
            <a:gdLst>
              <a:gd name="connsiteX0" fmla="*/ 0 w 2585038"/>
              <a:gd name="connsiteY0" fmla="*/ 8515 h 982951"/>
              <a:gd name="connsiteX1" fmla="*/ 1346558 w 2585038"/>
              <a:gd name="connsiteY1" fmla="*/ 85156 h 982951"/>
              <a:gd name="connsiteX2" fmla="*/ 2539848 w 2585038"/>
              <a:gd name="connsiteY2" fmla="*/ 621643 h 982951"/>
              <a:gd name="connsiteX3" fmla="*/ 2452267 w 2585038"/>
              <a:gd name="connsiteY3" fmla="*/ 982951 h 982951"/>
              <a:gd name="connsiteX0" fmla="*/ 0 w 2539848"/>
              <a:gd name="connsiteY0" fmla="*/ 8515 h 621643"/>
              <a:gd name="connsiteX1" fmla="*/ 1346558 w 2539848"/>
              <a:gd name="connsiteY1" fmla="*/ 85156 h 621643"/>
              <a:gd name="connsiteX2" fmla="*/ 2539848 w 2539848"/>
              <a:gd name="connsiteY2" fmla="*/ 621643 h 621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9848" h="621643">
                <a:moveTo>
                  <a:pt x="0" y="8515"/>
                </a:moveTo>
                <a:cubicBezTo>
                  <a:pt x="461625" y="-4259"/>
                  <a:pt x="923250" y="-17032"/>
                  <a:pt x="1346558" y="85156"/>
                </a:cubicBezTo>
                <a:cubicBezTo>
                  <a:pt x="1769866" y="187344"/>
                  <a:pt x="2355563" y="472011"/>
                  <a:pt x="2539848" y="621643"/>
                </a:cubicBezTo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5562626" y="882127"/>
            <a:ext cx="2130232" cy="668577"/>
          </a:xfrm>
          <a:custGeom>
            <a:avLst/>
            <a:gdLst>
              <a:gd name="connsiteX0" fmla="*/ 2892425 w 2892425"/>
              <a:gd name="connsiteY0" fmla="*/ 230534 h 351362"/>
              <a:gd name="connsiteX1" fmla="*/ 2670175 w 2892425"/>
              <a:gd name="connsiteY1" fmla="*/ 186084 h 351362"/>
              <a:gd name="connsiteX2" fmla="*/ 2416175 w 2892425"/>
              <a:gd name="connsiteY2" fmla="*/ 138459 h 351362"/>
              <a:gd name="connsiteX3" fmla="*/ 2044700 w 2892425"/>
              <a:gd name="connsiteY3" fmla="*/ 84484 h 351362"/>
              <a:gd name="connsiteX4" fmla="*/ 1651000 w 2892425"/>
              <a:gd name="connsiteY4" fmla="*/ 40034 h 351362"/>
              <a:gd name="connsiteX5" fmla="*/ 1222375 w 2892425"/>
              <a:gd name="connsiteY5" fmla="*/ 8284 h 351362"/>
              <a:gd name="connsiteX6" fmla="*/ 835025 w 2892425"/>
              <a:gd name="connsiteY6" fmla="*/ 1934 h 351362"/>
              <a:gd name="connsiteX7" fmla="*/ 450850 w 2892425"/>
              <a:gd name="connsiteY7" fmla="*/ 36859 h 351362"/>
              <a:gd name="connsiteX8" fmla="*/ 130175 w 2892425"/>
              <a:gd name="connsiteY8" fmla="*/ 113059 h 351362"/>
              <a:gd name="connsiteX9" fmla="*/ 53975 w 2892425"/>
              <a:gd name="connsiteY9" fmla="*/ 160684 h 351362"/>
              <a:gd name="connsiteX10" fmla="*/ 0 w 2892425"/>
              <a:gd name="connsiteY10" fmla="*/ 230534 h 351362"/>
              <a:gd name="connsiteX11" fmla="*/ 53975 w 2892425"/>
              <a:gd name="connsiteY11" fmla="*/ 281334 h 351362"/>
              <a:gd name="connsiteX12" fmla="*/ 276225 w 2892425"/>
              <a:gd name="connsiteY12" fmla="*/ 335309 h 351362"/>
              <a:gd name="connsiteX13" fmla="*/ 615950 w 2892425"/>
              <a:gd name="connsiteY13" fmla="*/ 351184 h 351362"/>
              <a:gd name="connsiteX14" fmla="*/ 1114425 w 2892425"/>
              <a:gd name="connsiteY14" fmla="*/ 341659 h 351362"/>
              <a:gd name="connsiteX15" fmla="*/ 1724025 w 2892425"/>
              <a:gd name="connsiteY15" fmla="*/ 309909 h 351362"/>
              <a:gd name="connsiteX16" fmla="*/ 2381250 w 2892425"/>
              <a:gd name="connsiteY16" fmla="*/ 268634 h 351362"/>
              <a:gd name="connsiteX17" fmla="*/ 2892425 w 2892425"/>
              <a:gd name="connsiteY17" fmla="*/ 230534 h 351362"/>
              <a:gd name="connsiteX0" fmla="*/ 2892671 w 2892671"/>
              <a:gd name="connsiteY0" fmla="*/ 230534 h 351362"/>
              <a:gd name="connsiteX1" fmla="*/ 2670421 w 2892671"/>
              <a:gd name="connsiteY1" fmla="*/ 186084 h 351362"/>
              <a:gd name="connsiteX2" fmla="*/ 2416421 w 2892671"/>
              <a:gd name="connsiteY2" fmla="*/ 138459 h 351362"/>
              <a:gd name="connsiteX3" fmla="*/ 2044946 w 2892671"/>
              <a:gd name="connsiteY3" fmla="*/ 84484 h 351362"/>
              <a:gd name="connsiteX4" fmla="*/ 1651246 w 2892671"/>
              <a:gd name="connsiteY4" fmla="*/ 40034 h 351362"/>
              <a:gd name="connsiteX5" fmla="*/ 1222621 w 2892671"/>
              <a:gd name="connsiteY5" fmla="*/ 8284 h 351362"/>
              <a:gd name="connsiteX6" fmla="*/ 835271 w 2892671"/>
              <a:gd name="connsiteY6" fmla="*/ 1934 h 351362"/>
              <a:gd name="connsiteX7" fmla="*/ 451096 w 2892671"/>
              <a:gd name="connsiteY7" fmla="*/ 36859 h 351362"/>
              <a:gd name="connsiteX8" fmla="*/ 130421 w 2892671"/>
              <a:gd name="connsiteY8" fmla="*/ 113059 h 351362"/>
              <a:gd name="connsiteX9" fmla="*/ 38346 w 2892671"/>
              <a:gd name="connsiteY9" fmla="*/ 160684 h 351362"/>
              <a:gd name="connsiteX10" fmla="*/ 246 w 2892671"/>
              <a:gd name="connsiteY10" fmla="*/ 230534 h 351362"/>
              <a:gd name="connsiteX11" fmla="*/ 54221 w 2892671"/>
              <a:gd name="connsiteY11" fmla="*/ 281334 h 351362"/>
              <a:gd name="connsiteX12" fmla="*/ 276471 w 2892671"/>
              <a:gd name="connsiteY12" fmla="*/ 335309 h 351362"/>
              <a:gd name="connsiteX13" fmla="*/ 616196 w 2892671"/>
              <a:gd name="connsiteY13" fmla="*/ 351184 h 351362"/>
              <a:gd name="connsiteX14" fmla="*/ 1114671 w 2892671"/>
              <a:gd name="connsiteY14" fmla="*/ 341659 h 351362"/>
              <a:gd name="connsiteX15" fmla="*/ 1724271 w 2892671"/>
              <a:gd name="connsiteY15" fmla="*/ 309909 h 351362"/>
              <a:gd name="connsiteX16" fmla="*/ 2381496 w 2892671"/>
              <a:gd name="connsiteY16" fmla="*/ 268634 h 351362"/>
              <a:gd name="connsiteX17" fmla="*/ 2892671 w 2892671"/>
              <a:gd name="connsiteY17" fmla="*/ 230534 h 351362"/>
              <a:gd name="connsiteX0" fmla="*/ 2892936 w 2892936"/>
              <a:gd name="connsiteY0" fmla="*/ 230534 h 351362"/>
              <a:gd name="connsiteX1" fmla="*/ 2670686 w 2892936"/>
              <a:gd name="connsiteY1" fmla="*/ 186084 h 351362"/>
              <a:gd name="connsiteX2" fmla="*/ 2416686 w 2892936"/>
              <a:gd name="connsiteY2" fmla="*/ 138459 h 351362"/>
              <a:gd name="connsiteX3" fmla="*/ 2045211 w 2892936"/>
              <a:gd name="connsiteY3" fmla="*/ 84484 h 351362"/>
              <a:gd name="connsiteX4" fmla="*/ 1651511 w 2892936"/>
              <a:gd name="connsiteY4" fmla="*/ 40034 h 351362"/>
              <a:gd name="connsiteX5" fmla="*/ 1222886 w 2892936"/>
              <a:gd name="connsiteY5" fmla="*/ 8284 h 351362"/>
              <a:gd name="connsiteX6" fmla="*/ 835536 w 2892936"/>
              <a:gd name="connsiteY6" fmla="*/ 1934 h 351362"/>
              <a:gd name="connsiteX7" fmla="*/ 451361 w 2892936"/>
              <a:gd name="connsiteY7" fmla="*/ 36859 h 351362"/>
              <a:gd name="connsiteX8" fmla="*/ 203711 w 2892936"/>
              <a:gd name="connsiteY8" fmla="*/ 90834 h 351362"/>
              <a:gd name="connsiteX9" fmla="*/ 38611 w 2892936"/>
              <a:gd name="connsiteY9" fmla="*/ 160684 h 351362"/>
              <a:gd name="connsiteX10" fmla="*/ 511 w 2892936"/>
              <a:gd name="connsiteY10" fmla="*/ 230534 h 351362"/>
              <a:gd name="connsiteX11" fmla="*/ 54486 w 2892936"/>
              <a:gd name="connsiteY11" fmla="*/ 281334 h 351362"/>
              <a:gd name="connsiteX12" fmla="*/ 276736 w 2892936"/>
              <a:gd name="connsiteY12" fmla="*/ 335309 h 351362"/>
              <a:gd name="connsiteX13" fmla="*/ 616461 w 2892936"/>
              <a:gd name="connsiteY13" fmla="*/ 351184 h 351362"/>
              <a:gd name="connsiteX14" fmla="*/ 1114936 w 2892936"/>
              <a:gd name="connsiteY14" fmla="*/ 341659 h 351362"/>
              <a:gd name="connsiteX15" fmla="*/ 1724536 w 2892936"/>
              <a:gd name="connsiteY15" fmla="*/ 309909 h 351362"/>
              <a:gd name="connsiteX16" fmla="*/ 2381761 w 2892936"/>
              <a:gd name="connsiteY16" fmla="*/ 268634 h 351362"/>
              <a:gd name="connsiteX17" fmla="*/ 2892936 w 2892936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497 w 2892497"/>
              <a:gd name="connsiteY0" fmla="*/ 230534 h 351362"/>
              <a:gd name="connsiteX1" fmla="*/ 2670247 w 2892497"/>
              <a:gd name="connsiteY1" fmla="*/ 186084 h 351362"/>
              <a:gd name="connsiteX2" fmla="*/ 2416247 w 2892497"/>
              <a:gd name="connsiteY2" fmla="*/ 138459 h 351362"/>
              <a:gd name="connsiteX3" fmla="*/ 2044772 w 2892497"/>
              <a:gd name="connsiteY3" fmla="*/ 84484 h 351362"/>
              <a:gd name="connsiteX4" fmla="*/ 1651072 w 2892497"/>
              <a:gd name="connsiteY4" fmla="*/ 40034 h 351362"/>
              <a:gd name="connsiteX5" fmla="*/ 1222447 w 2892497"/>
              <a:gd name="connsiteY5" fmla="*/ 8284 h 351362"/>
              <a:gd name="connsiteX6" fmla="*/ 835097 w 2892497"/>
              <a:gd name="connsiteY6" fmla="*/ 1934 h 351362"/>
              <a:gd name="connsiteX7" fmla="*/ 450922 w 2892497"/>
              <a:gd name="connsiteY7" fmla="*/ 36859 h 351362"/>
              <a:gd name="connsiteX8" fmla="*/ 203272 w 2892497"/>
              <a:gd name="connsiteY8" fmla="*/ 90834 h 351362"/>
              <a:gd name="connsiteX9" fmla="*/ 66747 w 2892497"/>
              <a:gd name="connsiteY9" fmla="*/ 144809 h 351362"/>
              <a:gd name="connsiteX10" fmla="*/ 72 w 2892497"/>
              <a:gd name="connsiteY10" fmla="*/ 230534 h 351362"/>
              <a:gd name="connsiteX11" fmla="*/ 76272 w 2892497"/>
              <a:gd name="connsiteY11" fmla="*/ 294034 h 351362"/>
              <a:gd name="connsiteX12" fmla="*/ 276297 w 2892497"/>
              <a:gd name="connsiteY12" fmla="*/ 335309 h 351362"/>
              <a:gd name="connsiteX13" fmla="*/ 616022 w 2892497"/>
              <a:gd name="connsiteY13" fmla="*/ 351184 h 351362"/>
              <a:gd name="connsiteX14" fmla="*/ 1114497 w 2892497"/>
              <a:gd name="connsiteY14" fmla="*/ 341659 h 351362"/>
              <a:gd name="connsiteX15" fmla="*/ 1724097 w 2892497"/>
              <a:gd name="connsiteY15" fmla="*/ 309909 h 351362"/>
              <a:gd name="connsiteX16" fmla="*/ 2381322 w 2892497"/>
              <a:gd name="connsiteY16" fmla="*/ 268634 h 351362"/>
              <a:gd name="connsiteX17" fmla="*/ 2892497 w 2892497"/>
              <a:gd name="connsiteY17" fmla="*/ 230534 h 35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92497" h="351362">
                <a:moveTo>
                  <a:pt x="2892497" y="230534"/>
                </a:moveTo>
                <a:lnTo>
                  <a:pt x="2670247" y="186084"/>
                </a:lnTo>
                <a:cubicBezTo>
                  <a:pt x="2590872" y="170738"/>
                  <a:pt x="2520493" y="155392"/>
                  <a:pt x="2416247" y="138459"/>
                </a:cubicBezTo>
                <a:cubicBezTo>
                  <a:pt x="2312001" y="121526"/>
                  <a:pt x="2172301" y="100888"/>
                  <a:pt x="2044772" y="84484"/>
                </a:cubicBezTo>
                <a:cubicBezTo>
                  <a:pt x="1917243" y="68080"/>
                  <a:pt x="1788126" y="52734"/>
                  <a:pt x="1651072" y="40034"/>
                </a:cubicBezTo>
                <a:cubicBezTo>
                  <a:pt x="1514018" y="27334"/>
                  <a:pt x="1358443" y="14634"/>
                  <a:pt x="1222447" y="8284"/>
                </a:cubicBezTo>
                <a:cubicBezTo>
                  <a:pt x="1086451" y="1934"/>
                  <a:pt x="963684" y="-2828"/>
                  <a:pt x="835097" y="1934"/>
                </a:cubicBezTo>
                <a:cubicBezTo>
                  <a:pt x="706510" y="6696"/>
                  <a:pt x="556226" y="22042"/>
                  <a:pt x="450922" y="36859"/>
                </a:cubicBezTo>
                <a:cubicBezTo>
                  <a:pt x="345618" y="51676"/>
                  <a:pt x="267301" y="72842"/>
                  <a:pt x="203272" y="90834"/>
                </a:cubicBezTo>
                <a:cubicBezTo>
                  <a:pt x="139243" y="108826"/>
                  <a:pt x="110139" y="121526"/>
                  <a:pt x="66747" y="144809"/>
                </a:cubicBezTo>
                <a:cubicBezTo>
                  <a:pt x="23355" y="168092"/>
                  <a:pt x="-1516" y="205663"/>
                  <a:pt x="72" y="230534"/>
                </a:cubicBezTo>
                <a:cubicBezTo>
                  <a:pt x="1660" y="255405"/>
                  <a:pt x="30235" y="276572"/>
                  <a:pt x="76272" y="294034"/>
                </a:cubicBezTo>
                <a:cubicBezTo>
                  <a:pt x="122309" y="311496"/>
                  <a:pt x="186339" y="325784"/>
                  <a:pt x="276297" y="335309"/>
                </a:cubicBezTo>
                <a:cubicBezTo>
                  <a:pt x="366255" y="344834"/>
                  <a:pt x="476322" y="350126"/>
                  <a:pt x="616022" y="351184"/>
                </a:cubicBezTo>
                <a:cubicBezTo>
                  <a:pt x="755722" y="352242"/>
                  <a:pt x="929818" y="348538"/>
                  <a:pt x="1114497" y="341659"/>
                </a:cubicBezTo>
                <a:cubicBezTo>
                  <a:pt x="1299176" y="334780"/>
                  <a:pt x="1724097" y="309909"/>
                  <a:pt x="1724097" y="309909"/>
                </a:cubicBezTo>
                <a:lnTo>
                  <a:pt x="2381322" y="268634"/>
                </a:lnTo>
                <a:lnTo>
                  <a:pt x="2892497" y="23053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562624" y="882127"/>
            <a:ext cx="2130234" cy="668577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562626" y="1218207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562626" y="138611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727218" y="138611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891810" y="138611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056400" y="138611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026191" y="2757424"/>
            <a:ext cx="715489" cy="6788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325351" y="3056889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>
            <a:endCxn id="77" idx="1"/>
          </p:cNvCxnSpPr>
          <p:nvPr/>
        </p:nvCxnSpPr>
        <p:spPr>
          <a:xfrm flipV="1">
            <a:off x="5382566" y="1471268"/>
            <a:ext cx="539231" cy="1585621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Freeform 76"/>
          <p:cNvSpPr/>
          <p:nvPr/>
        </p:nvSpPr>
        <p:spPr>
          <a:xfrm>
            <a:off x="4575239" y="1386112"/>
            <a:ext cx="2539848" cy="621643"/>
          </a:xfrm>
          <a:custGeom>
            <a:avLst/>
            <a:gdLst>
              <a:gd name="connsiteX0" fmla="*/ 0 w 2585038"/>
              <a:gd name="connsiteY0" fmla="*/ 8515 h 982951"/>
              <a:gd name="connsiteX1" fmla="*/ 1346558 w 2585038"/>
              <a:gd name="connsiteY1" fmla="*/ 85156 h 982951"/>
              <a:gd name="connsiteX2" fmla="*/ 2539848 w 2585038"/>
              <a:gd name="connsiteY2" fmla="*/ 621643 h 982951"/>
              <a:gd name="connsiteX3" fmla="*/ 2452267 w 2585038"/>
              <a:gd name="connsiteY3" fmla="*/ 982951 h 982951"/>
              <a:gd name="connsiteX0" fmla="*/ 0 w 2539848"/>
              <a:gd name="connsiteY0" fmla="*/ 8515 h 621643"/>
              <a:gd name="connsiteX1" fmla="*/ 1346558 w 2539848"/>
              <a:gd name="connsiteY1" fmla="*/ 85156 h 621643"/>
              <a:gd name="connsiteX2" fmla="*/ 2539848 w 2539848"/>
              <a:gd name="connsiteY2" fmla="*/ 621643 h 621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9848" h="621643">
                <a:moveTo>
                  <a:pt x="0" y="8515"/>
                </a:moveTo>
                <a:cubicBezTo>
                  <a:pt x="461625" y="-4259"/>
                  <a:pt x="923250" y="-17032"/>
                  <a:pt x="1346558" y="85156"/>
                </a:cubicBezTo>
                <a:cubicBezTo>
                  <a:pt x="1769866" y="187344"/>
                  <a:pt x="2355563" y="472011"/>
                  <a:pt x="2539848" y="621643"/>
                </a:cubicBezTo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90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6902" y="688103"/>
            <a:ext cx="2917288" cy="35136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26903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26903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26902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26903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26903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8225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8225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98224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98225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98225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69547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69547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69546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69547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69547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0869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0869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40868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040869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040869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112191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112191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112190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112191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112191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183514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183514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183513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183514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183514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251509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251509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251508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251509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251509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322831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322831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322830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322831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322831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394153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394153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394152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394153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394153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465475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465475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465474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465475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465475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536031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536031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536030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536031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536031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607353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607353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607352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607353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607353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676912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676912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1676911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676912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676912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1749355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1749355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1749354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749355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1749355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820678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1820678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820677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1820678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1820678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1892001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892001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892000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1892001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1892001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1963324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1963324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1963323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1963324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1963324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2034647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034647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2034646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2034647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2034647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2105969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2105969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2105968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2105969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2105969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2177291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2177291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2177290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2177291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2177291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2248615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2248615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2248614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2248615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2248615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2319937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2319937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2319936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2319937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2319937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2391259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2391259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2391258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2391259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2391259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2462581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2462581" y="76134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2462580" y="83266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2462581" y="90399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2462581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2533903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2533903" y="76134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2533902" y="83266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2533903" y="90399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2533903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2605227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2605227" y="76134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2605226" y="83266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2605227" y="90399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2605227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2676549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2676549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2676548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2676549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676549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2747871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2747871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2747870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2747871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2747871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2819193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2819193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2819192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2819193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2819193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2890517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2890517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2890516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2890517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2890517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2961839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2961839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2961838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2961839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2961839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3033161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3033161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3033160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3033161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3033161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3104485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3104485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3104484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3104485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3104485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3175807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3175807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3175806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3175807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3175807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3247128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3247128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3247127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3247128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3247128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3318452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3318452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3318451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3318452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3318452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3389774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/>
          <p:nvPr/>
        </p:nvSpPr>
        <p:spPr>
          <a:xfrm>
            <a:off x="3389774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3389773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3389774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3389774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3461096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3461096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/>
          <p:nvPr/>
        </p:nvSpPr>
        <p:spPr>
          <a:xfrm>
            <a:off x="3461095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3461096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/>
          <p:cNvSpPr/>
          <p:nvPr/>
        </p:nvSpPr>
        <p:spPr>
          <a:xfrm>
            <a:off x="3461096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/>
          <p:nvPr/>
        </p:nvSpPr>
        <p:spPr>
          <a:xfrm>
            <a:off x="3532418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3532418" y="76134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/>
          <p:cNvSpPr/>
          <p:nvPr/>
        </p:nvSpPr>
        <p:spPr>
          <a:xfrm>
            <a:off x="3532417" y="83266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3532418" y="90399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/>
          <p:nvPr/>
        </p:nvSpPr>
        <p:spPr>
          <a:xfrm>
            <a:off x="3532418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3603740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3603740" y="76134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3603739" y="83266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/>
          <p:cNvSpPr/>
          <p:nvPr/>
        </p:nvSpPr>
        <p:spPr>
          <a:xfrm>
            <a:off x="3603740" y="90399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3603740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3675064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3675064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3675063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3675064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3675064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Freeform 216"/>
          <p:cNvSpPr/>
          <p:nvPr/>
        </p:nvSpPr>
        <p:spPr>
          <a:xfrm>
            <a:off x="4862928" y="690023"/>
            <a:ext cx="2892497" cy="351362"/>
          </a:xfrm>
          <a:custGeom>
            <a:avLst/>
            <a:gdLst>
              <a:gd name="connsiteX0" fmla="*/ 2892425 w 2892425"/>
              <a:gd name="connsiteY0" fmla="*/ 230534 h 351362"/>
              <a:gd name="connsiteX1" fmla="*/ 2670175 w 2892425"/>
              <a:gd name="connsiteY1" fmla="*/ 186084 h 351362"/>
              <a:gd name="connsiteX2" fmla="*/ 2416175 w 2892425"/>
              <a:gd name="connsiteY2" fmla="*/ 138459 h 351362"/>
              <a:gd name="connsiteX3" fmla="*/ 2044700 w 2892425"/>
              <a:gd name="connsiteY3" fmla="*/ 84484 h 351362"/>
              <a:gd name="connsiteX4" fmla="*/ 1651000 w 2892425"/>
              <a:gd name="connsiteY4" fmla="*/ 40034 h 351362"/>
              <a:gd name="connsiteX5" fmla="*/ 1222375 w 2892425"/>
              <a:gd name="connsiteY5" fmla="*/ 8284 h 351362"/>
              <a:gd name="connsiteX6" fmla="*/ 835025 w 2892425"/>
              <a:gd name="connsiteY6" fmla="*/ 1934 h 351362"/>
              <a:gd name="connsiteX7" fmla="*/ 450850 w 2892425"/>
              <a:gd name="connsiteY7" fmla="*/ 36859 h 351362"/>
              <a:gd name="connsiteX8" fmla="*/ 130175 w 2892425"/>
              <a:gd name="connsiteY8" fmla="*/ 113059 h 351362"/>
              <a:gd name="connsiteX9" fmla="*/ 53975 w 2892425"/>
              <a:gd name="connsiteY9" fmla="*/ 160684 h 351362"/>
              <a:gd name="connsiteX10" fmla="*/ 0 w 2892425"/>
              <a:gd name="connsiteY10" fmla="*/ 230534 h 351362"/>
              <a:gd name="connsiteX11" fmla="*/ 53975 w 2892425"/>
              <a:gd name="connsiteY11" fmla="*/ 281334 h 351362"/>
              <a:gd name="connsiteX12" fmla="*/ 276225 w 2892425"/>
              <a:gd name="connsiteY12" fmla="*/ 335309 h 351362"/>
              <a:gd name="connsiteX13" fmla="*/ 615950 w 2892425"/>
              <a:gd name="connsiteY13" fmla="*/ 351184 h 351362"/>
              <a:gd name="connsiteX14" fmla="*/ 1114425 w 2892425"/>
              <a:gd name="connsiteY14" fmla="*/ 341659 h 351362"/>
              <a:gd name="connsiteX15" fmla="*/ 1724025 w 2892425"/>
              <a:gd name="connsiteY15" fmla="*/ 309909 h 351362"/>
              <a:gd name="connsiteX16" fmla="*/ 2381250 w 2892425"/>
              <a:gd name="connsiteY16" fmla="*/ 268634 h 351362"/>
              <a:gd name="connsiteX17" fmla="*/ 2892425 w 2892425"/>
              <a:gd name="connsiteY17" fmla="*/ 230534 h 351362"/>
              <a:gd name="connsiteX0" fmla="*/ 2892671 w 2892671"/>
              <a:gd name="connsiteY0" fmla="*/ 230534 h 351362"/>
              <a:gd name="connsiteX1" fmla="*/ 2670421 w 2892671"/>
              <a:gd name="connsiteY1" fmla="*/ 186084 h 351362"/>
              <a:gd name="connsiteX2" fmla="*/ 2416421 w 2892671"/>
              <a:gd name="connsiteY2" fmla="*/ 138459 h 351362"/>
              <a:gd name="connsiteX3" fmla="*/ 2044946 w 2892671"/>
              <a:gd name="connsiteY3" fmla="*/ 84484 h 351362"/>
              <a:gd name="connsiteX4" fmla="*/ 1651246 w 2892671"/>
              <a:gd name="connsiteY4" fmla="*/ 40034 h 351362"/>
              <a:gd name="connsiteX5" fmla="*/ 1222621 w 2892671"/>
              <a:gd name="connsiteY5" fmla="*/ 8284 h 351362"/>
              <a:gd name="connsiteX6" fmla="*/ 835271 w 2892671"/>
              <a:gd name="connsiteY6" fmla="*/ 1934 h 351362"/>
              <a:gd name="connsiteX7" fmla="*/ 451096 w 2892671"/>
              <a:gd name="connsiteY7" fmla="*/ 36859 h 351362"/>
              <a:gd name="connsiteX8" fmla="*/ 130421 w 2892671"/>
              <a:gd name="connsiteY8" fmla="*/ 113059 h 351362"/>
              <a:gd name="connsiteX9" fmla="*/ 38346 w 2892671"/>
              <a:gd name="connsiteY9" fmla="*/ 160684 h 351362"/>
              <a:gd name="connsiteX10" fmla="*/ 246 w 2892671"/>
              <a:gd name="connsiteY10" fmla="*/ 230534 h 351362"/>
              <a:gd name="connsiteX11" fmla="*/ 54221 w 2892671"/>
              <a:gd name="connsiteY11" fmla="*/ 281334 h 351362"/>
              <a:gd name="connsiteX12" fmla="*/ 276471 w 2892671"/>
              <a:gd name="connsiteY12" fmla="*/ 335309 h 351362"/>
              <a:gd name="connsiteX13" fmla="*/ 616196 w 2892671"/>
              <a:gd name="connsiteY13" fmla="*/ 351184 h 351362"/>
              <a:gd name="connsiteX14" fmla="*/ 1114671 w 2892671"/>
              <a:gd name="connsiteY14" fmla="*/ 341659 h 351362"/>
              <a:gd name="connsiteX15" fmla="*/ 1724271 w 2892671"/>
              <a:gd name="connsiteY15" fmla="*/ 309909 h 351362"/>
              <a:gd name="connsiteX16" fmla="*/ 2381496 w 2892671"/>
              <a:gd name="connsiteY16" fmla="*/ 268634 h 351362"/>
              <a:gd name="connsiteX17" fmla="*/ 2892671 w 2892671"/>
              <a:gd name="connsiteY17" fmla="*/ 230534 h 351362"/>
              <a:gd name="connsiteX0" fmla="*/ 2892936 w 2892936"/>
              <a:gd name="connsiteY0" fmla="*/ 230534 h 351362"/>
              <a:gd name="connsiteX1" fmla="*/ 2670686 w 2892936"/>
              <a:gd name="connsiteY1" fmla="*/ 186084 h 351362"/>
              <a:gd name="connsiteX2" fmla="*/ 2416686 w 2892936"/>
              <a:gd name="connsiteY2" fmla="*/ 138459 h 351362"/>
              <a:gd name="connsiteX3" fmla="*/ 2045211 w 2892936"/>
              <a:gd name="connsiteY3" fmla="*/ 84484 h 351362"/>
              <a:gd name="connsiteX4" fmla="*/ 1651511 w 2892936"/>
              <a:gd name="connsiteY4" fmla="*/ 40034 h 351362"/>
              <a:gd name="connsiteX5" fmla="*/ 1222886 w 2892936"/>
              <a:gd name="connsiteY5" fmla="*/ 8284 h 351362"/>
              <a:gd name="connsiteX6" fmla="*/ 835536 w 2892936"/>
              <a:gd name="connsiteY6" fmla="*/ 1934 h 351362"/>
              <a:gd name="connsiteX7" fmla="*/ 451361 w 2892936"/>
              <a:gd name="connsiteY7" fmla="*/ 36859 h 351362"/>
              <a:gd name="connsiteX8" fmla="*/ 203711 w 2892936"/>
              <a:gd name="connsiteY8" fmla="*/ 90834 h 351362"/>
              <a:gd name="connsiteX9" fmla="*/ 38611 w 2892936"/>
              <a:gd name="connsiteY9" fmla="*/ 160684 h 351362"/>
              <a:gd name="connsiteX10" fmla="*/ 511 w 2892936"/>
              <a:gd name="connsiteY10" fmla="*/ 230534 h 351362"/>
              <a:gd name="connsiteX11" fmla="*/ 54486 w 2892936"/>
              <a:gd name="connsiteY11" fmla="*/ 281334 h 351362"/>
              <a:gd name="connsiteX12" fmla="*/ 276736 w 2892936"/>
              <a:gd name="connsiteY12" fmla="*/ 335309 h 351362"/>
              <a:gd name="connsiteX13" fmla="*/ 616461 w 2892936"/>
              <a:gd name="connsiteY13" fmla="*/ 351184 h 351362"/>
              <a:gd name="connsiteX14" fmla="*/ 1114936 w 2892936"/>
              <a:gd name="connsiteY14" fmla="*/ 341659 h 351362"/>
              <a:gd name="connsiteX15" fmla="*/ 1724536 w 2892936"/>
              <a:gd name="connsiteY15" fmla="*/ 309909 h 351362"/>
              <a:gd name="connsiteX16" fmla="*/ 2381761 w 2892936"/>
              <a:gd name="connsiteY16" fmla="*/ 268634 h 351362"/>
              <a:gd name="connsiteX17" fmla="*/ 2892936 w 2892936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497 w 2892497"/>
              <a:gd name="connsiteY0" fmla="*/ 230534 h 351362"/>
              <a:gd name="connsiteX1" fmla="*/ 2670247 w 2892497"/>
              <a:gd name="connsiteY1" fmla="*/ 186084 h 351362"/>
              <a:gd name="connsiteX2" fmla="*/ 2416247 w 2892497"/>
              <a:gd name="connsiteY2" fmla="*/ 138459 h 351362"/>
              <a:gd name="connsiteX3" fmla="*/ 2044772 w 2892497"/>
              <a:gd name="connsiteY3" fmla="*/ 84484 h 351362"/>
              <a:gd name="connsiteX4" fmla="*/ 1651072 w 2892497"/>
              <a:gd name="connsiteY4" fmla="*/ 40034 h 351362"/>
              <a:gd name="connsiteX5" fmla="*/ 1222447 w 2892497"/>
              <a:gd name="connsiteY5" fmla="*/ 8284 h 351362"/>
              <a:gd name="connsiteX6" fmla="*/ 835097 w 2892497"/>
              <a:gd name="connsiteY6" fmla="*/ 1934 h 351362"/>
              <a:gd name="connsiteX7" fmla="*/ 450922 w 2892497"/>
              <a:gd name="connsiteY7" fmla="*/ 36859 h 351362"/>
              <a:gd name="connsiteX8" fmla="*/ 203272 w 2892497"/>
              <a:gd name="connsiteY8" fmla="*/ 90834 h 351362"/>
              <a:gd name="connsiteX9" fmla="*/ 66747 w 2892497"/>
              <a:gd name="connsiteY9" fmla="*/ 144809 h 351362"/>
              <a:gd name="connsiteX10" fmla="*/ 72 w 2892497"/>
              <a:gd name="connsiteY10" fmla="*/ 230534 h 351362"/>
              <a:gd name="connsiteX11" fmla="*/ 76272 w 2892497"/>
              <a:gd name="connsiteY11" fmla="*/ 294034 h 351362"/>
              <a:gd name="connsiteX12" fmla="*/ 276297 w 2892497"/>
              <a:gd name="connsiteY12" fmla="*/ 335309 h 351362"/>
              <a:gd name="connsiteX13" fmla="*/ 616022 w 2892497"/>
              <a:gd name="connsiteY13" fmla="*/ 351184 h 351362"/>
              <a:gd name="connsiteX14" fmla="*/ 1114497 w 2892497"/>
              <a:gd name="connsiteY14" fmla="*/ 341659 h 351362"/>
              <a:gd name="connsiteX15" fmla="*/ 1724097 w 2892497"/>
              <a:gd name="connsiteY15" fmla="*/ 309909 h 351362"/>
              <a:gd name="connsiteX16" fmla="*/ 2381322 w 2892497"/>
              <a:gd name="connsiteY16" fmla="*/ 268634 h 351362"/>
              <a:gd name="connsiteX17" fmla="*/ 2892497 w 2892497"/>
              <a:gd name="connsiteY17" fmla="*/ 230534 h 35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92497" h="351362">
                <a:moveTo>
                  <a:pt x="2892497" y="230534"/>
                </a:moveTo>
                <a:lnTo>
                  <a:pt x="2670247" y="186084"/>
                </a:lnTo>
                <a:cubicBezTo>
                  <a:pt x="2590872" y="170738"/>
                  <a:pt x="2520493" y="155392"/>
                  <a:pt x="2416247" y="138459"/>
                </a:cubicBezTo>
                <a:cubicBezTo>
                  <a:pt x="2312001" y="121526"/>
                  <a:pt x="2172301" y="100888"/>
                  <a:pt x="2044772" y="84484"/>
                </a:cubicBezTo>
                <a:cubicBezTo>
                  <a:pt x="1917243" y="68080"/>
                  <a:pt x="1788126" y="52734"/>
                  <a:pt x="1651072" y="40034"/>
                </a:cubicBezTo>
                <a:cubicBezTo>
                  <a:pt x="1514018" y="27334"/>
                  <a:pt x="1358443" y="14634"/>
                  <a:pt x="1222447" y="8284"/>
                </a:cubicBezTo>
                <a:cubicBezTo>
                  <a:pt x="1086451" y="1934"/>
                  <a:pt x="963684" y="-2828"/>
                  <a:pt x="835097" y="1934"/>
                </a:cubicBezTo>
                <a:cubicBezTo>
                  <a:pt x="706510" y="6696"/>
                  <a:pt x="556226" y="22042"/>
                  <a:pt x="450922" y="36859"/>
                </a:cubicBezTo>
                <a:cubicBezTo>
                  <a:pt x="345618" y="51676"/>
                  <a:pt x="267301" y="72842"/>
                  <a:pt x="203272" y="90834"/>
                </a:cubicBezTo>
                <a:cubicBezTo>
                  <a:pt x="139243" y="108826"/>
                  <a:pt x="110139" y="121526"/>
                  <a:pt x="66747" y="144809"/>
                </a:cubicBezTo>
                <a:cubicBezTo>
                  <a:pt x="23355" y="168092"/>
                  <a:pt x="-1516" y="205663"/>
                  <a:pt x="72" y="230534"/>
                </a:cubicBezTo>
                <a:cubicBezTo>
                  <a:pt x="1660" y="255405"/>
                  <a:pt x="30235" y="276572"/>
                  <a:pt x="76272" y="294034"/>
                </a:cubicBezTo>
                <a:cubicBezTo>
                  <a:pt x="122309" y="311496"/>
                  <a:pt x="186339" y="325784"/>
                  <a:pt x="276297" y="335309"/>
                </a:cubicBezTo>
                <a:cubicBezTo>
                  <a:pt x="366255" y="344834"/>
                  <a:pt x="476322" y="350126"/>
                  <a:pt x="616022" y="351184"/>
                </a:cubicBezTo>
                <a:cubicBezTo>
                  <a:pt x="755722" y="352242"/>
                  <a:pt x="929818" y="348538"/>
                  <a:pt x="1114497" y="341659"/>
                </a:cubicBezTo>
                <a:cubicBezTo>
                  <a:pt x="1299176" y="334780"/>
                  <a:pt x="1724097" y="309909"/>
                  <a:pt x="1724097" y="309909"/>
                </a:cubicBezTo>
                <a:lnTo>
                  <a:pt x="2381322" y="268634"/>
                </a:lnTo>
                <a:lnTo>
                  <a:pt x="2892497" y="23053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4862927" y="690023"/>
            <a:ext cx="2917288" cy="35136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4862928" y="76134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4862927" y="83266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4862928" y="90399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4862928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/>
          <p:cNvSpPr/>
          <p:nvPr/>
        </p:nvSpPr>
        <p:spPr>
          <a:xfrm>
            <a:off x="4934250" y="76134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/>
          <p:cNvSpPr/>
          <p:nvPr/>
        </p:nvSpPr>
        <p:spPr>
          <a:xfrm>
            <a:off x="4934250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/>
          <p:cNvSpPr/>
          <p:nvPr/>
        </p:nvSpPr>
        <p:spPr>
          <a:xfrm>
            <a:off x="5005572" y="76134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/>
          <p:nvPr/>
        </p:nvSpPr>
        <p:spPr>
          <a:xfrm>
            <a:off x="5005572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/>
          <p:cNvSpPr/>
          <p:nvPr/>
        </p:nvSpPr>
        <p:spPr>
          <a:xfrm>
            <a:off x="5076894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/>
          <p:nvPr/>
        </p:nvSpPr>
        <p:spPr>
          <a:xfrm>
            <a:off x="5076894" y="76134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5076894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5148216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5148216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5219539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/>
          <p:cNvSpPr/>
          <p:nvPr/>
        </p:nvSpPr>
        <p:spPr>
          <a:xfrm>
            <a:off x="5219539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/>
          <p:cNvSpPr/>
          <p:nvPr/>
        </p:nvSpPr>
        <p:spPr>
          <a:xfrm>
            <a:off x="5287534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5287534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/>
          <p:cNvSpPr/>
          <p:nvPr/>
        </p:nvSpPr>
        <p:spPr>
          <a:xfrm>
            <a:off x="5358856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/>
          <p:cNvSpPr/>
          <p:nvPr/>
        </p:nvSpPr>
        <p:spPr>
          <a:xfrm>
            <a:off x="5358856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/>
          <p:cNvSpPr/>
          <p:nvPr/>
        </p:nvSpPr>
        <p:spPr>
          <a:xfrm>
            <a:off x="5430178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/>
          <p:cNvSpPr/>
          <p:nvPr/>
        </p:nvSpPr>
        <p:spPr>
          <a:xfrm>
            <a:off x="5430178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/>
          <p:cNvSpPr/>
          <p:nvPr/>
        </p:nvSpPr>
        <p:spPr>
          <a:xfrm>
            <a:off x="5501500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/>
          <p:cNvSpPr/>
          <p:nvPr/>
        </p:nvSpPr>
        <p:spPr>
          <a:xfrm>
            <a:off x="5501500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 268"/>
          <p:cNvSpPr/>
          <p:nvPr/>
        </p:nvSpPr>
        <p:spPr>
          <a:xfrm>
            <a:off x="5572056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/>
          <p:cNvSpPr/>
          <p:nvPr/>
        </p:nvSpPr>
        <p:spPr>
          <a:xfrm>
            <a:off x="5572056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/>
          <p:cNvSpPr/>
          <p:nvPr/>
        </p:nvSpPr>
        <p:spPr>
          <a:xfrm>
            <a:off x="5643378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/>
          <p:cNvSpPr/>
          <p:nvPr/>
        </p:nvSpPr>
        <p:spPr>
          <a:xfrm>
            <a:off x="5643378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/>
          <p:cNvSpPr/>
          <p:nvPr/>
        </p:nvSpPr>
        <p:spPr>
          <a:xfrm>
            <a:off x="5712937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/>
          <p:cNvSpPr/>
          <p:nvPr/>
        </p:nvSpPr>
        <p:spPr>
          <a:xfrm>
            <a:off x="5712937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/>
          <p:cNvSpPr/>
          <p:nvPr/>
        </p:nvSpPr>
        <p:spPr>
          <a:xfrm>
            <a:off x="5785380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/>
          <p:cNvSpPr/>
          <p:nvPr/>
        </p:nvSpPr>
        <p:spPr>
          <a:xfrm>
            <a:off x="5785380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/>
          <p:cNvSpPr/>
          <p:nvPr/>
        </p:nvSpPr>
        <p:spPr>
          <a:xfrm>
            <a:off x="5856703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/>
          <p:cNvSpPr/>
          <p:nvPr/>
        </p:nvSpPr>
        <p:spPr>
          <a:xfrm>
            <a:off x="5856703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/>
          <p:cNvSpPr/>
          <p:nvPr/>
        </p:nvSpPr>
        <p:spPr>
          <a:xfrm>
            <a:off x="5928026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/>
          <p:cNvSpPr/>
          <p:nvPr/>
        </p:nvSpPr>
        <p:spPr>
          <a:xfrm>
            <a:off x="5928026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Rectangle 298"/>
          <p:cNvSpPr/>
          <p:nvPr/>
        </p:nvSpPr>
        <p:spPr>
          <a:xfrm>
            <a:off x="5999349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/>
          <p:cNvSpPr/>
          <p:nvPr/>
        </p:nvSpPr>
        <p:spPr>
          <a:xfrm>
            <a:off x="5999349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/>
          <p:cNvSpPr/>
          <p:nvPr/>
        </p:nvSpPr>
        <p:spPr>
          <a:xfrm>
            <a:off x="6070672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/>
          <p:cNvSpPr/>
          <p:nvPr/>
        </p:nvSpPr>
        <p:spPr>
          <a:xfrm>
            <a:off x="6070672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/>
          <p:cNvSpPr/>
          <p:nvPr/>
        </p:nvSpPr>
        <p:spPr>
          <a:xfrm>
            <a:off x="6141994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/>
          <p:cNvSpPr/>
          <p:nvPr/>
        </p:nvSpPr>
        <p:spPr>
          <a:xfrm>
            <a:off x="6141994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/>
          <p:cNvSpPr/>
          <p:nvPr/>
        </p:nvSpPr>
        <p:spPr>
          <a:xfrm>
            <a:off x="6213316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/>
          <p:cNvSpPr/>
          <p:nvPr/>
        </p:nvSpPr>
        <p:spPr>
          <a:xfrm>
            <a:off x="6213316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/>
          <p:cNvSpPr/>
          <p:nvPr/>
        </p:nvSpPr>
        <p:spPr>
          <a:xfrm>
            <a:off x="6284640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Rectangle 322"/>
          <p:cNvSpPr/>
          <p:nvPr/>
        </p:nvSpPr>
        <p:spPr>
          <a:xfrm>
            <a:off x="6284640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ectangle 323"/>
          <p:cNvSpPr/>
          <p:nvPr/>
        </p:nvSpPr>
        <p:spPr>
          <a:xfrm>
            <a:off x="6355962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/>
          <p:cNvSpPr/>
          <p:nvPr/>
        </p:nvSpPr>
        <p:spPr>
          <a:xfrm>
            <a:off x="6355962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/>
          <p:cNvSpPr/>
          <p:nvPr/>
        </p:nvSpPr>
        <p:spPr>
          <a:xfrm>
            <a:off x="6427284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/>
          <p:cNvSpPr/>
          <p:nvPr/>
        </p:nvSpPr>
        <p:spPr>
          <a:xfrm>
            <a:off x="6427284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/>
          <p:cNvSpPr/>
          <p:nvPr/>
        </p:nvSpPr>
        <p:spPr>
          <a:xfrm>
            <a:off x="6498606" y="69194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ectangle 337"/>
          <p:cNvSpPr/>
          <p:nvPr/>
        </p:nvSpPr>
        <p:spPr>
          <a:xfrm>
            <a:off x="6498606" y="97198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Rectangle 338"/>
          <p:cNvSpPr/>
          <p:nvPr/>
        </p:nvSpPr>
        <p:spPr>
          <a:xfrm>
            <a:off x="6569928" y="69194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Rectangle 342"/>
          <p:cNvSpPr/>
          <p:nvPr/>
        </p:nvSpPr>
        <p:spPr>
          <a:xfrm>
            <a:off x="6569928" y="97198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Rectangle 343"/>
          <p:cNvSpPr/>
          <p:nvPr/>
        </p:nvSpPr>
        <p:spPr>
          <a:xfrm>
            <a:off x="6641252" y="69194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ectangle 347"/>
          <p:cNvSpPr/>
          <p:nvPr/>
        </p:nvSpPr>
        <p:spPr>
          <a:xfrm>
            <a:off x="6641252" y="97198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ectangle 348"/>
          <p:cNvSpPr/>
          <p:nvPr/>
        </p:nvSpPr>
        <p:spPr>
          <a:xfrm>
            <a:off x="6712574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/>
          <p:cNvSpPr/>
          <p:nvPr/>
        </p:nvSpPr>
        <p:spPr>
          <a:xfrm>
            <a:off x="6712574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Rectangle 353"/>
          <p:cNvSpPr/>
          <p:nvPr/>
        </p:nvSpPr>
        <p:spPr>
          <a:xfrm>
            <a:off x="6783896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Rectangle 357"/>
          <p:cNvSpPr/>
          <p:nvPr/>
        </p:nvSpPr>
        <p:spPr>
          <a:xfrm>
            <a:off x="6783896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Rectangle 358"/>
          <p:cNvSpPr/>
          <p:nvPr/>
        </p:nvSpPr>
        <p:spPr>
          <a:xfrm>
            <a:off x="6855218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Rectangle 359"/>
          <p:cNvSpPr/>
          <p:nvPr/>
        </p:nvSpPr>
        <p:spPr>
          <a:xfrm>
            <a:off x="6855218" y="76134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Rectangle 362"/>
          <p:cNvSpPr/>
          <p:nvPr/>
        </p:nvSpPr>
        <p:spPr>
          <a:xfrm>
            <a:off x="6855218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Rectangle 364"/>
          <p:cNvSpPr/>
          <p:nvPr/>
        </p:nvSpPr>
        <p:spPr>
          <a:xfrm>
            <a:off x="6926542" y="76134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angle 367"/>
          <p:cNvSpPr/>
          <p:nvPr/>
        </p:nvSpPr>
        <p:spPr>
          <a:xfrm>
            <a:off x="6926542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Rectangle 369"/>
          <p:cNvSpPr/>
          <p:nvPr/>
        </p:nvSpPr>
        <p:spPr>
          <a:xfrm>
            <a:off x="6997864" y="76134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Rectangle 372"/>
          <p:cNvSpPr/>
          <p:nvPr/>
        </p:nvSpPr>
        <p:spPr>
          <a:xfrm>
            <a:off x="6997864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Rectangle 374"/>
          <p:cNvSpPr/>
          <p:nvPr/>
        </p:nvSpPr>
        <p:spPr>
          <a:xfrm>
            <a:off x="7069186" y="76134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Rectangle 377"/>
          <p:cNvSpPr/>
          <p:nvPr/>
        </p:nvSpPr>
        <p:spPr>
          <a:xfrm>
            <a:off x="7069186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Rectangle 379"/>
          <p:cNvSpPr/>
          <p:nvPr/>
        </p:nvSpPr>
        <p:spPr>
          <a:xfrm>
            <a:off x="7140510" y="76134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Rectangle 381"/>
          <p:cNvSpPr/>
          <p:nvPr/>
        </p:nvSpPr>
        <p:spPr>
          <a:xfrm>
            <a:off x="7140510" y="90399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Rectangle 384"/>
          <p:cNvSpPr/>
          <p:nvPr/>
        </p:nvSpPr>
        <p:spPr>
          <a:xfrm>
            <a:off x="7211832" y="76134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Rectangle 386"/>
          <p:cNvSpPr/>
          <p:nvPr/>
        </p:nvSpPr>
        <p:spPr>
          <a:xfrm>
            <a:off x="7211832" y="90399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Rectangle 389"/>
          <p:cNvSpPr/>
          <p:nvPr/>
        </p:nvSpPr>
        <p:spPr>
          <a:xfrm>
            <a:off x="7283153" y="76134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Rectangle 390"/>
          <p:cNvSpPr/>
          <p:nvPr/>
        </p:nvSpPr>
        <p:spPr>
          <a:xfrm>
            <a:off x="7283152" y="83266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Rectangle 391"/>
          <p:cNvSpPr/>
          <p:nvPr/>
        </p:nvSpPr>
        <p:spPr>
          <a:xfrm>
            <a:off x="7283153" y="90399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Rectangle 395"/>
          <p:cNvSpPr/>
          <p:nvPr/>
        </p:nvSpPr>
        <p:spPr>
          <a:xfrm>
            <a:off x="7354476" y="83266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Rectangle 396"/>
          <p:cNvSpPr/>
          <p:nvPr/>
        </p:nvSpPr>
        <p:spPr>
          <a:xfrm>
            <a:off x="7354477" y="90399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Rectangle 400"/>
          <p:cNvSpPr/>
          <p:nvPr/>
        </p:nvSpPr>
        <p:spPr>
          <a:xfrm>
            <a:off x="7425798" y="83266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Rectangle 401"/>
          <p:cNvSpPr/>
          <p:nvPr/>
        </p:nvSpPr>
        <p:spPr>
          <a:xfrm>
            <a:off x="7425799" y="90399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Rectangle 405"/>
          <p:cNvSpPr/>
          <p:nvPr/>
        </p:nvSpPr>
        <p:spPr>
          <a:xfrm>
            <a:off x="7497120" y="83266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Rectangle 406"/>
          <p:cNvSpPr/>
          <p:nvPr/>
        </p:nvSpPr>
        <p:spPr>
          <a:xfrm>
            <a:off x="7497121" y="90399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Rectangle 410"/>
          <p:cNvSpPr/>
          <p:nvPr/>
        </p:nvSpPr>
        <p:spPr>
          <a:xfrm>
            <a:off x="7568442" y="83458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ectangle 411"/>
          <p:cNvSpPr/>
          <p:nvPr/>
        </p:nvSpPr>
        <p:spPr>
          <a:xfrm>
            <a:off x="7568443" y="90591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Rectangle 415"/>
          <p:cNvSpPr/>
          <p:nvPr/>
        </p:nvSpPr>
        <p:spPr>
          <a:xfrm>
            <a:off x="7639764" y="83458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Rectangle 416"/>
          <p:cNvSpPr/>
          <p:nvPr/>
        </p:nvSpPr>
        <p:spPr>
          <a:xfrm>
            <a:off x="7639765" y="90591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Rectangle 421"/>
          <p:cNvSpPr/>
          <p:nvPr/>
        </p:nvSpPr>
        <p:spPr>
          <a:xfrm>
            <a:off x="7711089" y="90399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826903" y="688103"/>
            <a:ext cx="2892497" cy="351362"/>
          </a:xfrm>
          <a:custGeom>
            <a:avLst/>
            <a:gdLst>
              <a:gd name="connsiteX0" fmla="*/ 2892425 w 2892425"/>
              <a:gd name="connsiteY0" fmla="*/ 230534 h 351362"/>
              <a:gd name="connsiteX1" fmla="*/ 2670175 w 2892425"/>
              <a:gd name="connsiteY1" fmla="*/ 186084 h 351362"/>
              <a:gd name="connsiteX2" fmla="*/ 2416175 w 2892425"/>
              <a:gd name="connsiteY2" fmla="*/ 138459 h 351362"/>
              <a:gd name="connsiteX3" fmla="*/ 2044700 w 2892425"/>
              <a:gd name="connsiteY3" fmla="*/ 84484 h 351362"/>
              <a:gd name="connsiteX4" fmla="*/ 1651000 w 2892425"/>
              <a:gd name="connsiteY4" fmla="*/ 40034 h 351362"/>
              <a:gd name="connsiteX5" fmla="*/ 1222375 w 2892425"/>
              <a:gd name="connsiteY5" fmla="*/ 8284 h 351362"/>
              <a:gd name="connsiteX6" fmla="*/ 835025 w 2892425"/>
              <a:gd name="connsiteY6" fmla="*/ 1934 h 351362"/>
              <a:gd name="connsiteX7" fmla="*/ 450850 w 2892425"/>
              <a:gd name="connsiteY7" fmla="*/ 36859 h 351362"/>
              <a:gd name="connsiteX8" fmla="*/ 130175 w 2892425"/>
              <a:gd name="connsiteY8" fmla="*/ 113059 h 351362"/>
              <a:gd name="connsiteX9" fmla="*/ 53975 w 2892425"/>
              <a:gd name="connsiteY9" fmla="*/ 160684 h 351362"/>
              <a:gd name="connsiteX10" fmla="*/ 0 w 2892425"/>
              <a:gd name="connsiteY10" fmla="*/ 230534 h 351362"/>
              <a:gd name="connsiteX11" fmla="*/ 53975 w 2892425"/>
              <a:gd name="connsiteY11" fmla="*/ 281334 h 351362"/>
              <a:gd name="connsiteX12" fmla="*/ 276225 w 2892425"/>
              <a:gd name="connsiteY12" fmla="*/ 335309 h 351362"/>
              <a:gd name="connsiteX13" fmla="*/ 615950 w 2892425"/>
              <a:gd name="connsiteY13" fmla="*/ 351184 h 351362"/>
              <a:gd name="connsiteX14" fmla="*/ 1114425 w 2892425"/>
              <a:gd name="connsiteY14" fmla="*/ 341659 h 351362"/>
              <a:gd name="connsiteX15" fmla="*/ 1724025 w 2892425"/>
              <a:gd name="connsiteY15" fmla="*/ 309909 h 351362"/>
              <a:gd name="connsiteX16" fmla="*/ 2381250 w 2892425"/>
              <a:gd name="connsiteY16" fmla="*/ 268634 h 351362"/>
              <a:gd name="connsiteX17" fmla="*/ 2892425 w 2892425"/>
              <a:gd name="connsiteY17" fmla="*/ 230534 h 351362"/>
              <a:gd name="connsiteX0" fmla="*/ 2892671 w 2892671"/>
              <a:gd name="connsiteY0" fmla="*/ 230534 h 351362"/>
              <a:gd name="connsiteX1" fmla="*/ 2670421 w 2892671"/>
              <a:gd name="connsiteY1" fmla="*/ 186084 h 351362"/>
              <a:gd name="connsiteX2" fmla="*/ 2416421 w 2892671"/>
              <a:gd name="connsiteY2" fmla="*/ 138459 h 351362"/>
              <a:gd name="connsiteX3" fmla="*/ 2044946 w 2892671"/>
              <a:gd name="connsiteY3" fmla="*/ 84484 h 351362"/>
              <a:gd name="connsiteX4" fmla="*/ 1651246 w 2892671"/>
              <a:gd name="connsiteY4" fmla="*/ 40034 h 351362"/>
              <a:gd name="connsiteX5" fmla="*/ 1222621 w 2892671"/>
              <a:gd name="connsiteY5" fmla="*/ 8284 h 351362"/>
              <a:gd name="connsiteX6" fmla="*/ 835271 w 2892671"/>
              <a:gd name="connsiteY6" fmla="*/ 1934 h 351362"/>
              <a:gd name="connsiteX7" fmla="*/ 451096 w 2892671"/>
              <a:gd name="connsiteY7" fmla="*/ 36859 h 351362"/>
              <a:gd name="connsiteX8" fmla="*/ 130421 w 2892671"/>
              <a:gd name="connsiteY8" fmla="*/ 113059 h 351362"/>
              <a:gd name="connsiteX9" fmla="*/ 38346 w 2892671"/>
              <a:gd name="connsiteY9" fmla="*/ 160684 h 351362"/>
              <a:gd name="connsiteX10" fmla="*/ 246 w 2892671"/>
              <a:gd name="connsiteY10" fmla="*/ 230534 h 351362"/>
              <a:gd name="connsiteX11" fmla="*/ 54221 w 2892671"/>
              <a:gd name="connsiteY11" fmla="*/ 281334 h 351362"/>
              <a:gd name="connsiteX12" fmla="*/ 276471 w 2892671"/>
              <a:gd name="connsiteY12" fmla="*/ 335309 h 351362"/>
              <a:gd name="connsiteX13" fmla="*/ 616196 w 2892671"/>
              <a:gd name="connsiteY13" fmla="*/ 351184 h 351362"/>
              <a:gd name="connsiteX14" fmla="*/ 1114671 w 2892671"/>
              <a:gd name="connsiteY14" fmla="*/ 341659 h 351362"/>
              <a:gd name="connsiteX15" fmla="*/ 1724271 w 2892671"/>
              <a:gd name="connsiteY15" fmla="*/ 309909 h 351362"/>
              <a:gd name="connsiteX16" fmla="*/ 2381496 w 2892671"/>
              <a:gd name="connsiteY16" fmla="*/ 268634 h 351362"/>
              <a:gd name="connsiteX17" fmla="*/ 2892671 w 2892671"/>
              <a:gd name="connsiteY17" fmla="*/ 230534 h 351362"/>
              <a:gd name="connsiteX0" fmla="*/ 2892936 w 2892936"/>
              <a:gd name="connsiteY0" fmla="*/ 230534 h 351362"/>
              <a:gd name="connsiteX1" fmla="*/ 2670686 w 2892936"/>
              <a:gd name="connsiteY1" fmla="*/ 186084 h 351362"/>
              <a:gd name="connsiteX2" fmla="*/ 2416686 w 2892936"/>
              <a:gd name="connsiteY2" fmla="*/ 138459 h 351362"/>
              <a:gd name="connsiteX3" fmla="*/ 2045211 w 2892936"/>
              <a:gd name="connsiteY3" fmla="*/ 84484 h 351362"/>
              <a:gd name="connsiteX4" fmla="*/ 1651511 w 2892936"/>
              <a:gd name="connsiteY4" fmla="*/ 40034 h 351362"/>
              <a:gd name="connsiteX5" fmla="*/ 1222886 w 2892936"/>
              <a:gd name="connsiteY5" fmla="*/ 8284 h 351362"/>
              <a:gd name="connsiteX6" fmla="*/ 835536 w 2892936"/>
              <a:gd name="connsiteY6" fmla="*/ 1934 h 351362"/>
              <a:gd name="connsiteX7" fmla="*/ 451361 w 2892936"/>
              <a:gd name="connsiteY7" fmla="*/ 36859 h 351362"/>
              <a:gd name="connsiteX8" fmla="*/ 203711 w 2892936"/>
              <a:gd name="connsiteY8" fmla="*/ 90834 h 351362"/>
              <a:gd name="connsiteX9" fmla="*/ 38611 w 2892936"/>
              <a:gd name="connsiteY9" fmla="*/ 160684 h 351362"/>
              <a:gd name="connsiteX10" fmla="*/ 511 w 2892936"/>
              <a:gd name="connsiteY10" fmla="*/ 230534 h 351362"/>
              <a:gd name="connsiteX11" fmla="*/ 54486 w 2892936"/>
              <a:gd name="connsiteY11" fmla="*/ 281334 h 351362"/>
              <a:gd name="connsiteX12" fmla="*/ 276736 w 2892936"/>
              <a:gd name="connsiteY12" fmla="*/ 335309 h 351362"/>
              <a:gd name="connsiteX13" fmla="*/ 616461 w 2892936"/>
              <a:gd name="connsiteY13" fmla="*/ 351184 h 351362"/>
              <a:gd name="connsiteX14" fmla="*/ 1114936 w 2892936"/>
              <a:gd name="connsiteY14" fmla="*/ 341659 h 351362"/>
              <a:gd name="connsiteX15" fmla="*/ 1724536 w 2892936"/>
              <a:gd name="connsiteY15" fmla="*/ 309909 h 351362"/>
              <a:gd name="connsiteX16" fmla="*/ 2381761 w 2892936"/>
              <a:gd name="connsiteY16" fmla="*/ 268634 h 351362"/>
              <a:gd name="connsiteX17" fmla="*/ 2892936 w 2892936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497 w 2892497"/>
              <a:gd name="connsiteY0" fmla="*/ 230534 h 351362"/>
              <a:gd name="connsiteX1" fmla="*/ 2670247 w 2892497"/>
              <a:gd name="connsiteY1" fmla="*/ 186084 h 351362"/>
              <a:gd name="connsiteX2" fmla="*/ 2416247 w 2892497"/>
              <a:gd name="connsiteY2" fmla="*/ 138459 h 351362"/>
              <a:gd name="connsiteX3" fmla="*/ 2044772 w 2892497"/>
              <a:gd name="connsiteY3" fmla="*/ 84484 h 351362"/>
              <a:gd name="connsiteX4" fmla="*/ 1651072 w 2892497"/>
              <a:gd name="connsiteY4" fmla="*/ 40034 h 351362"/>
              <a:gd name="connsiteX5" fmla="*/ 1222447 w 2892497"/>
              <a:gd name="connsiteY5" fmla="*/ 8284 h 351362"/>
              <a:gd name="connsiteX6" fmla="*/ 835097 w 2892497"/>
              <a:gd name="connsiteY6" fmla="*/ 1934 h 351362"/>
              <a:gd name="connsiteX7" fmla="*/ 450922 w 2892497"/>
              <a:gd name="connsiteY7" fmla="*/ 36859 h 351362"/>
              <a:gd name="connsiteX8" fmla="*/ 203272 w 2892497"/>
              <a:gd name="connsiteY8" fmla="*/ 90834 h 351362"/>
              <a:gd name="connsiteX9" fmla="*/ 66747 w 2892497"/>
              <a:gd name="connsiteY9" fmla="*/ 144809 h 351362"/>
              <a:gd name="connsiteX10" fmla="*/ 72 w 2892497"/>
              <a:gd name="connsiteY10" fmla="*/ 230534 h 351362"/>
              <a:gd name="connsiteX11" fmla="*/ 76272 w 2892497"/>
              <a:gd name="connsiteY11" fmla="*/ 294034 h 351362"/>
              <a:gd name="connsiteX12" fmla="*/ 276297 w 2892497"/>
              <a:gd name="connsiteY12" fmla="*/ 335309 h 351362"/>
              <a:gd name="connsiteX13" fmla="*/ 616022 w 2892497"/>
              <a:gd name="connsiteY13" fmla="*/ 351184 h 351362"/>
              <a:gd name="connsiteX14" fmla="*/ 1114497 w 2892497"/>
              <a:gd name="connsiteY14" fmla="*/ 341659 h 351362"/>
              <a:gd name="connsiteX15" fmla="*/ 1724097 w 2892497"/>
              <a:gd name="connsiteY15" fmla="*/ 309909 h 351362"/>
              <a:gd name="connsiteX16" fmla="*/ 2381322 w 2892497"/>
              <a:gd name="connsiteY16" fmla="*/ 268634 h 351362"/>
              <a:gd name="connsiteX17" fmla="*/ 2892497 w 2892497"/>
              <a:gd name="connsiteY17" fmla="*/ 230534 h 35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92497" h="351362">
                <a:moveTo>
                  <a:pt x="2892497" y="230534"/>
                </a:moveTo>
                <a:lnTo>
                  <a:pt x="2670247" y="186084"/>
                </a:lnTo>
                <a:cubicBezTo>
                  <a:pt x="2590872" y="170738"/>
                  <a:pt x="2520493" y="155392"/>
                  <a:pt x="2416247" y="138459"/>
                </a:cubicBezTo>
                <a:cubicBezTo>
                  <a:pt x="2312001" y="121526"/>
                  <a:pt x="2172301" y="100888"/>
                  <a:pt x="2044772" y="84484"/>
                </a:cubicBezTo>
                <a:cubicBezTo>
                  <a:pt x="1917243" y="68080"/>
                  <a:pt x="1788126" y="52734"/>
                  <a:pt x="1651072" y="40034"/>
                </a:cubicBezTo>
                <a:cubicBezTo>
                  <a:pt x="1514018" y="27334"/>
                  <a:pt x="1358443" y="14634"/>
                  <a:pt x="1222447" y="8284"/>
                </a:cubicBezTo>
                <a:cubicBezTo>
                  <a:pt x="1086451" y="1934"/>
                  <a:pt x="963684" y="-2828"/>
                  <a:pt x="835097" y="1934"/>
                </a:cubicBezTo>
                <a:cubicBezTo>
                  <a:pt x="706510" y="6696"/>
                  <a:pt x="556226" y="22042"/>
                  <a:pt x="450922" y="36859"/>
                </a:cubicBezTo>
                <a:cubicBezTo>
                  <a:pt x="345618" y="51676"/>
                  <a:pt x="267301" y="72842"/>
                  <a:pt x="203272" y="90834"/>
                </a:cubicBezTo>
                <a:cubicBezTo>
                  <a:pt x="139243" y="108826"/>
                  <a:pt x="110139" y="121526"/>
                  <a:pt x="66747" y="144809"/>
                </a:cubicBezTo>
                <a:cubicBezTo>
                  <a:pt x="23355" y="168092"/>
                  <a:pt x="-1516" y="205663"/>
                  <a:pt x="72" y="230534"/>
                </a:cubicBezTo>
                <a:cubicBezTo>
                  <a:pt x="1660" y="255405"/>
                  <a:pt x="30235" y="276572"/>
                  <a:pt x="76272" y="294034"/>
                </a:cubicBezTo>
                <a:cubicBezTo>
                  <a:pt x="122309" y="311496"/>
                  <a:pt x="186339" y="325784"/>
                  <a:pt x="276297" y="335309"/>
                </a:cubicBezTo>
                <a:cubicBezTo>
                  <a:pt x="366255" y="344834"/>
                  <a:pt x="476322" y="350126"/>
                  <a:pt x="616022" y="351184"/>
                </a:cubicBezTo>
                <a:cubicBezTo>
                  <a:pt x="755722" y="352242"/>
                  <a:pt x="929818" y="348538"/>
                  <a:pt x="1114497" y="341659"/>
                </a:cubicBezTo>
                <a:cubicBezTo>
                  <a:pt x="1299176" y="334780"/>
                  <a:pt x="1724097" y="309909"/>
                  <a:pt x="1724097" y="309909"/>
                </a:cubicBezTo>
                <a:lnTo>
                  <a:pt x="2381322" y="268634"/>
                </a:lnTo>
                <a:lnTo>
                  <a:pt x="2892497" y="23053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1509" y="5856381"/>
            <a:ext cx="3057996" cy="7030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50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0-26 at 9.14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06" y="192537"/>
            <a:ext cx="2947137" cy="2901247"/>
          </a:xfrm>
          <a:prstGeom prst="rect">
            <a:avLst/>
          </a:prstGeom>
        </p:spPr>
      </p:pic>
      <p:pic>
        <p:nvPicPr>
          <p:cNvPr id="5" name="Picture 4" descr="Screen Shot 2014-10-26 at 9.14.1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196" y="192536"/>
            <a:ext cx="5740042" cy="290124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99037" y="4273986"/>
            <a:ext cx="2917288" cy="35136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9038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9038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99037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99038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9038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70360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0360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0359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70360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70360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41682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41682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41681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41682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41682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13004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13004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913003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13004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13004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984326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984326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84325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984326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984326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55649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055649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055648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055649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055649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123644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123644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123643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123644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123644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194966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194966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194965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194966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194966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266288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266288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266287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266288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266288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337610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337610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337609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337610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337610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408166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408166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408165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408166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408166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479488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479488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479487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479488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479488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549047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549047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1549046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549047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549047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1621490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1621490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1621489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621490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1621490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692813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1692813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692812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1692813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1692813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1764136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764136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764135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1764136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1764136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1835459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1835459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1835458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1835459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1835459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1906782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1906782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906781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1906782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1906782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1978104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1978104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1978103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1978104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1978104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2049426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2049426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2049425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2049426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2049426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2120750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2120750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2120749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2120750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2120750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2192072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2192072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2192071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2192072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2192072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2263394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2263394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2263393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2263394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2263394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2334716" y="4275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2334716" y="434722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2334715" y="441855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2334716" y="448987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2334716" y="4555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2406038" y="4275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2406038" y="434722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2406037" y="441855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2406038" y="448987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2406038" y="4555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2477362" y="4275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2477362" y="434722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2477361" y="441855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2477362" y="448987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2477362" y="4555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2548684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2548684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2548683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2548684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548684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2620006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2620006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2620005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2620006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2620006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2691328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2691328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2691327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2691328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2691328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2762652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2762652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2762651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2762652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2762652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2833974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2833974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2833973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2833974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2833974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2905296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2905296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2905295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2905296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2905296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2976620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2976620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2976619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2976620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2976620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3047942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3047942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3047941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3047942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3047942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3119263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3119263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3119262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3119263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3119263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3190587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3190587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3190586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3190587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3190587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3261909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/>
          <p:nvPr/>
        </p:nvSpPr>
        <p:spPr>
          <a:xfrm>
            <a:off x="3261909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3261908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3261909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3261909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3333231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3333231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/>
          <p:nvPr/>
        </p:nvSpPr>
        <p:spPr>
          <a:xfrm>
            <a:off x="3333230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3333231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/>
          <p:cNvSpPr/>
          <p:nvPr/>
        </p:nvSpPr>
        <p:spPr>
          <a:xfrm>
            <a:off x="3333231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/>
          <p:nvPr/>
        </p:nvSpPr>
        <p:spPr>
          <a:xfrm>
            <a:off x="3404553" y="4275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3404553" y="434722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/>
          <p:cNvSpPr/>
          <p:nvPr/>
        </p:nvSpPr>
        <p:spPr>
          <a:xfrm>
            <a:off x="3404552" y="441855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3404553" y="448987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/>
          <p:nvPr/>
        </p:nvSpPr>
        <p:spPr>
          <a:xfrm>
            <a:off x="3404553" y="4555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3475875" y="4275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3475875" y="434722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3475874" y="441855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/>
          <p:cNvSpPr/>
          <p:nvPr/>
        </p:nvSpPr>
        <p:spPr>
          <a:xfrm>
            <a:off x="3475875" y="448987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3475875" y="4555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3547199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3547199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3547198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3547199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3547199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Freeform 216"/>
          <p:cNvSpPr/>
          <p:nvPr/>
        </p:nvSpPr>
        <p:spPr>
          <a:xfrm>
            <a:off x="708795" y="4943906"/>
            <a:ext cx="2892497" cy="351362"/>
          </a:xfrm>
          <a:custGeom>
            <a:avLst/>
            <a:gdLst>
              <a:gd name="connsiteX0" fmla="*/ 2892425 w 2892425"/>
              <a:gd name="connsiteY0" fmla="*/ 230534 h 351362"/>
              <a:gd name="connsiteX1" fmla="*/ 2670175 w 2892425"/>
              <a:gd name="connsiteY1" fmla="*/ 186084 h 351362"/>
              <a:gd name="connsiteX2" fmla="*/ 2416175 w 2892425"/>
              <a:gd name="connsiteY2" fmla="*/ 138459 h 351362"/>
              <a:gd name="connsiteX3" fmla="*/ 2044700 w 2892425"/>
              <a:gd name="connsiteY3" fmla="*/ 84484 h 351362"/>
              <a:gd name="connsiteX4" fmla="*/ 1651000 w 2892425"/>
              <a:gd name="connsiteY4" fmla="*/ 40034 h 351362"/>
              <a:gd name="connsiteX5" fmla="*/ 1222375 w 2892425"/>
              <a:gd name="connsiteY5" fmla="*/ 8284 h 351362"/>
              <a:gd name="connsiteX6" fmla="*/ 835025 w 2892425"/>
              <a:gd name="connsiteY6" fmla="*/ 1934 h 351362"/>
              <a:gd name="connsiteX7" fmla="*/ 450850 w 2892425"/>
              <a:gd name="connsiteY7" fmla="*/ 36859 h 351362"/>
              <a:gd name="connsiteX8" fmla="*/ 130175 w 2892425"/>
              <a:gd name="connsiteY8" fmla="*/ 113059 h 351362"/>
              <a:gd name="connsiteX9" fmla="*/ 53975 w 2892425"/>
              <a:gd name="connsiteY9" fmla="*/ 160684 h 351362"/>
              <a:gd name="connsiteX10" fmla="*/ 0 w 2892425"/>
              <a:gd name="connsiteY10" fmla="*/ 230534 h 351362"/>
              <a:gd name="connsiteX11" fmla="*/ 53975 w 2892425"/>
              <a:gd name="connsiteY11" fmla="*/ 281334 h 351362"/>
              <a:gd name="connsiteX12" fmla="*/ 276225 w 2892425"/>
              <a:gd name="connsiteY12" fmla="*/ 335309 h 351362"/>
              <a:gd name="connsiteX13" fmla="*/ 615950 w 2892425"/>
              <a:gd name="connsiteY13" fmla="*/ 351184 h 351362"/>
              <a:gd name="connsiteX14" fmla="*/ 1114425 w 2892425"/>
              <a:gd name="connsiteY14" fmla="*/ 341659 h 351362"/>
              <a:gd name="connsiteX15" fmla="*/ 1724025 w 2892425"/>
              <a:gd name="connsiteY15" fmla="*/ 309909 h 351362"/>
              <a:gd name="connsiteX16" fmla="*/ 2381250 w 2892425"/>
              <a:gd name="connsiteY16" fmla="*/ 268634 h 351362"/>
              <a:gd name="connsiteX17" fmla="*/ 2892425 w 2892425"/>
              <a:gd name="connsiteY17" fmla="*/ 230534 h 351362"/>
              <a:gd name="connsiteX0" fmla="*/ 2892671 w 2892671"/>
              <a:gd name="connsiteY0" fmla="*/ 230534 h 351362"/>
              <a:gd name="connsiteX1" fmla="*/ 2670421 w 2892671"/>
              <a:gd name="connsiteY1" fmla="*/ 186084 h 351362"/>
              <a:gd name="connsiteX2" fmla="*/ 2416421 w 2892671"/>
              <a:gd name="connsiteY2" fmla="*/ 138459 h 351362"/>
              <a:gd name="connsiteX3" fmla="*/ 2044946 w 2892671"/>
              <a:gd name="connsiteY3" fmla="*/ 84484 h 351362"/>
              <a:gd name="connsiteX4" fmla="*/ 1651246 w 2892671"/>
              <a:gd name="connsiteY4" fmla="*/ 40034 h 351362"/>
              <a:gd name="connsiteX5" fmla="*/ 1222621 w 2892671"/>
              <a:gd name="connsiteY5" fmla="*/ 8284 h 351362"/>
              <a:gd name="connsiteX6" fmla="*/ 835271 w 2892671"/>
              <a:gd name="connsiteY6" fmla="*/ 1934 h 351362"/>
              <a:gd name="connsiteX7" fmla="*/ 451096 w 2892671"/>
              <a:gd name="connsiteY7" fmla="*/ 36859 h 351362"/>
              <a:gd name="connsiteX8" fmla="*/ 130421 w 2892671"/>
              <a:gd name="connsiteY8" fmla="*/ 113059 h 351362"/>
              <a:gd name="connsiteX9" fmla="*/ 38346 w 2892671"/>
              <a:gd name="connsiteY9" fmla="*/ 160684 h 351362"/>
              <a:gd name="connsiteX10" fmla="*/ 246 w 2892671"/>
              <a:gd name="connsiteY10" fmla="*/ 230534 h 351362"/>
              <a:gd name="connsiteX11" fmla="*/ 54221 w 2892671"/>
              <a:gd name="connsiteY11" fmla="*/ 281334 h 351362"/>
              <a:gd name="connsiteX12" fmla="*/ 276471 w 2892671"/>
              <a:gd name="connsiteY12" fmla="*/ 335309 h 351362"/>
              <a:gd name="connsiteX13" fmla="*/ 616196 w 2892671"/>
              <a:gd name="connsiteY13" fmla="*/ 351184 h 351362"/>
              <a:gd name="connsiteX14" fmla="*/ 1114671 w 2892671"/>
              <a:gd name="connsiteY14" fmla="*/ 341659 h 351362"/>
              <a:gd name="connsiteX15" fmla="*/ 1724271 w 2892671"/>
              <a:gd name="connsiteY15" fmla="*/ 309909 h 351362"/>
              <a:gd name="connsiteX16" fmla="*/ 2381496 w 2892671"/>
              <a:gd name="connsiteY16" fmla="*/ 268634 h 351362"/>
              <a:gd name="connsiteX17" fmla="*/ 2892671 w 2892671"/>
              <a:gd name="connsiteY17" fmla="*/ 230534 h 351362"/>
              <a:gd name="connsiteX0" fmla="*/ 2892936 w 2892936"/>
              <a:gd name="connsiteY0" fmla="*/ 230534 h 351362"/>
              <a:gd name="connsiteX1" fmla="*/ 2670686 w 2892936"/>
              <a:gd name="connsiteY1" fmla="*/ 186084 h 351362"/>
              <a:gd name="connsiteX2" fmla="*/ 2416686 w 2892936"/>
              <a:gd name="connsiteY2" fmla="*/ 138459 h 351362"/>
              <a:gd name="connsiteX3" fmla="*/ 2045211 w 2892936"/>
              <a:gd name="connsiteY3" fmla="*/ 84484 h 351362"/>
              <a:gd name="connsiteX4" fmla="*/ 1651511 w 2892936"/>
              <a:gd name="connsiteY4" fmla="*/ 40034 h 351362"/>
              <a:gd name="connsiteX5" fmla="*/ 1222886 w 2892936"/>
              <a:gd name="connsiteY5" fmla="*/ 8284 h 351362"/>
              <a:gd name="connsiteX6" fmla="*/ 835536 w 2892936"/>
              <a:gd name="connsiteY6" fmla="*/ 1934 h 351362"/>
              <a:gd name="connsiteX7" fmla="*/ 451361 w 2892936"/>
              <a:gd name="connsiteY7" fmla="*/ 36859 h 351362"/>
              <a:gd name="connsiteX8" fmla="*/ 203711 w 2892936"/>
              <a:gd name="connsiteY8" fmla="*/ 90834 h 351362"/>
              <a:gd name="connsiteX9" fmla="*/ 38611 w 2892936"/>
              <a:gd name="connsiteY9" fmla="*/ 160684 h 351362"/>
              <a:gd name="connsiteX10" fmla="*/ 511 w 2892936"/>
              <a:gd name="connsiteY10" fmla="*/ 230534 h 351362"/>
              <a:gd name="connsiteX11" fmla="*/ 54486 w 2892936"/>
              <a:gd name="connsiteY11" fmla="*/ 281334 h 351362"/>
              <a:gd name="connsiteX12" fmla="*/ 276736 w 2892936"/>
              <a:gd name="connsiteY12" fmla="*/ 335309 h 351362"/>
              <a:gd name="connsiteX13" fmla="*/ 616461 w 2892936"/>
              <a:gd name="connsiteY13" fmla="*/ 351184 h 351362"/>
              <a:gd name="connsiteX14" fmla="*/ 1114936 w 2892936"/>
              <a:gd name="connsiteY14" fmla="*/ 341659 h 351362"/>
              <a:gd name="connsiteX15" fmla="*/ 1724536 w 2892936"/>
              <a:gd name="connsiteY15" fmla="*/ 309909 h 351362"/>
              <a:gd name="connsiteX16" fmla="*/ 2381761 w 2892936"/>
              <a:gd name="connsiteY16" fmla="*/ 268634 h 351362"/>
              <a:gd name="connsiteX17" fmla="*/ 2892936 w 2892936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497 w 2892497"/>
              <a:gd name="connsiteY0" fmla="*/ 230534 h 351362"/>
              <a:gd name="connsiteX1" fmla="*/ 2670247 w 2892497"/>
              <a:gd name="connsiteY1" fmla="*/ 186084 h 351362"/>
              <a:gd name="connsiteX2" fmla="*/ 2416247 w 2892497"/>
              <a:gd name="connsiteY2" fmla="*/ 138459 h 351362"/>
              <a:gd name="connsiteX3" fmla="*/ 2044772 w 2892497"/>
              <a:gd name="connsiteY3" fmla="*/ 84484 h 351362"/>
              <a:gd name="connsiteX4" fmla="*/ 1651072 w 2892497"/>
              <a:gd name="connsiteY4" fmla="*/ 40034 h 351362"/>
              <a:gd name="connsiteX5" fmla="*/ 1222447 w 2892497"/>
              <a:gd name="connsiteY5" fmla="*/ 8284 h 351362"/>
              <a:gd name="connsiteX6" fmla="*/ 835097 w 2892497"/>
              <a:gd name="connsiteY6" fmla="*/ 1934 h 351362"/>
              <a:gd name="connsiteX7" fmla="*/ 450922 w 2892497"/>
              <a:gd name="connsiteY7" fmla="*/ 36859 h 351362"/>
              <a:gd name="connsiteX8" fmla="*/ 203272 w 2892497"/>
              <a:gd name="connsiteY8" fmla="*/ 90834 h 351362"/>
              <a:gd name="connsiteX9" fmla="*/ 66747 w 2892497"/>
              <a:gd name="connsiteY9" fmla="*/ 144809 h 351362"/>
              <a:gd name="connsiteX10" fmla="*/ 72 w 2892497"/>
              <a:gd name="connsiteY10" fmla="*/ 230534 h 351362"/>
              <a:gd name="connsiteX11" fmla="*/ 76272 w 2892497"/>
              <a:gd name="connsiteY11" fmla="*/ 294034 h 351362"/>
              <a:gd name="connsiteX12" fmla="*/ 276297 w 2892497"/>
              <a:gd name="connsiteY12" fmla="*/ 335309 h 351362"/>
              <a:gd name="connsiteX13" fmla="*/ 616022 w 2892497"/>
              <a:gd name="connsiteY13" fmla="*/ 351184 h 351362"/>
              <a:gd name="connsiteX14" fmla="*/ 1114497 w 2892497"/>
              <a:gd name="connsiteY14" fmla="*/ 341659 h 351362"/>
              <a:gd name="connsiteX15" fmla="*/ 1724097 w 2892497"/>
              <a:gd name="connsiteY15" fmla="*/ 309909 h 351362"/>
              <a:gd name="connsiteX16" fmla="*/ 2381322 w 2892497"/>
              <a:gd name="connsiteY16" fmla="*/ 268634 h 351362"/>
              <a:gd name="connsiteX17" fmla="*/ 2892497 w 2892497"/>
              <a:gd name="connsiteY17" fmla="*/ 230534 h 35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92497" h="351362">
                <a:moveTo>
                  <a:pt x="2892497" y="230534"/>
                </a:moveTo>
                <a:lnTo>
                  <a:pt x="2670247" y="186084"/>
                </a:lnTo>
                <a:cubicBezTo>
                  <a:pt x="2590872" y="170738"/>
                  <a:pt x="2520493" y="155392"/>
                  <a:pt x="2416247" y="138459"/>
                </a:cubicBezTo>
                <a:cubicBezTo>
                  <a:pt x="2312001" y="121526"/>
                  <a:pt x="2172301" y="100888"/>
                  <a:pt x="2044772" y="84484"/>
                </a:cubicBezTo>
                <a:cubicBezTo>
                  <a:pt x="1917243" y="68080"/>
                  <a:pt x="1788126" y="52734"/>
                  <a:pt x="1651072" y="40034"/>
                </a:cubicBezTo>
                <a:cubicBezTo>
                  <a:pt x="1514018" y="27334"/>
                  <a:pt x="1358443" y="14634"/>
                  <a:pt x="1222447" y="8284"/>
                </a:cubicBezTo>
                <a:cubicBezTo>
                  <a:pt x="1086451" y="1934"/>
                  <a:pt x="963684" y="-2828"/>
                  <a:pt x="835097" y="1934"/>
                </a:cubicBezTo>
                <a:cubicBezTo>
                  <a:pt x="706510" y="6696"/>
                  <a:pt x="556226" y="22042"/>
                  <a:pt x="450922" y="36859"/>
                </a:cubicBezTo>
                <a:cubicBezTo>
                  <a:pt x="345618" y="51676"/>
                  <a:pt x="267301" y="72842"/>
                  <a:pt x="203272" y="90834"/>
                </a:cubicBezTo>
                <a:cubicBezTo>
                  <a:pt x="139243" y="108826"/>
                  <a:pt x="110139" y="121526"/>
                  <a:pt x="66747" y="144809"/>
                </a:cubicBezTo>
                <a:cubicBezTo>
                  <a:pt x="23355" y="168092"/>
                  <a:pt x="-1516" y="205663"/>
                  <a:pt x="72" y="230534"/>
                </a:cubicBezTo>
                <a:cubicBezTo>
                  <a:pt x="1660" y="255405"/>
                  <a:pt x="30235" y="276572"/>
                  <a:pt x="76272" y="294034"/>
                </a:cubicBezTo>
                <a:cubicBezTo>
                  <a:pt x="122309" y="311496"/>
                  <a:pt x="186339" y="325784"/>
                  <a:pt x="276297" y="335309"/>
                </a:cubicBezTo>
                <a:cubicBezTo>
                  <a:pt x="366255" y="344834"/>
                  <a:pt x="476322" y="350126"/>
                  <a:pt x="616022" y="351184"/>
                </a:cubicBezTo>
                <a:cubicBezTo>
                  <a:pt x="755722" y="352242"/>
                  <a:pt x="929818" y="348538"/>
                  <a:pt x="1114497" y="341659"/>
                </a:cubicBezTo>
                <a:cubicBezTo>
                  <a:pt x="1299176" y="334780"/>
                  <a:pt x="1724097" y="309909"/>
                  <a:pt x="1724097" y="309909"/>
                </a:cubicBezTo>
                <a:lnTo>
                  <a:pt x="2381322" y="268634"/>
                </a:lnTo>
                <a:lnTo>
                  <a:pt x="2892497" y="23053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708794" y="4943906"/>
            <a:ext cx="2917288" cy="35136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708795" y="501522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708794" y="508655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708795" y="515787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708795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/>
          <p:cNvSpPr/>
          <p:nvPr/>
        </p:nvSpPr>
        <p:spPr>
          <a:xfrm>
            <a:off x="780117" y="501522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/>
          <p:cNvSpPr/>
          <p:nvPr/>
        </p:nvSpPr>
        <p:spPr>
          <a:xfrm>
            <a:off x="780117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/>
          <p:cNvSpPr/>
          <p:nvPr/>
        </p:nvSpPr>
        <p:spPr>
          <a:xfrm>
            <a:off x="851439" y="501522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/>
          <p:nvPr/>
        </p:nvSpPr>
        <p:spPr>
          <a:xfrm>
            <a:off x="851439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/>
          <p:cNvSpPr/>
          <p:nvPr/>
        </p:nvSpPr>
        <p:spPr>
          <a:xfrm>
            <a:off x="922761" y="4943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/>
          <p:nvPr/>
        </p:nvSpPr>
        <p:spPr>
          <a:xfrm>
            <a:off x="922761" y="501522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922761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994083" y="4943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994083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1065406" y="4943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/>
          <p:cNvSpPr/>
          <p:nvPr/>
        </p:nvSpPr>
        <p:spPr>
          <a:xfrm>
            <a:off x="1065406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/>
          <p:cNvSpPr/>
          <p:nvPr/>
        </p:nvSpPr>
        <p:spPr>
          <a:xfrm>
            <a:off x="1133401" y="4943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1133401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/>
          <p:cNvSpPr/>
          <p:nvPr/>
        </p:nvSpPr>
        <p:spPr>
          <a:xfrm>
            <a:off x="1204723" y="4943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/>
          <p:cNvSpPr/>
          <p:nvPr/>
        </p:nvSpPr>
        <p:spPr>
          <a:xfrm>
            <a:off x="1204723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/>
          <p:cNvSpPr/>
          <p:nvPr/>
        </p:nvSpPr>
        <p:spPr>
          <a:xfrm>
            <a:off x="1276045" y="4943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/>
          <p:cNvSpPr/>
          <p:nvPr/>
        </p:nvSpPr>
        <p:spPr>
          <a:xfrm>
            <a:off x="1276045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/>
          <p:cNvSpPr/>
          <p:nvPr/>
        </p:nvSpPr>
        <p:spPr>
          <a:xfrm>
            <a:off x="1347367" y="4943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/>
          <p:cNvSpPr/>
          <p:nvPr/>
        </p:nvSpPr>
        <p:spPr>
          <a:xfrm>
            <a:off x="1347367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 268"/>
          <p:cNvSpPr/>
          <p:nvPr/>
        </p:nvSpPr>
        <p:spPr>
          <a:xfrm>
            <a:off x="1417923" y="4943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/>
          <p:cNvSpPr/>
          <p:nvPr/>
        </p:nvSpPr>
        <p:spPr>
          <a:xfrm>
            <a:off x="1417923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/>
          <p:cNvSpPr/>
          <p:nvPr/>
        </p:nvSpPr>
        <p:spPr>
          <a:xfrm>
            <a:off x="1489245" y="4943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/>
          <p:cNvSpPr/>
          <p:nvPr/>
        </p:nvSpPr>
        <p:spPr>
          <a:xfrm>
            <a:off x="1489245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/>
          <p:cNvSpPr/>
          <p:nvPr/>
        </p:nvSpPr>
        <p:spPr>
          <a:xfrm>
            <a:off x="1558804" y="4943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/>
          <p:cNvSpPr/>
          <p:nvPr/>
        </p:nvSpPr>
        <p:spPr>
          <a:xfrm>
            <a:off x="1558804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/>
          <p:cNvSpPr/>
          <p:nvPr/>
        </p:nvSpPr>
        <p:spPr>
          <a:xfrm>
            <a:off x="1631247" y="4943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/>
          <p:cNvSpPr/>
          <p:nvPr/>
        </p:nvSpPr>
        <p:spPr>
          <a:xfrm>
            <a:off x="1631247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/>
          <p:cNvSpPr/>
          <p:nvPr/>
        </p:nvSpPr>
        <p:spPr>
          <a:xfrm>
            <a:off x="1702570" y="4943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/>
          <p:cNvSpPr/>
          <p:nvPr/>
        </p:nvSpPr>
        <p:spPr>
          <a:xfrm>
            <a:off x="1702570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/>
          <p:cNvSpPr/>
          <p:nvPr/>
        </p:nvSpPr>
        <p:spPr>
          <a:xfrm>
            <a:off x="1773893" y="4943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/>
          <p:cNvSpPr/>
          <p:nvPr/>
        </p:nvSpPr>
        <p:spPr>
          <a:xfrm>
            <a:off x="1773893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Rectangle 298"/>
          <p:cNvSpPr/>
          <p:nvPr/>
        </p:nvSpPr>
        <p:spPr>
          <a:xfrm>
            <a:off x="1845216" y="4943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/>
          <p:cNvSpPr/>
          <p:nvPr/>
        </p:nvSpPr>
        <p:spPr>
          <a:xfrm>
            <a:off x="1845216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/>
          <p:cNvSpPr/>
          <p:nvPr/>
        </p:nvSpPr>
        <p:spPr>
          <a:xfrm>
            <a:off x="1916539" y="4943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/>
          <p:cNvSpPr/>
          <p:nvPr/>
        </p:nvSpPr>
        <p:spPr>
          <a:xfrm>
            <a:off x="1916539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/>
          <p:cNvSpPr/>
          <p:nvPr/>
        </p:nvSpPr>
        <p:spPr>
          <a:xfrm>
            <a:off x="1987861" y="4943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/>
          <p:cNvSpPr/>
          <p:nvPr/>
        </p:nvSpPr>
        <p:spPr>
          <a:xfrm>
            <a:off x="1987861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/>
          <p:cNvSpPr/>
          <p:nvPr/>
        </p:nvSpPr>
        <p:spPr>
          <a:xfrm>
            <a:off x="2059183" y="4943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/>
          <p:cNvSpPr/>
          <p:nvPr/>
        </p:nvSpPr>
        <p:spPr>
          <a:xfrm>
            <a:off x="2059183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/>
          <p:cNvSpPr/>
          <p:nvPr/>
        </p:nvSpPr>
        <p:spPr>
          <a:xfrm>
            <a:off x="2130507" y="4943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Rectangle 322"/>
          <p:cNvSpPr/>
          <p:nvPr/>
        </p:nvSpPr>
        <p:spPr>
          <a:xfrm>
            <a:off x="2130507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ectangle 323"/>
          <p:cNvSpPr/>
          <p:nvPr/>
        </p:nvSpPr>
        <p:spPr>
          <a:xfrm>
            <a:off x="2201829" y="4943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/>
          <p:cNvSpPr/>
          <p:nvPr/>
        </p:nvSpPr>
        <p:spPr>
          <a:xfrm>
            <a:off x="2201829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/>
          <p:cNvSpPr/>
          <p:nvPr/>
        </p:nvSpPr>
        <p:spPr>
          <a:xfrm>
            <a:off x="2273151" y="4943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/>
          <p:cNvSpPr/>
          <p:nvPr/>
        </p:nvSpPr>
        <p:spPr>
          <a:xfrm>
            <a:off x="2273151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/>
          <p:cNvSpPr/>
          <p:nvPr/>
        </p:nvSpPr>
        <p:spPr>
          <a:xfrm>
            <a:off x="2344473" y="49458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ectangle 337"/>
          <p:cNvSpPr/>
          <p:nvPr/>
        </p:nvSpPr>
        <p:spPr>
          <a:xfrm>
            <a:off x="2344473" y="522586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Rectangle 338"/>
          <p:cNvSpPr/>
          <p:nvPr/>
        </p:nvSpPr>
        <p:spPr>
          <a:xfrm>
            <a:off x="2415795" y="49458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Rectangle 342"/>
          <p:cNvSpPr/>
          <p:nvPr/>
        </p:nvSpPr>
        <p:spPr>
          <a:xfrm>
            <a:off x="2415795" y="522586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Rectangle 343"/>
          <p:cNvSpPr/>
          <p:nvPr/>
        </p:nvSpPr>
        <p:spPr>
          <a:xfrm>
            <a:off x="2487119" y="49458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ectangle 347"/>
          <p:cNvSpPr/>
          <p:nvPr/>
        </p:nvSpPr>
        <p:spPr>
          <a:xfrm>
            <a:off x="2487119" y="522586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ectangle 348"/>
          <p:cNvSpPr/>
          <p:nvPr/>
        </p:nvSpPr>
        <p:spPr>
          <a:xfrm>
            <a:off x="2558441" y="4943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/>
          <p:cNvSpPr/>
          <p:nvPr/>
        </p:nvSpPr>
        <p:spPr>
          <a:xfrm>
            <a:off x="2558441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Rectangle 353"/>
          <p:cNvSpPr/>
          <p:nvPr/>
        </p:nvSpPr>
        <p:spPr>
          <a:xfrm>
            <a:off x="2629763" y="4943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Rectangle 357"/>
          <p:cNvSpPr/>
          <p:nvPr/>
        </p:nvSpPr>
        <p:spPr>
          <a:xfrm>
            <a:off x="2629763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Rectangle 358"/>
          <p:cNvSpPr/>
          <p:nvPr/>
        </p:nvSpPr>
        <p:spPr>
          <a:xfrm>
            <a:off x="2701085" y="4943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Rectangle 359"/>
          <p:cNvSpPr/>
          <p:nvPr/>
        </p:nvSpPr>
        <p:spPr>
          <a:xfrm>
            <a:off x="2701085" y="501522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Rectangle 362"/>
          <p:cNvSpPr/>
          <p:nvPr/>
        </p:nvSpPr>
        <p:spPr>
          <a:xfrm>
            <a:off x="2701085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Rectangle 364"/>
          <p:cNvSpPr/>
          <p:nvPr/>
        </p:nvSpPr>
        <p:spPr>
          <a:xfrm>
            <a:off x="2772409" y="501522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angle 367"/>
          <p:cNvSpPr/>
          <p:nvPr/>
        </p:nvSpPr>
        <p:spPr>
          <a:xfrm>
            <a:off x="2772409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Rectangle 369"/>
          <p:cNvSpPr/>
          <p:nvPr/>
        </p:nvSpPr>
        <p:spPr>
          <a:xfrm>
            <a:off x="2843731" y="501522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Rectangle 372"/>
          <p:cNvSpPr/>
          <p:nvPr/>
        </p:nvSpPr>
        <p:spPr>
          <a:xfrm>
            <a:off x="2843731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Rectangle 374"/>
          <p:cNvSpPr/>
          <p:nvPr/>
        </p:nvSpPr>
        <p:spPr>
          <a:xfrm>
            <a:off x="2915053" y="501522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Rectangle 377"/>
          <p:cNvSpPr/>
          <p:nvPr/>
        </p:nvSpPr>
        <p:spPr>
          <a:xfrm>
            <a:off x="2915053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Rectangle 379"/>
          <p:cNvSpPr/>
          <p:nvPr/>
        </p:nvSpPr>
        <p:spPr>
          <a:xfrm>
            <a:off x="2986377" y="501522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Rectangle 381"/>
          <p:cNvSpPr/>
          <p:nvPr/>
        </p:nvSpPr>
        <p:spPr>
          <a:xfrm>
            <a:off x="2986377" y="515787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Rectangle 384"/>
          <p:cNvSpPr/>
          <p:nvPr/>
        </p:nvSpPr>
        <p:spPr>
          <a:xfrm>
            <a:off x="3057699" y="501522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Rectangle 386"/>
          <p:cNvSpPr/>
          <p:nvPr/>
        </p:nvSpPr>
        <p:spPr>
          <a:xfrm>
            <a:off x="3057699" y="515787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Rectangle 389"/>
          <p:cNvSpPr/>
          <p:nvPr/>
        </p:nvSpPr>
        <p:spPr>
          <a:xfrm>
            <a:off x="3129020" y="501522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Rectangle 390"/>
          <p:cNvSpPr/>
          <p:nvPr/>
        </p:nvSpPr>
        <p:spPr>
          <a:xfrm>
            <a:off x="3129019" y="508655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Rectangle 391"/>
          <p:cNvSpPr/>
          <p:nvPr/>
        </p:nvSpPr>
        <p:spPr>
          <a:xfrm>
            <a:off x="3129020" y="515787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Rectangle 395"/>
          <p:cNvSpPr/>
          <p:nvPr/>
        </p:nvSpPr>
        <p:spPr>
          <a:xfrm>
            <a:off x="3200343" y="508655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Rectangle 396"/>
          <p:cNvSpPr/>
          <p:nvPr/>
        </p:nvSpPr>
        <p:spPr>
          <a:xfrm>
            <a:off x="3200344" y="515787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Rectangle 400"/>
          <p:cNvSpPr/>
          <p:nvPr/>
        </p:nvSpPr>
        <p:spPr>
          <a:xfrm>
            <a:off x="3271665" y="508655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Rectangle 401"/>
          <p:cNvSpPr/>
          <p:nvPr/>
        </p:nvSpPr>
        <p:spPr>
          <a:xfrm>
            <a:off x="3271666" y="515787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Rectangle 405"/>
          <p:cNvSpPr/>
          <p:nvPr/>
        </p:nvSpPr>
        <p:spPr>
          <a:xfrm>
            <a:off x="3342987" y="508655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Rectangle 406"/>
          <p:cNvSpPr/>
          <p:nvPr/>
        </p:nvSpPr>
        <p:spPr>
          <a:xfrm>
            <a:off x="3342988" y="515787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Rectangle 410"/>
          <p:cNvSpPr/>
          <p:nvPr/>
        </p:nvSpPr>
        <p:spPr>
          <a:xfrm>
            <a:off x="3414309" y="50884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ectangle 411"/>
          <p:cNvSpPr/>
          <p:nvPr/>
        </p:nvSpPr>
        <p:spPr>
          <a:xfrm>
            <a:off x="3414310" y="515979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Rectangle 415"/>
          <p:cNvSpPr/>
          <p:nvPr/>
        </p:nvSpPr>
        <p:spPr>
          <a:xfrm>
            <a:off x="3485631" y="50884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Rectangle 416"/>
          <p:cNvSpPr/>
          <p:nvPr/>
        </p:nvSpPr>
        <p:spPr>
          <a:xfrm>
            <a:off x="3485632" y="515979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Rectangle 421"/>
          <p:cNvSpPr/>
          <p:nvPr/>
        </p:nvSpPr>
        <p:spPr>
          <a:xfrm>
            <a:off x="3556956" y="515787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9" name="Freeform 718"/>
          <p:cNvSpPr/>
          <p:nvPr/>
        </p:nvSpPr>
        <p:spPr>
          <a:xfrm>
            <a:off x="5170795" y="3945070"/>
            <a:ext cx="2130232" cy="668577"/>
          </a:xfrm>
          <a:custGeom>
            <a:avLst/>
            <a:gdLst>
              <a:gd name="connsiteX0" fmla="*/ 2892425 w 2892425"/>
              <a:gd name="connsiteY0" fmla="*/ 230534 h 351362"/>
              <a:gd name="connsiteX1" fmla="*/ 2670175 w 2892425"/>
              <a:gd name="connsiteY1" fmla="*/ 186084 h 351362"/>
              <a:gd name="connsiteX2" fmla="*/ 2416175 w 2892425"/>
              <a:gd name="connsiteY2" fmla="*/ 138459 h 351362"/>
              <a:gd name="connsiteX3" fmla="*/ 2044700 w 2892425"/>
              <a:gd name="connsiteY3" fmla="*/ 84484 h 351362"/>
              <a:gd name="connsiteX4" fmla="*/ 1651000 w 2892425"/>
              <a:gd name="connsiteY4" fmla="*/ 40034 h 351362"/>
              <a:gd name="connsiteX5" fmla="*/ 1222375 w 2892425"/>
              <a:gd name="connsiteY5" fmla="*/ 8284 h 351362"/>
              <a:gd name="connsiteX6" fmla="*/ 835025 w 2892425"/>
              <a:gd name="connsiteY6" fmla="*/ 1934 h 351362"/>
              <a:gd name="connsiteX7" fmla="*/ 450850 w 2892425"/>
              <a:gd name="connsiteY7" fmla="*/ 36859 h 351362"/>
              <a:gd name="connsiteX8" fmla="*/ 130175 w 2892425"/>
              <a:gd name="connsiteY8" fmla="*/ 113059 h 351362"/>
              <a:gd name="connsiteX9" fmla="*/ 53975 w 2892425"/>
              <a:gd name="connsiteY9" fmla="*/ 160684 h 351362"/>
              <a:gd name="connsiteX10" fmla="*/ 0 w 2892425"/>
              <a:gd name="connsiteY10" fmla="*/ 230534 h 351362"/>
              <a:gd name="connsiteX11" fmla="*/ 53975 w 2892425"/>
              <a:gd name="connsiteY11" fmla="*/ 281334 h 351362"/>
              <a:gd name="connsiteX12" fmla="*/ 276225 w 2892425"/>
              <a:gd name="connsiteY12" fmla="*/ 335309 h 351362"/>
              <a:gd name="connsiteX13" fmla="*/ 615950 w 2892425"/>
              <a:gd name="connsiteY13" fmla="*/ 351184 h 351362"/>
              <a:gd name="connsiteX14" fmla="*/ 1114425 w 2892425"/>
              <a:gd name="connsiteY14" fmla="*/ 341659 h 351362"/>
              <a:gd name="connsiteX15" fmla="*/ 1724025 w 2892425"/>
              <a:gd name="connsiteY15" fmla="*/ 309909 h 351362"/>
              <a:gd name="connsiteX16" fmla="*/ 2381250 w 2892425"/>
              <a:gd name="connsiteY16" fmla="*/ 268634 h 351362"/>
              <a:gd name="connsiteX17" fmla="*/ 2892425 w 2892425"/>
              <a:gd name="connsiteY17" fmla="*/ 230534 h 351362"/>
              <a:gd name="connsiteX0" fmla="*/ 2892671 w 2892671"/>
              <a:gd name="connsiteY0" fmla="*/ 230534 h 351362"/>
              <a:gd name="connsiteX1" fmla="*/ 2670421 w 2892671"/>
              <a:gd name="connsiteY1" fmla="*/ 186084 h 351362"/>
              <a:gd name="connsiteX2" fmla="*/ 2416421 w 2892671"/>
              <a:gd name="connsiteY2" fmla="*/ 138459 h 351362"/>
              <a:gd name="connsiteX3" fmla="*/ 2044946 w 2892671"/>
              <a:gd name="connsiteY3" fmla="*/ 84484 h 351362"/>
              <a:gd name="connsiteX4" fmla="*/ 1651246 w 2892671"/>
              <a:gd name="connsiteY4" fmla="*/ 40034 h 351362"/>
              <a:gd name="connsiteX5" fmla="*/ 1222621 w 2892671"/>
              <a:gd name="connsiteY5" fmla="*/ 8284 h 351362"/>
              <a:gd name="connsiteX6" fmla="*/ 835271 w 2892671"/>
              <a:gd name="connsiteY6" fmla="*/ 1934 h 351362"/>
              <a:gd name="connsiteX7" fmla="*/ 451096 w 2892671"/>
              <a:gd name="connsiteY7" fmla="*/ 36859 h 351362"/>
              <a:gd name="connsiteX8" fmla="*/ 130421 w 2892671"/>
              <a:gd name="connsiteY8" fmla="*/ 113059 h 351362"/>
              <a:gd name="connsiteX9" fmla="*/ 38346 w 2892671"/>
              <a:gd name="connsiteY9" fmla="*/ 160684 h 351362"/>
              <a:gd name="connsiteX10" fmla="*/ 246 w 2892671"/>
              <a:gd name="connsiteY10" fmla="*/ 230534 h 351362"/>
              <a:gd name="connsiteX11" fmla="*/ 54221 w 2892671"/>
              <a:gd name="connsiteY11" fmla="*/ 281334 h 351362"/>
              <a:gd name="connsiteX12" fmla="*/ 276471 w 2892671"/>
              <a:gd name="connsiteY12" fmla="*/ 335309 h 351362"/>
              <a:gd name="connsiteX13" fmla="*/ 616196 w 2892671"/>
              <a:gd name="connsiteY13" fmla="*/ 351184 h 351362"/>
              <a:gd name="connsiteX14" fmla="*/ 1114671 w 2892671"/>
              <a:gd name="connsiteY14" fmla="*/ 341659 h 351362"/>
              <a:gd name="connsiteX15" fmla="*/ 1724271 w 2892671"/>
              <a:gd name="connsiteY15" fmla="*/ 309909 h 351362"/>
              <a:gd name="connsiteX16" fmla="*/ 2381496 w 2892671"/>
              <a:gd name="connsiteY16" fmla="*/ 268634 h 351362"/>
              <a:gd name="connsiteX17" fmla="*/ 2892671 w 2892671"/>
              <a:gd name="connsiteY17" fmla="*/ 230534 h 351362"/>
              <a:gd name="connsiteX0" fmla="*/ 2892936 w 2892936"/>
              <a:gd name="connsiteY0" fmla="*/ 230534 h 351362"/>
              <a:gd name="connsiteX1" fmla="*/ 2670686 w 2892936"/>
              <a:gd name="connsiteY1" fmla="*/ 186084 h 351362"/>
              <a:gd name="connsiteX2" fmla="*/ 2416686 w 2892936"/>
              <a:gd name="connsiteY2" fmla="*/ 138459 h 351362"/>
              <a:gd name="connsiteX3" fmla="*/ 2045211 w 2892936"/>
              <a:gd name="connsiteY3" fmla="*/ 84484 h 351362"/>
              <a:gd name="connsiteX4" fmla="*/ 1651511 w 2892936"/>
              <a:gd name="connsiteY4" fmla="*/ 40034 h 351362"/>
              <a:gd name="connsiteX5" fmla="*/ 1222886 w 2892936"/>
              <a:gd name="connsiteY5" fmla="*/ 8284 h 351362"/>
              <a:gd name="connsiteX6" fmla="*/ 835536 w 2892936"/>
              <a:gd name="connsiteY6" fmla="*/ 1934 h 351362"/>
              <a:gd name="connsiteX7" fmla="*/ 451361 w 2892936"/>
              <a:gd name="connsiteY7" fmla="*/ 36859 h 351362"/>
              <a:gd name="connsiteX8" fmla="*/ 203711 w 2892936"/>
              <a:gd name="connsiteY8" fmla="*/ 90834 h 351362"/>
              <a:gd name="connsiteX9" fmla="*/ 38611 w 2892936"/>
              <a:gd name="connsiteY9" fmla="*/ 160684 h 351362"/>
              <a:gd name="connsiteX10" fmla="*/ 511 w 2892936"/>
              <a:gd name="connsiteY10" fmla="*/ 230534 h 351362"/>
              <a:gd name="connsiteX11" fmla="*/ 54486 w 2892936"/>
              <a:gd name="connsiteY11" fmla="*/ 281334 h 351362"/>
              <a:gd name="connsiteX12" fmla="*/ 276736 w 2892936"/>
              <a:gd name="connsiteY12" fmla="*/ 335309 h 351362"/>
              <a:gd name="connsiteX13" fmla="*/ 616461 w 2892936"/>
              <a:gd name="connsiteY13" fmla="*/ 351184 h 351362"/>
              <a:gd name="connsiteX14" fmla="*/ 1114936 w 2892936"/>
              <a:gd name="connsiteY14" fmla="*/ 341659 h 351362"/>
              <a:gd name="connsiteX15" fmla="*/ 1724536 w 2892936"/>
              <a:gd name="connsiteY15" fmla="*/ 309909 h 351362"/>
              <a:gd name="connsiteX16" fmla="*/ 2381761 w 2892936"/>
              <a:gd name="connsiteY16" fmla="*/ 268634 h 351362"/>
              <a:gd name="connsiteX17" fmla="*/ 2892936 w 2892936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497 w 2892497"/>
              <a:gd name="connsiteY0" fmla="*/ 230534 h 351362"/>
              <a:gd name="connsiteX1" fmla="*/ 2670247 w 2892497"/>
              <a:gd name="connsiteY1" fmla="*/ 186084 h 351362"/>
              <a:gd name="connsiteX2" fmla="*/ 2416247 w 2892497"/>
              <a:gd name="connsiteY2" fmla="*/ 138459 h 351362"/>
              <a:gd name="connsiteX3" fmla="*/ 2044772 w 2892497"/>
              <a:gd name="connsiteY3" fmla="*/ 84484 h 351362"/>
              <a:gd name="connsiteX4" fmla="*/ 1651072 w 2892497"/>
              <a:gd name="connsiteY4" fmla="*/ 40034 h 351362"/>
              <a:gd name="connsiteX5" fmla="*/ 1222447 w 2892497"/>
              <a:gd name="connsiteY5" fmla="*/ 8284 h 351362"/>
              <a:gd name="connsiteX6" fmla="*/ 835097 w 2892497"/>
              <a:gd name="connsiteY6" fmla="*/ 1934 h 351362"/>
              <a:gd name="connsiteX7" fmla="*/ 450922 w 2892497"/>
              <a:gd name="connsiteY7" fmla="*/ 36859 h 351362"/>
              <a:gd name="connsiteX8" fmla="*/ 203272 w 2892497"/>
              <a:gd name="connsiteY8" fmla="*/ 90834 h 351362"/>
              <a:gd name="connsiteX9" fmla="*/ 66747 w 2892497"/>
              <a:gd name="connsiteY9" fmla="*/ 144809 h 351362"/>
              <a:gd name="connsiteX10" fmla="*/ 72 w 2892497"/>
              <a:gd name="connsiteY10" fmla="*/ 230534 h 351362"/>
              <a:gd name="connsiteX11" fmla="*/ 76272 w 2892497"/>
              <a:gd name="connsiteY11" fmla="*/ 294034 h 351362"/>
              <a:gd name="connsiteX12" fmla="*/ 276297 w 2892497"/>
              <a:gd name="connsiteY12" fmla="*/ 335309 h 351362"/>
              <a:gd name="connsiteX13" fmla="*/ 616022 w 2892497"/>
              <a:gd name="connsiteY13" fmla="*/ 351184 h 351362"/>
              <a:gd name="connsiteX14" fmla="*/ 1114497 w 2892497"/>
              <a:gd name="connsiteY14" fmla="*/ 341659 h 351362"/>
              <a:gd name="connsiteX15" fmla="*/ 1724097 w 2892497"/>
              <a:gd name="connsiteY15" fmla="*/ 309909 h 351362"/>
              <a:gd name="connsiteX16" fmla="*/ 2381322 w 2892497"/>
              <a:gd name="connsiteY16" fmla="*/ 268634 h 351362"/>
              <a:gd name="connsiteX17" fmla="*/ 2892497 w 2892497"/>
              <a:gd name="connsiteY17" fmla="*/ 230534 h 35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92497" h="351362">
                <a:moveTo>
                  <a:pt x="2892497" y="230534"/>
                </a:moveTo>
                <a:lnTo>
                  <a:pt x="2670247" y="186084"/>
                </a:lnTo>
                <a:cubicBezTo>
                  <a:pt x="2590872" y="170738"/>
                  <a:pt x="2520493" y="155392"/>
                  <a:pt x="2416247" y="138459"/>
                </a:cubicBezTo>
                <a:cubicBezTo>
                  <a:pt x="2312001" y="121526"/>
                  <a:pt x="2172301" y="100888"/>
                  <a:pt x="2044772" y="84484"/>
                </a:cubicBezTo>
                <a:cubicBezTo>
                  <a:pt x="1917243" y="68080"/>
                  <a:pt x="1788126" y="52734"/>
                  <a:pt x="1651072" y="40034"/>
                </a:cubicBezTo>
                <a:cubicBezTo>
                  <a:pt x="1514018" y="27334"/>
                  <a:pt x="1358443" y="14634"/>
                  <a:pt x="1222447" y="8284"/>
                </a:cubicBezTo>
                <a:cubicBezTo>
                  <a:pt x="1086451" y="1934"/>
                  <a:pt x="963684" y="-2828"/>
                  <a:pt x="835097" y="1934"/>
                </a:cubicBezTo>
                <a:cubicBezTo>
                  <a:pt x="706510" y="6696"/>
                  <a:pt x="556226" y="22042"/>
                  <a:pt x="450922" y="36859"/>
                </a:cubicBezTo>
                <a:cubicBezTo>
                  <a:pt x="345618" y="51676"/>
                  <a:pt x="267301" y="72842"/>
                  <a:pt x="203272" y="90834"/>
                </a:cubicBezTo>
                <a:cubicBezTo>
                  <a:pt x="139243" y="108826"/>
                  <a:pt x="110139" y="121526"/>
                  <a:pt x="66747" y="144809"/>
                </a:cubicBezTo>
                <a:cubicBezTo>
                  <a:pt x="23355" y="168092"/>
                  <a:pt x="-1516" y="205663"/>
                  <a:pt x="72" y="230534"/>
                </a:cubicBezTo>
                <a:cubicBezTo>
                  <a:pt x="1660" y="255405"/>
                  <a:pt x="30235" y="276572"/>
                  <a:pt x="76272" y="294034"/>
                </a:cubicBezTo>
                <a:cubicBezTo>
                  <a:pt x="122309" y="311496"/>
                  <a:pt x="186339" y="325784"/>
                  <a:pt x="276297" y="335309"/>
                </a:cubicBezTo>
                <a:cubicBezTo>
                  <a:pt x="366255" y="344834"/>
                  <a:pt x="476322" y="350126"/>
                  <a:pt x="616022" y="351184"/>
                </a:cubicBezTo>
                <a:cubicBezTo>
                  <a:pt x="755722" y="352242"/>
                  <a:pt x="929818" y="348538"/>
                  <a:pt x="1114497" y="341659"/>
                </a:cubicBezTo>
                <a:cubicBezTo>
                  <a:pt x="1299176" y="334780"/>
                  <a:pt x="1724097" y="309909"/>
                  <a:pt x="1724097" y="309909"/>
                </a:cubicBezTo>
                <a:lnTo>
                  <a:pt x="2381322" y="268634"/>
                </a:lnTo>
                <a:lnTo>
                  <a:pt x="2892497" y="23053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0" name="Rectangle 719"/>
          <p:cNvSpPr/>
          <p:nvPr/>
        </p:nvSpPr>
        <p:spPr>
          <a:xfrm>
            <a:off x="5170793" y="3945070"/>
            <a:ext cx="2130234" cy="668577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3" name="Rectangle 722"/>
          <p:cNvSpPr/>
          <p:nvPr/>
        </p:nvSpPr>
        <p:spPr>
          <a:xfrm>
            <a:off x="5170793" y="411131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" name="Rectangle 724"/>
          <p:cNvSpPr/>
          <p:nvPr/>
        </p:nvSpPr>
        <p:spPr>
          <a:xfrm>
            <a:off x="5170795" y="394672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9" name="Rectangle 728"/>
          <p:cNvSpPr/>
          <p:nvPr/>
        </p:nvSpPr>
        <p:spPr>
          <a:xfrm>
            <a:off x="5170795" y="428115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0" name="Rectangle 729"/>
          <p:cNvSpPr/>
          <p:nvPr/>
        </p:nvSpPr>
        <p:spPr>
          <a:xfrm>
            <a:off x="5170795" y="4449055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1" name="Rectangle 730"/>
          <p:cNvSpPr/>
          <p:nvPr/>
        </p:nvSpPr>
        <p:spPr>
          <a:xfrm>
            <a:off x="5335385" y="411131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2" name="Rectangle 731"/>
          <p:cNvSpPr/>
          <p:nvPr/>
        </p:nvSpPr>
        <p:spPr>
          <a:xfrm>
            <a:off x="5335387" y="394672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3" name="Rectangle 732"/>
          <p:cNvSpPr/>
          <p:nvPr/>
        </p:nvSpPr>
        <p:spPr>
          <a:xfrm>
            <a:off x="5335387" y="428115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4" name="Rectangle 733"/>
          <p:cNvSpPr/>
          <p:nvPr/>
        </p:nvSpPr>
        <p:spPr>
          <a:xfrm>
            <a:off x="5335387" y="4449055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5" name="Rectangle 734"/>
          <p:cNvSpPr/>
          <p:nvPr/>
        </p:nvSpPr>
        <p:spPr>
          <a:xfrm>
            <a:off x="5499977" y="411131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6" name="Rectangle 735"/>
          <p:cNvSpPr/>
          <p:nvPr/>
        </p:nvSpPr>
        <p:spPr>
          <a:xfrm>
            <a:off x="5499979" y="394672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7" name="Rectangle 736"/>
          <p:cNvSpPr/>
          <p:nvPr/>
        </p:nvSpPr>
        <p:spPr>
          <a:xfrm>
            <a:off x="5499979" y="428115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8" name="Rectangle 737"/>
          <p:cNvSpPr/>
          <p:nvPr/>
        </p:nvSpPr>
        <p:spPr>
          <a:xfrm>
            <a:off x="5499979" y="4449055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9" name="Rectangle 738"/>
          <p:cNvSpPr/>
          <p:nvPr/>
        </p:nvSpPr>
        <p:spPr>
          <a:xfrm>
            <a:off x="5664567" y="411131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0" name="Rectangle 739"/>
          <p:cNvSpPr/>
          <p:nvPr/>
        </p:nvSpPr>
        <p:spPr>
          <a:xfrm>
            <a:off x="5664569" y="394672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1" name="Rectangle 740"/>
          <p:cNvSpPr/>
          <p:nvPr/>
        </p:nvSpPr>
        <p:spPr>
          <a:xfrm>
            <a:off x="5664569" y="428115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2" name="Rectangle 741"/>
          <p:cNvSpPr/>
          <p:nvPr/>
        </p:nvSpPr>
        <p:spPr>
          <a:xfrm>
            <a:off x="5664569" y="4449055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3" name="Rectangle 742"/>
          <p:cNvSpPr/>
          <p:nvPr/>
        </p:nvSpPr>
        <p:spPr>
          <a:xfrm>
            <a:off x="5827795" y="411131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4" name="Rectangle 743"/>
          <p:cNvSpPr/>
          <p:nvPr/>
        </p:nvSpPr>
        <p:spPr>
          <a:xfrm>
            <a:off x="5827797" y="394672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5" name="Rectangle 744"/>
          <p:cNvSpPr/>
          <p:nvPr/>
        </p:nvSpPr>
        <p:spPr>
          <a:xfrm>
            <a:off x="5827797" y="428115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6" name="Rectangle 745"/>
          <p:cNvSpPr/>
          <p:nvPr/>
        </p:nvSpPr>
        <p:spPr>
          <a:xfrm>
            <a:off x="5827797" y="4449055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7" name="Rectangle 746"/>
          <p:cNvSpPr/>
          <p:nvPr/>
        </p:nvSpPr>
        <p:spPr>
          <a:xfrm>
            <a:off x="5992387" y="411131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8" name="Rectangle 747"/>
          <p:cNvSpPr/>
          <p:nvPr/>
        </p:nvSpPr>
        <p:spPr>
          <a:xfrm>
            <a:off x="5992389" y="394672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9" name="Rectangle 748"/>
          <p:cNvSpPr/>
          <p:nvPr/>
        </p:nvSpPr>
        <p:spPr>
          <a:xfrm>
            <a:off x="5992389" y="428115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0" name="Rectangle 749"/>
          <p:cNvSpPr/>
          <p:nvPr/>
        </p:nvSpPr>
        <p:spPr>
          <a:xfrm>
            <a:off x="5992389" y="4449055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1" name="Rectangle 750"/>
          <p:cNvSpPr/>
          <p:nvPr/>
        </p:nvSpPr>
        <p:spPr>
          <a:xfrm>
            <a:off x="6156977" y="411131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2" name="Rectangle 751"/>
          <p:cNvSpPr/>
          <p:nvPr/>
        </p:nvSpPr>
        <p:spPr>
          <a:xfrm>
            <a:off x="6156979" y="394672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3" name="Rectangle 752"/>
          <p:cNvSpPr/>
          <p:nvPr/>
        </p:nvSpPr>
        <p:spPr>
          <a:xfrm>
            <a:off x="6156979" y="428115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4" name="Rectangle 753"/>
          <p:cNvSpPr/>
          <p:nvPr/>
        </p:nvSpPr>
        <p:spPr>
          <a:xfrm>
            <a:off x="6156979" y="4449055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5" name="Rectangle 754"/>
          <p:cNvSpPr/>
          <p:nvPr/>
        </p:nvSpPr>
        <p:spPr>
          <a:xfrm>
            <a:off x="6317532" y="411131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6" name="Rectangle 755"/>
          <p:cNvSpPr/>
          <p:nvPr/>
        </p:nvSpPr>
        <p:spPr>
          <a:xfrm>
            <a:off x="6317534" y="394672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7" name="Rectangle 756"/>
          <p:cNvSpPr/>
          <p:nvPr/>
        </p:nvSpPr>
        <p:spPr>
          <a:xfrm>
            <a:off x="6317534" y="428115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8" name="Rectangle 757"/>
          <p:cNvSpPr/>
          <p:nvPr/>
        </p:nvSpPr>
        <p:spPr>
          <a:xfrm>
            <a:off x="6317534" y="4449055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9" name="Rectangle 758"/>
          <p:cNvSpPr/>
          <p:nvPr/>
        </p:nvSpPr>
        <p:spPr>
          <a:xfrm>
            <a:off x="6482124" y="411131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0" name="Rectangle 759"/>
          <p:cNvSpPr/>
          <p:nvPr/>
        </p:nvSpPr>
        <p:spPr>
          <a:xfrm>
            <a:off x="6482126" y="394672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1" name="Rectangle 760"/>
          <p:cNvSpPr/>
          <p:nvPr/>
        </p:nvSpPr>
        <p:spPr>
          <a:xfrm>
            <a:off x="6482126" y="428115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2" name="Rectangle 761"/>
          <p:cNvSpPr/>
          <p:nvPr/>
        </p:nvSpPr>
        <p:spPr>
          <a:xfrm>
            <a:off x="6482126" y="4449055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3" name="Rectangle 762"/>
          <p:cNvSpPr/>
          <p:nvPr/>
        </p:nvSpPr>
        <p:spPr>
          <a:xfrm>
            <a:off x="6642007" y="410966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4" name="Rectangle 763"/>
          <p:cNvSpPr/>
          <p:nvPr/>
        </p:nvSpPr>
        <p:spPr>
          <a:xfrm>
            <a:off x="6642009" y="394507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5" name="Rectangle 764"/>
          <p:cNvSpPr/>
          <p:nvPr/>
        </p:nvSpPr>
        <p:spPr>
          <a:xfrm>
            <a:off x="6642009" y="427949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6" name="Rectangle 765"/>
          <p:cNvSpPr/>
          <p:nvPr/>
        </p:nvSpPr>
        <p:spPr>
          <a:xfrm>
            <a:off x="6642009" y="4447403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7" name="Rectangle 766"/>
          <p:cNvSpPr/>
          <p:nvPr/>
        </p:nvSpPr>
        <p:spPr>
          <a:xfrm>
            <a:off x="6807251" y="410966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8" name="Rectangle 767"/>
          <p:cNvSpPr/>
          <p:nvPr/>
        </p:nvSpPr>
        <p:spPr>
          <a:xfrm>
            <a:off x="6807253" y="394507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9" name="Rectangle 768"/>
          <p:cNvSpPr/>
          <p:nvPr/>
        </p:nvSpPr>
        <p:spPr>
          <a:xfrm>
            <a:off x="6807253" y="427949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0" name="Rectangle 769"/>
          <p:cNvSpPr/>
          <p:nvPr/>
        </p:nvSpPr>
        <p:spPr>
          <a:xfrm>
            <a:off x="6807253" y="4447403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1" name="Rectangle 770"/>
          <p:cNvSpPr/>
          <p:nvPr/>
        </p:nvSpPr>
        <p:spPr>
          <a:xfrm>
            <a:off x="6971843" y="410966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2" name="Rectangle 771"/>
          <p:cNvSpPr/>
          <p:nvPr/>
        </p:nvSpPr>
        <p:spPr>
          <a:xfrm>
            <a:off x="6971845" y="394507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3" name="Rectangle 772"/>
          <p:cNvSpPr/>
          <p:nvPr/>
        </p:nvSpPr>
        <p:spPr>
          <a:xfrm>
            <a:off x="6971845" y="427949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4" name="Rectangle 773"/>
          <p:cNvSpPr/>
          <p:nvPr/>
        </p:nvSpPr>
        <p:spPr>
          <a:xfrm>
            <a:off x="6971845" y="4447403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5" name="Rectangle 774"/>
          <p:cNvSpPr/>
          <p:nvPr/>
        </p:nvSpPr>
        <p:spPr>
          <a:xfrm>
            <a:off x="7136435" y="411131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6" name="Rectangle 775"/>
          <p:cNvSpPr/>
          <p:nvPr/>
        </p:nvSpPr>
        <p:spPr>
          <a:xfrm>
            <a:off x="7136437" y="394672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7" name="Rectangle 776"/>
          <p:cNvSpPr/>
          <p:nvPr/>
        </p:nvSpPr>
        <p:spPr>
          <a:xfrm>
            <a:off x="7136437" y="428115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8" name="Rectangle 777"/>
          <p:cNvSpPr/>
          <p:nvPr/>
        </p:nvSpPr>
        <p:spPr>
          <a:xfrm>
            <a:off x="7136437" y="4449055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9" name="Freeform 778"/>
          <p:cNvSpPr/>
          <p:nvPr/>
        </p:nvSpPr>
        <p:spPr>
          <a:xfrm>
            <a:off x="5170793" y="4836265"/>
            <a:ext cx="2130232" cy="668577"/>
          </a:xfrm>
          <a:custGeom>
            <a:avLst/>
            <a:gdLst>
              <a:gd name="connsiteX0" fmla="*/ 2892425 w 2892425"/>
              <a:gd name="connsiteY0" fmla="*/ 230534 h 351362"/>
              <a:gd name="connsiteX1" fmla="*/ 2670175 w 2892425"/>
              <a:gd name="connsiteY1" fmla="*/ 186084 h 351362"/>
              <a:gd name="connsiteX2" fmla="*/ 2416175 w 2892425"/>
              <a:gd name="connsiteY2" fmla="*/ 138459 h 351362"/>
              <a:gd name="connsiteX3" fmla="*/ 2044700 w 2892425"/>
              <a:gd name="connsiteY3" fmla="*/ 84484 h 351362"/>
              <a:gd name="connsiteX4" fmla="*/ 1651000 w 2892425"/>
              <a:gd name="connsiteY4" fmla="*/ 40034 h 351362"/>
              <a:gd name="connsiteX5" fmla="*/ 1222375 w 2892425"/>
              <a:gd name="connsiteY5" fmla="*/ 8284 h 351362"/>
              <a:gd name="connsiteX6" fmla="*/ 835025 w 2892425"/>
              <a:gd name="connsiteY6" fmla="*/ 1934 h 351362"/>
              <a:gd name="connsiteX7" fmla="*/ 450850 w 2892425"/>
              <a:gd name="connsiteY7" fmla="*/ 36859 h 351362"/>
              <a:gd name="connsiteX8" fmla="*/ 130175 w 2892425"/>
              <a:gd name="connsiteY8" fmla="*/ 113059 h 351362"/>
              <a:gd name="connsiteX9" fmla="*/ 53975 w 2892425"/>
              <a:gd name="connsiteY9" fmla="*/ 160684 h 351362"/>
              <a:gd name="connsiteX10" fmla="*/ 0 w 2892425"/>
              <a:gd name="connsiteY10" fmla="*/ 230534 h 351362"/>
              <a:gd name="connsiteX11" fmla="*/ 53975 w 2892425"/>
              <a:gd name="connsiteY11" fmla="*/ 281334 h 351362"/>
              <a:gd name="connsiteX12" fmla="*/ 276225 w 2892425"/>
              <a:gd name="connsiteY12" fmla="*/ 335309 h 351362"/>
              <a:gd name="connsiteX13" fmla="*/ 615950 w 2892425"/>
              <a:gd name="connsiteY13" fmla="*/ 351184 h 351362"/>
              <a:gd name="connsiteX14" fmla="*/ 1114425 w 2892425"/>
              <a:gd name="connsiteY14" fmla="*/ 341659 h 351362"/>
              <a:gd name="connsiteX15" fmla="*/ 1724025 w 2892425"/>
              <a:gd name="connsiteY15" fmla="*/ 309909 h 351362"/>
              <a:gd name="connsiteX16" fmla="*/ 2381250 w 2892425"/>
              <a:gd name="connsiteY16" fmla="*/ 268634 h 351362"/>
              <a:gd name="connsiteX17" fmla="*/ 2892425 w 2892425"/>
              <a:gd name="connsiteY17" fmla="*/ 230534 h 351362"/>
              <a:gd name="connsiteX0" fmla="*/ 2892671 w 2892671"/>
              <a:gd name="connsiteY0" fmla="*/ 230534 h 351362"/>
              <a:gd name="connsiteX1" fmla="*/ 2670421 w 2892671"/>
              <a:gd name="connsiteY1" fmla="*/ 186084 h 351362"/>
              <a:gd name="connsiteX2" fmla="*/ 2416421 w 2892671"/>
              <a:gd name="connsiteY2" fmla="*/ 138459 h 351362"/>
              <a:gd name="connsiteX3" fmla="*/ 2044946 w 2892671"/>
              <a:gd name="connsiteY3" fmla="*/ 84484 h 351362"/>
              <a:gd name="connsiteX4" fmla="*/ 1651246 w 2892671"/>
              <a:gd name="connsiteY4" fmla="*/ 40034 h 351362"/>
              <a:gd name="connsiteX5" fmla="*/ 1222621 w 2892671"/>
              <a:gd name="connsiteY5" fmla="*/ 8284 h 351362"/>
              <a:gd name="connsiteX6" fmla="*/ 835271 w 2892671"/>
              <a:gd name="connsiteY6" fmla="*/ 1934 h 351362"/>
              <a:gd name="connsiteX7" fmla="*/ 451096 w 2892671"/>
              <a:gd name="connsiteY7" fmla="*/ 36859 h 351362"/>
              <a:gd name="connsiteX8" fmla="*/ 130421 w 2892671"/>
              <a:gd name="connsiteY8" fmla="*/ 113059 h 351362"/>
              <a:gd name="connsiteX9" fmla="*/ 38346 w 2892671"/>
              <a:gd name="connsiteY9" fmla="*/ 160684 h 351362"/>
              <a:gd name="connsiteX10" fmla="*/ 246 w 2892671"/>
              <a:gd name="connsiteY10" fmla="*/ 230534 h 351362"/>
              <a:gd name="connsiteX11" fmla="*/ 54221 w 2892671"/>
              <a:gd name="connsiteY11" fmla="*/ 281334 h 351362"/>
              <a:gd name="connsiteX12" fmla="*/ 276471 w 2892671"/>
              <a:gd name="connsiteY12" fmla="*/ 335309 h 351362"/>
              <a:gd name="connsiteX13" fmla="*/ 616196 w 2892671"/>
              <a:gd name="connsiteY13" fmla="*/ 351184 h 351362"/>
              <a:gd name="connsiteX14" fmla="*/ 1114671 w 2892671"/>
              <a:gd name="connsiteY14" fmla="*/ 341659 h 351362"/>
              <a:gd name="connsiteX15" fmla="*/ 1724271 w 2892671"/>
              <a:gd name="connsiteY15" fmla="*/ 309909 h 351362"/>
              <a:gd name="connsiteX16" fmla="*/ 2381496 w 2892671"/>
              <a:gd name="connsiteY16" fmla="*/ 268634 h 351362"/>
              <a:gd name="connsiteX17" fmla="*/ 2892671 w 2892671"/>
              <a:gd name="connsiteY17" fmla="*/ 230534 h 351362"/>
              <a:gd name="connsiteX0" fmla="*/ 2892936 w 2892936"/>
              <a:gd name="connsiteY0" fmla="*/ 230534 h 351362"/>
              <a:gd name="connsiteX1" fmla="*/ 2670686 w 2892936"/>
              <a:gd name="connsiteY1" fmla="*/ 186084 h 351362"/>
              <a:gd name="connsiteX2" fmla="*/ 2416686 w 2892936"/>
              <a:gd name="connsiteY2" fmla="*/ 138459 h 351362"/>
              <a:gd name="connsiteX3" fmla="*/ 2045211 w 2892936"/>
              <a:gd name="connsiteY3" fmla="*/ 84484 h 351362"/>
              <a:gd name="connsiteX4" fmla="*/ 1651511 w 2892936"/>
              <a:gd name="connsiteY4" fmla="*/ 40034 h 351362"/>
              <a:gd name="connsiteX5" fmla="*/ 1222886 w 2892936"/>
              <a:gd name="connsiteY5" fmla="*/ 8284 h 351362"/>
              <a:gd name="connsiteX6" fmla="*/ 835536 w 2892936"/>
              <a:gd name="connsiteY6" fmla="*/ 1934 h 351362"/>
              <a:gd name="connsiteX7" fmla="*/ 451361 w 2892936"/>
              <a:gd name="connsiteY7" fmla="*/ 36859 h 351362"/>
              <a:gd name="connsiteX8" fmla="*/ 203711 w 2892936"/>
              <a:gd name="connsiteY8" fmla="*/ 90834 h 351362"/>
              <a:gd name="connsiteX9" fmla="*/ 38611 w 2892936"/>
              <a:gd name="connsiteY9" fmla="*/ 160684 h 351362"/>
              <a:gd name="connsiteX10" fmla="*/ 511 w 2892936"/>
              <a:gd name="connsiteY10" fmla="*/ 230534 h 351362"/>
              <a:gd name="connsiteX11" fmla="*/ 54486 w 2892936"/>
              <a:gd name="connsiteY11" fmla="*/ 281334 h 351362"/>
              <a:gd name="connsiteX12" fmla="*/ 276736 w 2892936"/>
              <a:gd name="connsiteY12" fmla="*/ 335309 h 351362"/>
              <a:gd name="connsiteX13" fmla="*/ 616461 w 2892936"/>
              <a:gd name="connsiteY13" fmla="*/ 351184 h 351362"/>
              <a:gd name="connsiteX14" fmla="*/ 1114936 w 2892936"/>
              <a:gd name="connsiteY14" fmla="*/ 341659 h 351362"/>
              <a:gd name="connsiteX15" fmla="*/ 1724536 w 2892936"/>
              <a:gd name="connsiteY15" fmla="*/ 309909 h 351362"/>
              <a:gd name="connsiteX16" fmla="*/ 2381761 w 2892936"/>
              <a:gd name="connsiteY16" fmla="*/ 268634 h 351362"/>
              <a:gd name="connsiteX17" fmla="*/ 2892936 w 2892936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497 w 2892497"/>
              <a:gd name="connsiteY0" fmla="*/ 230534 h 351362"/>
              <a:gd name="connsiteX1" fmla="*/ 2670247 w 2892497"/>
              <a:gd name="connsiteY1" fmla="*/ 186084 h 351362"/>
              <a:gd name="connsiteX2" fmla="*/ 2416247 w 2892497"/>
              <a:gd name="connsiteY2" fmla="*/ 138459 h 351362"/>
              <a:gd name="connsiteX3" fmla="*/ 2044772 w 2892497"/>
              <a:gd name="connsiteY3" fmla="*/ 84484 h 351362"/>
              <a:gd name="connsiteX4" fmla="*/ 1651072 w 2892497"/>
              <a:gd name="connsiteY4" fmla="*/ 40034 h 351362"/>
              <a:gd name="connsiteX5" fmla="*/ 1222447 w 2892497"/>
              <a:gd name="connsiteY5" fmla="*/ 8284 h 351362"/>
              <a:gd name="connsiteX6" fmla="*/ 835097 w 2892497"/>
              <a:gd name="connsiteY6" fmla="*/ 1934 h 351362"/>
              <a:gd name="connsiteX7" fmla="*/ 450922 w 2892497"/>
              <a:gd name="connsiteY7" fmla="*/ 36859 h 351362"/>
              <a:gd name="connsiteX8" fmla="*/ 203272 w 2892497"/>
              <a:gd name="connsiteY8" fmla="*/ 90834 h 351362"/>
              <a:gd name="connsiteX9" fmla="*/ 66747 w 2892497"/>
              <a:gd name="connsiteY9" fmla="*/ 144809 h 351362"/>
              <a:gd name="connsiteX10" fmla="*/ 72 w 2892497"/>
              <a:gd name="connsiteY10" fmla="*/ 230534 h 351362"/>
              <a:gd name="connsiteX11" fmla="*/ 76272 w 2892497"/>
              <a:gd name="connsiteY11" fmla="*/ 294034 h 351362"/>
              <a:gd name="connsiteX12" fmla="*/ 276297 w 2892497"/>
              <a:gd name="connsiteY12" fmla="*/ 335309 h 351362"/>
              <a:gd name="connsiteX13" fmla="*/ 616022 w 2892497"/>
              <a:gd name="connsiteY13" fmla="*/ 351184 h 351362"/>
              <a:gd name="connsiteX14" fmla="*/ 1114497 w 2892497"/>
              <a:gd name="connsiteY14" fmla="*/ 341659 h 351362"/>
              <a:gd name="connsiteX15" fmla="*/ 1724097 w 2892497"/>
              <a:gd name="connsiteY15" fmla="*/ 309909 h 351362"/>
              <a:gd name="connsiteX16" fmla="*/ 2381322 w 2892497"/>
              <a:gd name="connsiteY16" fmla="*/ 268634 h 351362"/>
              <a:gd name="connsiteX17" fmla="*/ 2892497 w 2892497"/>
              <a:gd name="connsiteY17" fmla="*/ 230534 h 35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92497" h="351362">
                <a:moveTo>
                  <a:pt x="2892497" y="230534"/>
                </a:moveTo>
                <a:lnTo>
                  <a:pt x="2670247" y="186084"/>
                </a:lnTo>
                <a:cubicBezTo>
                  <a:pt x="2590872" y="170738"/>
                  <a:pt x="2520493" y="155392"/>
                  <a:pt x="2416247" y="138459"/>
                </a:cubicBezTo>
                <a:cubicBezTo>
                  <a:pt x="2312001" y="121526"/>
                  <a:pt x="2172301" y="100888"/>
                  <a:pt x="2044772" y="84484"/>
                </a:cubicBezTo>
                <a:cubicBezTo>
                  <a:pt x="1917243" y="68080"/>
                  <a:pt x="1788126" y="52734"/>
                  <a:pt x="1651072" y="40034"/>
                </a:cubicBezTo>
                <a:cubicBezTo>
                  <a:pt x="1514018" y="27334"/>
                  <a:pt x="1358443" y="14634"/>
                  <a:pt x="1222447" y="8284"/>
                </a:cubicBezTo>
                <a:cubicBezTo>
                  <a:pt x="1086451" y="1934"/>
                  <a:pt x="963684" y="-2828"/>
                  <a:pt x="835097" y="1934"/>
                </a:cubicBezTo>
                <a:cubicBezTo>
                  <a:pt x="706510" y="6696"/>
                  <a:pt x="556226" y="22042"/>
                  <a:pt x="450922" y="36859"/>
                </a:cubicBezTo>
                <a:cubicBezTo>
                  <a:pt x="345618" y="51676"/>
                  <a:pt x="267301" y="72842"/>
                  <a:pt x="203272" y="90834"/>
                </a:cubicBezTo>
                <a:cubicBezTo>
                  <a:pt x="139243" y="108826"/>
                  <a:pt x="110139" y="121526"/>
                  <a:pt x="66747" y="144809"/>
                </a:cubicBezTo>
                <a:cubicBezTo>
                  <a:pt x="23355" y="168092"/>
                  <a:pt x="-1516" y="205663"/>
                  <a:pt x="72" y="230534"/>
                </a:cubicBezTo>
                <a:cubicBezTo>
                  <a:pt x="1660" y="255405"/>
                  <a:pt x="30235" y="276572"/>
                  <a:pt x="76272" y="294034"/>
                </a:cubicBezTo>
                <a:cubicBezTo>
                  <a:pt x="122309" y="311496"/>
                  <a:pt x="186339" y="325784"/>
                  <a:pt x="276297" y="335309"/>
                </a:cubicBezTo>
                <a:cubicBezTo>
                  <a:pt x="366255" y="344834"/>
                  <a:pt x="476322" y="350126"/>
                  <a:pt x="616022" y="351184"/>
                </a:cubicBezTo>
                <a:cubicBezTo>
                  <a:pt x="755722" y="352242"/>
                  <a:pt x="929818" y="348538"/>
                  <a:pt x="1114497" y="341659"/>
                </a:cubicBezTo>
                <a:cubicBezTo>
                  <a:pt x="1299176" y="334780"/>
                  <a:pt x="1724097" y="309909"/>
                  <a:pt x="1724097" y="309909"/>
                </a:cubicBezTo>
                <a:lnTo>
                  <a:pt x="2381322" y="268634"/>
                </a:lnTo>
                <a:lnTo>
                  <a:pt x="2892497" y="23053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0" name="Rectangle 779"/>
          <p:cNvSpPr/>
          <p:nvPr/>
        </p:nvSpPr>
        <p:spPr>
          <a:xfrm>
            <a:off x="5170791" y="4836265"/>
            <a:ext cx="2130234" cy="668577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1" name="Rectangle 780"/>
          <p:cNvSpPr/>
          <p:nvPr/>
        </p:nvSpPr>
        <p:spPr>
          <a:xfrm>
            <a:off x="5170791" y="5002509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2" name="Rectangle 781"/>
          <p:cNvSpPr/>
          <p:nvPr/>
        </p:nvSpPr>
        <p:spPr>
          <a:xfrm>
            <a:off x="5170793" y="4837917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3" name="Rectangle 782"/>
          <p:cNvSpPr/>
          <p:nvPr/>
        </p:nvSpPr>
        <p:spPr>
          <a:xfrm>
            <a:off x="5170793" y="5172345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4" name="Rectangle 783"/>
          <p:cNvSpPr/>
          <p:nvPr/>
        </p:nvSpPr>
        <p:spPr>
          <a:xfrm>
            <a:off x="5170793" y="534025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6" name="Rectangle 785"/>
          <p:cNvSpPr/>
          <p:nvPr/>
        </p:nvSpPr>
        <p:spPr>
          <a:xfrm>
            <a:off x="5335385" y="4837917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8" name="Rectangle 787"/>
          <p:cNvSpPr/>
          <p:nvPr/>
        </p:nvSpPr>
        <p:spPr>
          <a:xfrm>
            <a:off x="5335385" y="534025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0" name="Rectangle 789"/>
          <p:cNvSpPr/>
          <p:nvPr/>
        </p:nvSpPr>
        <p:spPr>
          <a:xfrm>
            <a:off x="5499977" y="4837917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2" name="Rectangle 791"/>
          <p:cNvSpPr/>
          <p:nvPr/>
        </p:nvSpPr>
        <p:spPr>
          <a:xfrm>
            <a:off x="5499977" y="534025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4" name="Rectangle 793"/>
          <p:cNvSpPr/>
          <p:nvPr/>
        </p:nvSpPr>
        <p:spPr>
          <a:xfrm>
            <a:off x="5664567" y="4837917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6" name="Rectangle 795"/>
          <p:cNvSpPr/>
          <p:nvPr/>
        </p:nvSpPr>
        <p:spPr>
          <a:xfrm>
            <a:off x="5664567" y="534025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8" name="Rectangle 797"/>
          <p:cNvSpPr/>
          <p:nvPr/>
        </p:nvSpPr>
        <p:spPr>
          <a:xfrm>
            <a:off x="5827795" y="4837917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0" name="Rectangle 799"/>
          <p:cNvSpPr/>
          <p:nvPr/>
        </p:nvSpPr>
        <p:spPr>
          <a:xfrm>
            <a:off x="5827795" y="534025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2" name="Rectangle 801"/>
          <p:cNvSpPr/>
          <p:nvPr/>
        </p:nvSpPr>
        <p:spPr>
          <a:xfrm>
            <a:off x="5992387" y="4837917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4" name="Rectangle 803"/>
          <p:cNvSpPr/>
          <p:nvPr/>
        </p:nvSpPr>
        <p:spPr>
          <a:xfrm>
            <a:off x="5992387" y="534025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6" name="Rectangle 805"/>
          <p:cNvSpPr/>
          <p:nvPr/>
        </p:nvSpPr>
        <p:spPr>
          <a:xfrm>
            <a:off x="6156977" y="4837917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8" name="Rectangle 807"/>
          <p:cNvSpPr/>
          <p:nvPr/>
        </p:nvSpPr>
        <p:spPr>
          <a:xfrm>
            <a:off x="6156977" y="534025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0" name="Rectangle 809"/>
          <p:cNvSpPr/>
          <p:nvPr/>
        </p:nvSpPr>
        <p:spPr>
          <a:xfrm>
            <a:off x="6317532" y="4837917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2" name="Rectangle 811"/>
          <p:cNvSpPr/>
          <p:nvPr/>
        </p:nvSpPr>
        <p:spPr>
          <a:xfrm>
            <a:off x="6317532" y="534025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4" name="Rectangle 813"/>
          <p:cNvSpPr/>
          <p:nvPr/>
        </p:nvSpPr>
        <p:spPr>
          <a:xfrm>
            <a:off x="6482124" y="4837917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6" name="Rectangle 815"/>
          <p:cNvSpPr/>
          <p:nvPr/>
        </p:nvSpPr>
        <p:spPr>
          <a:xfrm>
            <a:off x="6482124" y="534025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7" name="Rectangle 816"/>
          <p:cNvSpPr/>
          <p:nvPr/>
        </p:nvSpPr>
        <p:spPr>
          <a:xfrm>
            <a:off x="6642005" y="5000857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8" name="Rectangle 817"/>
          <p:cNvSpPr/>
          <p:nvPr/>
        </p:nvSpPr>
        <p:spPr>
          <a:xfrm>
            <a:off x="6642007" y="4836265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" name="Rectangle 819"/>
          <p:cNvSpPr/>
          <p:nvPr/>
        </p:nvSpPr>
        <p:spPr>
          <a:xfrm>
            <a:off x="6642007" y="533859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" name="Rectangle 820"/>
          <p:cNvSpPr/>
          <p:nvPr/>
        </p:nvSpPr>
        <p:spPr>
          <a:xfrm>
            <a:off x="6807249" y="5000857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4" name="Rectangle 823"/>
          <p:cNvSpPr/>
          <p:nvPr/>
        </p:nvSpPr>
        <p:spPr>
          <a:xfrm>
            <a:off x="6807251" y="533859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5" name="Rectangle 824"/>
          <p:cNvSpPr/>
          <p:nvPr/>
        </p:nvSpPr>
        <p:spPr>
          <a:xfrm>
            <a:off x="6971841" y="5000857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7" name="Rectangle 826"/>
          <p:cNvSpPr/>
          <p:nvPr/>
        </p:nvSpPr>
        <p:spPr>
          <a:xfrm>
            <a:off x="6971843" y="5170693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8" name="Rectangle 827"/>
          <p:cNvSpPr/>
          <p:nvPr/>
        </p:nvSpPr>
        <p:spPr>
          <a:xfrm>
            <a:off x="6971843" y="533859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1" name="Rectangle 830"/>
          <p:cNvSpPr/>
          <p:nvPr/>
        </p:nvSpPr>
        <p:spPr>
          <a:xfrm>
            <a:off x="7136435" y="5172345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699038" y="4273986"/>
            <a:ext cx="2892497" cy="351362"/>
          </a:xfrm>
          <a:custGeom>
            <a:avLst/>
            <a:gdLst>
              <a:gd name="connsiteX0" fmla="*/ 2892425 w 2892425"/>
              <a:gd name="connsiteY0" fmla="*/ 230534 h 351362"/>
              <a:gd name="connsiteX1" fmla="*/ 2670175 w 2892425"/>
              <a:gd name="connsiteY1" fmla="*/ 186084 h 351362"/>
              <a:gd name="connsiteX2" fmla="*/ 2416175 w 2892425"/>
              <a:gd name="connsiteY2" fmla="*/ 138459 h 351362"/>
              <a:gd name="connsiteX3" fmla="*/ 2044700 w 2892425"/>
              <a:gd name="connsiteY3" fmla="*/ 84484 h 351362"/>
              <a:gd name="connsiteX4" fmla="*/ 1651000 w 2892425"/>
              <a:gd name="connsiteY4" fmla="*/ 40034 h 351362"/>
              <a:gd name="connsiteX5" fmla="*/ 1222375 w 2892425"/>
              <a:gd name="connsiteY5" fmla="*/ 8284 h 351362"/>
              <a:gd name="connsiteX6" fmla="*/ 835025 w 2892425"/>
              <a:gd name="connsiteY6" fmla="*/ 1934 h 351362"/>
              <a:gd name="connsiteX7" fmla="*/ 450850 w 2892425"/>
              <a:gd name="connsiteY7" fmla="*/ 36859 h 351362"/>
              <a:gd name="connsiteX8" fmla="*/ 130175 w 2892425"/>
              <a:gd name="connsiteY8" fmla="*/ 113059 h 351362"/>
              <a:gd name="connsiteX9" fmla="*/ 53975 w 2892425"/>
              <a:gd name="connsiteY9" fmla="*/ 160684 h 351362"/>
              <a:gd name="connsiteX10" fmla="*/ 0 w 2892425"/>
              <a:gd name="connsiteY10" fmla="*/ 230534 h 351362"/>
              <a:gd name="connsiteX11" fmla="*/ 53975 w 2892425"/>
              <a:gd name="connsiteY11" fmla="*/ 281334 h 351362"/>
              <a:gd name="connsiteX12" fmla="*/ 276225 w 2892425"/>
              <a:gd name="connsiteY12" fmla="*/ 335309 h 351362"/>
              <a:gd name="connsiteX13" fmla="*/ 615950 w 2892425"/>
              <a:gd name="connsiteY13" fmla="*/ 351184 h 351362"/>
              <a:gd name="connsiteX14" fmla="*/ 1114425 w 2892425"/>
              <a:gd name="connsiteY14" fmla="*/ 341659 h 351362"/>
              <a:gd name="connsiteX15" fmla="*/ 1724025 w 2892425"/>
              <a:gd name="connsiteY15" fmla="*/ 309909 h 351362"/>
              <a:gd name="connsiteX16" fmla="*/ 2381250 w 2892425"/>
              <a:gd name="connsiteY16" fmla="*/ 268634 h 351362"/>
              <a:gd name="connsiteX17" fmla="*/ 2892425 w 2892425"/>
              <a:gd name="connsiteY17" fmla="*/ 230534 h 351362"/>
              <a:gd name="connsiteX0" fmla="*/ 2892671 w 2892671"/>
              <a:gd name="connsiteY0" fmla="*/ 230534 h 351362"/>
              <a:gd name="connsiteX1" fmla="*/ 2670421 w 2892671"/>
              <a:gd name="connsiteY1" fmla="*/ 186084 h 351362"/>
              <a:gd name="connsiteX2" fmla="*/ 2416421 w 2892671"/>
              <a:gd name="connsiteY2" fmla="*/ 138459 h 351362"/>
              <a:gd name="connsiteX3" fmla="*/ 2044946 w 2892671"/>
              <a:gd name="connsiteY3" fmla="*/ 84484 h 351362"/>
              <a:gd name="connsiteX4" fmla="*/ 1651246 w 2892671"/>
              <a:gd name="connsiteY4" fmla="*/ 40034 h 351362"/>
              <a:gd name="connsiteX5" fmla="*/ 1222621 w 2892671"/>
              <a:gd name="connsiteY5" fmla="*/ 8284 h 351362"/>
              <a:gd name="connsiteX6" fmla="*/ 835271 w 2892671"/>
              <a:gd name="connsiteY6" fmla="*/ 1934 h 351362"/>
              <a:gd name="connsiteX7" fmla="*/ 451096 w 2892671"/>
              <a:gd name="connsiteY7" fmla="*/ 36859 h 351362"/>
              <a:gd name="connsiteX8" fmla="*/ 130421 w 2892671"/>
              <a:gd name="connsiteY8" fmla="*/ 113059 h 351362"/>
              <a:gd name="connsiteX9" fmla="*/ 38346 w 2892671"/>
              <a:gd name="connsiteY9" fmla="*/ 160684 h 351362"/>
              <a:gd name="connsiteX10" fmla="*/ 246 w 2892671"/>
              <a:gd name="connsiteY10" fmla="*/ 230534 h 351362"/>
              <a:gd name="connsiteX11" fmla="*/ 54221 w 2892671"/>
              <a:gd name="connsiteY11" fmla="*/ 281334 h 351362"/>
              <a:gd name="connsiteX12" fmla="*/ 276471 w 2892671"/>
              <a:gd name="connsiteY12" fmla="*/ 335309 h 351362"/>
              <a:gd name="connsiteX13" fmla="*/ 616196 w 2892671"/>
              <a:gd name="connsiteY13" fmla="*/ 351184 h 351362"/>
              <a:gd name="connsiteX14" fmla="*/ 1114671 w 2892671"/>
              <a:gd name="connsiteY14" fmla="*/ 341659 h 351362"/>
              <a:gd name="connsiteX15" fmla="*/ 1724271 w 2892671"/>
              <a:gd name="connsiteY15" fmla="*/ 309909 h 351362"/>
              <a:gd name="connsiteX16" fmla="*/ 2381496 w 2892671"/>
              <a:gd name="connsiteY16" fmla="*/ 268634 h 351362"/>
              <a:gd name="connsiteX17" fmla="*/ 2892671 w 2892671"/>
              <a:gd name="connsiteY17" fmla="*/ 230534 h 351362"/>
              <a:gd name="connsiteX0" fmla="*/ 2892936 w 2892936"/>
              <a:gd name="connsiteY0" fmla="*/ 230534 h 351362"/>
              <a:gd name="connsiteX1" fmla="*/ 2670686 w 2892936"/>
              <a:gd name="connsiteY1" fmla="*/ 186084 h 351362"/>
              <a:gd name="connsiteX2" fmla="*/ 2416686 w 2892936"/>
              <a:gd name="connsiteY2" fmla="*/ 138459 h 351362"/>
              <a:gd name="connsiteX3" fmla="*/ 2045211 w 2892936"/>
              <a:gd name="connsiteY3" fmla="*/ 84484 h 351362"/>
              <a:gd name="connsiteX4" fmla="*/ 1651511 w 2892936"/>
              <a:gd name="connsiteY4" fmla="*/ 40034 h 351362"/>
              <a:gd name="connsiteX5" fmla="*/ 1222886 w 2892936"/>
              <a:gd name="connsiteY5" fmla="*/ 8284 h 351362"/>
              <a:gd name="connsiteX6" fmla="*/ 835536 w 2892936"/>
              <a:gd name="connsiteY6" fmla="*/ 1934 h 351362"/>
              <a:gd name="connsiteX7" fmla="*/ 451361 w 2892936"/>
              <a:gd name="connsiteY7" fmla="*/ 36859 h 351362"/>
              <a:gd name="connsiteX8" fmla="*/ 203711 w 2892936"/>
              <a:gd name="connsiteY8" fmla="*/ 90834 h 351362"/>
              <a:gd name="connsiteX9" fmla="*/ 38611 w 2892936"/>
              <a:gd name="connsiteY9" fmla="*/ 160684 h 351362"/>
              <a:gd name="connsiteX10" fmla="*/ 511 w 2892936"/>
              <a:gd name="connsiteY10" fmla="*/ 230534 h 351362"/>
              <a:gd name="connsiteX11" fmla="*/ 54486 w 2892936"/>
              <a:gd name="connsiteY11" fmla="*/ 281334 h 351362"/>
              <a:gd name="connsiteX12" fmla="*/ 276736 w 2892936"/>
              <a:gd name="connsiteY12" fmla="*/ 335309 h 351362"/>
              <a:gd name="connsiteX13" fmla="*/ 616461 w 2892936"/>
              <a:gd name="connsiteY13" fmla="*/ 351184 h 351362"/>
              <a:gd name="connsiteX14" fmla="*/ 1114936 w 2892936"/>
              <a:gd name="connsiteY14" fmla="*/ 341659 h 351362"/>
              <a:gd name="connsiteX15" fmla="*/ 1724536 w 2892936"/>
              <a:gd name="connsiteY15" fmla="*/ 309909 h 351362"/>
              <a:gd name="connsiteX16" fmla="*/ 2381761 w 2892936"/>
              <a:gd name="connsiteY16" fmla="*/ 268634 h 351362"/>
              <a:gd name="connsiteX17" fmla="*/ 2892936 w 2892936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497 w 2892497"/>
              <a:gd name="connsiteY0" fmla="*/ 230534 h 351362"/>
              <a:gd name="connsiteX1" fmla="*/ 2670247 w 2892497"/>
              <a:gd name="connsiteY1" fmla="*/ 186084 h 351362"/>
              <a:gd name="connsiteX2" fmla="*/ 2416247 w 2892497"/>
              <a:gd name="connsiteY2" fmla="*/ 138459 h 351362"/>
              <a:gd name="connsiteX3" fmla="*/ 2044772 w 2892497"/>
              <a:gd name="connsiteY3" fmla="*/ 84484 h 351362"/>
              <a:gd name="connsiteX4" fmla="*/ 1651072 w 2892497"/>
              <a:gd name="connsiteY4" fmla="*/ 40034 h 351362"/>
              <a:gd name="connsiteX5" fmla="*/ 1222447 w 2892497"/>
              <a:gd name="connsiteY5" fmla="*/ 8284 h 351362"/>
              <a:gd name="connsiteX6" fmla="*/ 835097 w 2892497"/>
              <a:gd name="connsiteY6" fmla="*/ 1934 h 351362"/>
              <a:gd name="connsiteX7" fmla="*/ 450922 w 2892497"/>
              <a:gd name="connsiteY7" fmla="*/ 36859 h 351362"/>
              <a:gd name="connsiteX8" fmla="*/ 203272 w 2892497"/>
              <a:gd name="connsiteY8" fmla="*/ 90834 h 351362"/>
              <a:gd name="connsiteX9" fmla="*/ 66747 w 2892497"/>
              <a:gd name="connsiteY9" fmla="*/ 144809 h 351362"/>
              <a:gd name="connsiteX10" fmla="*/ 72 w 2892497"/>
              <a:gd name="connsiteY10" fmla="*/ 230534 h 351362"/>
              <a:gd name="connsiteX11" fmla="*/ 76272 w 2892497"/>
              <a:gd name="connsiteY11" fmla="*/ 294034 h 351362"/>
              <a:gd name="connsiteX12" fmla="*/ 276297 w 2892497"/>
              <a:gd name="connsiteY12" fmla="*/ 335309 h 351362"/>
              <a:gd name="connsiteX13" fmla="*/ 616022 w 2892497"/>
              <a:gd name="connsiteY13" fmla="*/ 351184 h 351362"/>
              <a:gd name="connsiteX14" fmla="*/ 1114497 w 2892497"/>
              <a:gd name="connsiteY14" fmla="*/ 341659 h 351362"/>
              <a:gd name="connsiteX15" fmla="*/ 1724097 w 2892497"/>
              <a:gd name="connsiteY15" fmla="*/ 309909 h 351362"/>
              <a:gd name="connsiteX16" fmla="*/ 2381322 w 2892497"/>
              <a:gd name="connsiteY16" fmla="*/ 268634 h 351362"/>
              <a:gd name="connsiteX17" fmla="*/ 2892497 w 2892497"/>
              <a:gd name="connsiteY17" fmla="*/ 230534 h 35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92497" h="351362">
                <a:moveTo>
                  <a:pt x="2892497" y="230534"/>
                </a:moveTo>
                <a:lnTo>
                  <a:pt x="2670247" y="186084"/>
                </a:lnTo>
                <a:cubicBezTo>
                  <a:pt x="2590872" y="170738"/>
                  <a:pt x="2520493" y="155392"/>
                  <a:pt x="2416247" y="138459"/>
                </a:cubicBezTo>
                <a:cubicBezTo>
                  <a:pt x="2312001" y="121526"/>
                  <a:pt x="2172301" y="100888"/>
                  <a:pt x="2044772" y="84484"/>
                </a:cubicBezTo>
                <a:cubicBezTo>
                  <a:pt x="1917243" y="68080"/>
                  <a:pt x="1788126" y="52734"/>
                  <a:pt x="1651072" y="40034"/>
                </a:cubicBezTo>
                <a:cubicBezTo>
                  <a:pt x="1514018" y="27334"/>
                  <a:pt x="1358443" y="14634"/>
                  <a:pt x="1222447" y="8284"/>
                </a:cubicBezTo>
                <a:cubicBezTo>
                  <a:pt x="1086451" y="1934"/>
                  <a:pt x="963684" y="-2828"/>
                  <a:pt x="835097" y="1934"/>
                </a:cubicBezTo>
                <a:cubicBezTo>
                  <a:pt x="706510" y="6696"/>
                  <a:pt x="556226" y="22042"/>
                  <a:pt x="450922" y="36859"/>
                </a:cubicBezTo>
                <a:cubicBezTo>
                  <a:pt x="345618" y="51676"/>
                  <a:pt x="267301" y="72842"/>
                  <a:pt x="203272" y="90834"/>
                </a:cubicBezTo>
                <a:cubicBezTo>
                  <a:pt x="139243" y="108826"/>
                  <a:pt x="110139" y="121526"/>
                  <a:pt x="66747" y="144809"/>
                </a:cubicBezTo>
                <a:cubicBezTo>
                  <a:pt x="23355" y="168092"/>
                  <a:pt x="-1516" y="205663"/>
                  <a:pt x="72" y="230534"/>
                </a:cubicBezTo>
                <a:cubicBezTo>
                  <a:pt x="1660" y="255405"/>
                  <a:pt x="30235" y="276572"/>
                  <a:pt x="76272" y="294034"/>
                </a:cubicBezTo>
                <a:cubicBezTo>
                  <a:pt x="122309" y="311496"/>
                  <a:pt x="186339" y="325784"/>
                  <a:pt x="276297" y="335309"/>
                </a:cubicBezTo>
                <a:cubicBezTo>
                  <a:pt x="366255" y="344834"/>
                  <a:pt x="476322" y="350126"/>
                  <a:pt x="616022" y="351184"/>
                </a:cubicBezTo>
                <a:cubicBezTo>
                  <a:pt x="755722" y="352242"/>
                  <a:pt x="929818" y="348538"/>
                  <a:pt x="1114497" y="341659"/>
                </a:cubicBezTo>
                <a:cubicBezTo>
                  <a:pt x="1299176" y="334780"/>
                  <a:pt x="1724097" y="309909"/>
                  <a:pt x="1724097" y="309909"/>
                </a:cubicBezTo>
                <a:lnTo>
                  <a:pt x="2381322" y="268634"/>
                </a:lnTo>
                <a:lnTo>
                  <a:pt x="2892497" y="23053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90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Freeform 718"/>
          <p:cNvSpPr/>
          <p:nvPr/>
        </p:nvSpPr>
        <p:spPr>
          <a:xfrm>
            <a:off x="3474352" y="1993116"/>
            <a:ext cx="2130232" cy="668577"/>
          </a:xfrm>
          <a:custGeom>
            <a:avLst/>
            <a:gdLst>
              <a:gd name="connsiteX0" fmla="*/ 2892425 w 2892425"/>
              <a:gd name="connsiteY0" fmla="*/ 230534 h 351362"/>
              <a:gd name="connsiteX1" fmla="*/ 2670175 w 2892425"/>
              <a:gd name="connsiteY1" fmla="*/ 186084 h 351362"/>
              <a:gd name="connsiteX2" fmla="*/ 2416175 w 2892425"/>
              <a:gd name="connsiteY2" fmla="*/ 138459 h 351362"/>
              <a:gd name="connsiteX3" fmla="*/ 2044700 w 2892425"/>
              <a:gd name="connsiteY3" fmla="*/ 84484 h 351362"/>
              <a:gd name="connsiteX4" fmla="*/ 1651000 w 2892425"/>
              <a:gd name="connsiteY4" fmla="*/ 40034 h 351362"/>
              <a:gd name="connsiteX5" fmla="*/ 1222375 w 2892425"/>
              <a:gd name="connsiteY5" fmla="*/ 8284 h 351362"/>
              <a:gd name="connsiteX6" fmla="*/ 835025 w 2892425"/>
              <a:gd name="connsiteY6" fmla="*/ 1934 h 351362"/>
              <a:gd name="connsiteX7" fmla="*/ 450850 w 2892425"/>
              <a:gd name="connsiteY7" fmla="*/ 36859 h 351362"/>
              <a:gd name="connsiteX8" fmla="*/ 130175 w 2892425"/>
              <a:gd name="connsiteY8" fmla="*/ 113059 h 351362"/>
              <a:gd name="connsiteX9" fmla="*/ 53975 w 2892425"/>
              <a:gd name="connsiteY9" fmla="*/ 160684 h 351362"/>
              <a:gd name="connsiteX10" fmla="*/ 0 w 2892425"/>
              <a:gd name="connsiteY10" fmla="*/ 230534 h 351362"/>
              <a:gd name="connsiteX11" fmla="*/ 53975 w 2892425"/>
              <a:gd name="connsiteY11" fmla="*/ 281334 h 351362"/>
              <a:gd name="connsiteX12" fmla="*/ 276225 w 2892425"/>
              <a:gd name="connsiteY12" fmla="*/ 335309 h 351362"/>
              <a:gd name="connsiteX13" fmla="*/ 615950 w 2892425"/>
              <a:gd name="connsiteY13" fmla="*/ 351184 h 351362"/>
              <a:gd name="connsiteX14" fmla="*/ 1114425 w 2892425"/>
              <a:gd name="connsiteY14" fmla="*/ 341659 h 351362"/>
              <a:gd name="connsiteX15" fmla="*/ 1724025 w 2892425"/>
              <a:gd name="connsiteY15" fmla="*/ 309909 h 351362"/>
              <a:gd name="connsiteX16" fmla="*/ 2381250 w 2892425"/>
              <a:gd name="connsiteY16" fmla="*/ 268634 h 351362"/>
              <a:gd name="connsiteX17" fmla="*/ 2892425 w 2892425"/>
              <a:gd name="connsiteY17" fmla="*/ 230534 h 351362"/>
              <a:gd name="connsiteX0" fmla="*/ 2892671 w 2892671"/>
              <a:gd name="connsiteY0" fmla="*/ 230534 h 351362"/>
              <a:gd name="connsiteX1" fmla="*/ 2670421 w 2892671"/>
              <a:gd name="connsiteY1" fmla="*/ 186084 h 351362"/>
              <a:gd name="connsiteX2" fmla="*/ 2416421 w 2892671"/>
              <a:gd name="connsiteY2" fmla="*/ 138459 h 351362"/>
              <a:gd name="connsiteX3" fmla="*/ 2044946 w 2892671"/>
              <a:gd name="connsiteY3" fmla="*/ 84484 h 351362"/>
              <a:gd name="connsiteX4" fmla="*/ 1651246 w 2892671"/>
              <a:gd name="connsiteY4" fmla="*/ 40034 h 351362"/>
              <a:gd name="connsiteX5" fmla="*/ 1222621 w 2892671"/>
              <a:gd name="connsiteY5" fmla="*/ 8284 h 351362"/>
              <a:gd name="connsiteX6" fmla="*/ 835271 w 2892671"/>
              <a:gd name="connsiteY6" fmla="*/ 1934 h 351362"/>
              <a:gd name="connsiteX7" fmla="*/ 451096 w 2892671"/>
              <a:gd name="connsiteY7" fmla="*/ 36859 h 351362"/>
              <a:gd name="connsiteX8" fmla="*/ 130421 w 2892671"/>
              <a:gd name="connsiteY8" fmla="*/ 113059 h 351362"/>
              <a:gd name="connsiteX9" fmla="*/ 38346 w 2892671"/>
              <a:gd name="connsiteY9" fmla="*/ 160684 h 351362"/>
              <a:gd name="connsiteX10" fmla="*/ 246 w 2892671"/>
              <a:gd name="connsiteY10" fmla="*/ 230534 h 351362"/>
              <a:gd name="connsiteX11" fmla="*/ 54221 w 2892671"/>
              <a:gd name="connsiteY11" fmla="*/ 281334 h 351362"/>
              <a:gd name="connsiteX12" fmla="*/ 276471 w 2892671"/>
              <a:gd name="connsiteY12" fmla="*/ 335309 h 351362"/>
              <a:gd name="connsiteX13" fmla="*/ 616196 w 2892671"/>
              <a:gd name="connsiteY13" fmla="*/ 351184 h 351362"/>
              <a:gd name="connsiteX14" fmla="*/ 1114671 w 2892671"/>
              <a:gd name="connsiteY14" fmla="*/ 341659 h 351362"/>
              <a:gd name="connsiteX15" fmla="*/ 1724271 w 2892671"/>
              <a:gd name="connsiteY15" fmla="*/ 309909 h 351362"/>
              <a:gd name="connsiteX16" fmla="*/ 2381496 w 2892671"/>
              <a:gd name="connsiteY16" fmla="*/ 268634 h 351362"/>
              <a:gd name="connsiteX17" fmla="*/ 2892671 w 2892671"/>
              <a:gd name="connsiteY17" fmla="*/ 230534 h 351362"/>
              <a:gd name="connsiteX0" fmla="*/ 2892936 w 2892936"/>
              <a:gd name="connsiteY0" fmla="*/ 230534 h 351362"/>
              <a:gd name="connsiteX1" fmla="*/ 2670686 w 2892936"/>
              <a:gd name="connsiteY1" fmla="*/ 186084 h 351362"/>
              <a:gd name="connsiteX2" fmla="*/ 2416686 w 2892936"/>
              <a:gd name="connsiteY2" fmla="*/ 138459 h 351362"/>
              <a:gd name="connsiteX3" fmla="*/ 2045211 w 2892936"/>
              <a:gd name="connsiteY3" fmla="*/ 84484 h 351362"/>
              <a:gd name="connsiteX4" fmla="*/ 1651511 w 2892936"/>
              <a:gd name="connsiteY4" fmla="*/ 40034 h 351362"/>
              <a:gd name="connsiteX5" fmla="*/ 1222886 w 2892936"/>
              <a:gd name="connsiteY5" fmla="*/ 8284 h 351362"/>
              <a:gd name="connsiteX6" fmla="*/ 835536 w 2892936"/>
              <a:gd name="connsiteY6" fmla="*/ 1934 h 351362"/>
              <a:gd name="connsiteX7" fmla="*/ 451361 w 2892936"/>
              <a:gd name="connsiteY7" fmla="*/ 36859 h 351362"/>
              <a:gd name="connsiteX8" fmla="*/ 203711 w 2892936"/>
              <a:gd name="connsiteY8" fmla="*/ 90834 h 351362"/>
              <a:gd name="connsiteX9" fmla="*/ 38611 w 2892936"/>
              <a:gd name="connsiteY9" fmla="*/ 160684 h 351362"/>
              <a:gd name="connsiteX10" fmla="*/ 511 w 2892936"/>
              <a:gd name="connsiteY10" fmla="*/ 230534 h 351362"/>
              <a:gd name="connsiteX11" fmla="*/ 54486 w 2892936"/>
              <a:gd name="connsiteY11" fmla="*/ 281334 h 351362"/>
              <a:gd name="connsiteX12" fmla="*/ 276736 w 2892936"/>
              <a:gd name="connsiteY12" fmla="*/ 335309 h 351362"/>
              <a:gd name="connsiteX13" fmla="*/ 616461 w 2892936"/>
              <a:gd name="connsiteY13" fmla="*/ 351184 h 351362"/>
              <a:gd name="connsiteX14" fmla="*/ 1114936 w 2892936"/>
              <a:gd name="connsiteY14" fmla="*/ 341659 h 351362"/>
              <a:gd name="connsiteX15" fmla="*/ 1724536 w 2892936"/>
              <a:gd name="connsiteY15" fmla="*/ 309909 h 351362"/>
              <a:gd name="connsiteX16" fmla="*/ 2381761 w 2892936"/>
              <a:gd name="connsiteY16" fmla="*/ 268634 h 351362"/>
              <a:gd name="connsiteX17" fmla="*/ 2892936 w 2892936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497 w 2892497"/>
              <a:gd name="connsiteY0" fmla="*/ 230534 h 351362"/>
              <a:gd name="connsiteX1" fmla="*/ 2670247 w 2892497"/>
              <a:gd name="connsiteY1" fmla="*/ 186084 h 351362"/>
              <a:gd name="connsiteX2" fmla="*/ 2416247 w 2892497"/>
              <a:gd name="connsiteY2" fmla="*/ 138459 h 351362"/>
              <a:gd name="connsiteX3" fmla="*/ 2044772 w 2892497"/>
              <a:gd name="connsiteY3" fmla="*/ 84484 h 351362"/>
              <a:gd name="connsiteX4" fmla="*/ 1651072 w 2892497"/>
              <a:gd name="connsiteY4" fmla="*/ 40034 h 351362"/>
              <a:gd name="connsiteX5" fmla="*/ 1222447 w 2892497"/>
              <a:gd name="connsiteY5" fmla="*/ 8284 h 351362"/>
              <a:gd name="connsiteX6" fmla="*/ 835097 w 2892497"/>
              <a:gd name="connsiteY6" fmla="*/ 1934 h 351362"/>
              <a:gd name="connsiteX7" fmla="*/ 450922 w 2892497"/>
              <a:gd name="connsiteY7" fmla="*/ 36859 h 351362"/>
              <a:gd name="connsiteX8" fmla="*/ 203272 w 2892497"/>
              <a:gd name="connsiteY8" fmla="*/ 90834 h 351362"/>
              <a:gd name="connsiteX9" fmla="*/ 66747 w 2892497"/>
              <a:gd name="connsiteY9" fmla="*/ 144809 h 351362"/>
              <a:gd name="connsiteX10" fmla="*/ 72 w 2892497"/>
              <a:gd name="connsiteY10" fmla="*/ 230534 h 351362"/>
              <a:gd name="connsiteX11" fmla="*/ 76272 w 2892497"/>
              <a:gd name="connsiteY11" fmla="*/ 294034 h 351362"/>
              <a:gd name="connsiteX12" fmla="*/ 276297 w 2892497"/>
              <a:gd name="connsiteY12" fmla="*/ 335309 h 351362"/>
              <a:gd name="connsiteX13" fmla="*/ 616022 w 2892497"/>
              <a:gd name="connsiteY13" fmla="*/ 351184 h 351362"/>
              <a:gd name="connsiteX14" fmla="*/ 1114497 w 2892497"/>
              <a:gd name="connsiteY14" fmla="*/ 341659 h 351362"/>
              <a:gd name="connsiteX15" fmla="*/ 1724097 w 2892497"/>
              <a:gd name="connsiteY15" fmla="*/ 309909 h 351362"/>
              <a:gd name="connsiteX16" fmla="*/ 2381322 w 2892497"/>
              <a:gd name="connsiteY16" fmla="*/ 268634 h 351362"/>
              <a:gd name="connsiteX17" fmla="*/ 2892497 w 2892497"/>
              <a:gd name="connsiteY17" fmla="*/ 230534 h 35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92497" h="351362">
                <a:moveTo>
                  <a:pt x="2892497" y="230534"/>
                </a:moveTo>
                <a:lnTo>
                  <a:pt x="2670247" y="186084"/>
                </a:lnTo>
                <a:cubicBezTo>
                  <a:pt x="2590872" y="170738"/>
                  <a:pt x="2520493" y="155392"/>
                  <a:pt x="2416247" y="138459"/>
                </a:cubicBezTo>
                <a:cubicBezTo>
                  <a:pt x="2312001" y="121526"/>
                  <a:pt x="2172301" y="100888"/>
                  <a:pt x="2044772" y="84484"/>
                </a:cubicBezTo>
                <a:cubicBezTo>
                  <a:pt x="1917243" y="68080"/>
                  <a:pt x="1788126" y="52734"/>
                  <a:pt x="1651072" y="40034"/>
                </a:cubicBezTo>
                <a:cubicBezTo>
                  <a:pt x="1514018" y="27334"/>
                  <a:pt x="1358443" y="14634"/>
                  <a:pt x="1222447" y="8284"/>
                </a:cubicBezTo>
                <a:cubicBezTo>
                  <a:pt x="1086451" y="1934"/>
                  <a:pt x="963684" y="-2828"/>
                  <a:pt x="835097" y="1934"/>
                </a:cubicBezTo>
                <a:cubicBezTo>
                  <a:pt x="706510" y="6696"/>
                  <a:pt x="556226" y="22042"/>
                  <a:pt x="450922" y="36859"/>
                </a:cubicBezTo>
                <a:cubicBezTo>
                  <a:pt x="345618" y="51676"/>
                  <a:pt x="267301" y="72842"/>
                  <a:pt x="203272" y="90834"/>
                </a:cubicBezTo>
                <a:cubicBezTo>
                  <a:pt x="139243" y="108826"/>
                  <a:pt x="110139" y="121526"/>
                  <a:pt x="66747" y="144809"/>
                </a:cubicBezTo>
                <a:cubicBezTo>
                  <a:pt x="23355" y="168092"/>
                  <a:pt x="-1516" y="205663"/>
                  <a:pt x="72" y="230534"/>
                </a:cubicBezTo>
                <a:cubicBezTo>
                  <a:pt x="1660" y="255405"/>
                  <a:pt x="30235" y="276572"/>
                  <a:pt x="76272" y="294034"/>
                </a:cubicBezTo>
                <a:cubicBezTo>
                  <a:pt x="122309" y="311496"/>
                  <a:pt x="186339" y="325784"/>
                  <a:pt x="276297" y="335309"/>
                </a:cubicBezTo>
                <a:cubicBezTo>
                  <a:pt x="366255" y="344834"/>
                  <a:pt x="476322" y="350126"/>
                  <a:pt x="616022" y="351184"/>
                </a:cubicBezTo>
                <a:cubicBezTo>
                  <a:pt x="755722" y="352242"/>
                  <a:pt x="929818" y="348538"/>
                  <a:pt x="1114497" y="341659"/>
                </a:cubicBezTo>
                <a:cubicBezTo>
                  <a:pt x="1299176" y="334780"/>
                  <a:pt x="1724097" y="309909"/>
                  <a:pt x="1724097" y="309909"/>
                </a:cubicBezTo>
                <a:lnTo>
                  <a:pt x="2381322" y="268634"/>
                </a:lnTo>
                <a:lnTo>
                  <a:pt x="2892497" y="23053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0" name="Rectangle 719"/>
          <p:cNvSpPr/>
          <p:nvPr/>
        </p:nvSpPr>
        <p:spPr>
          <a:xfrm>
            <a:off x="3474350" y="1993116"/>
            <a:ext cx="2130234" cy="668577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3" name="Rectangle 722"/>
          <p:cNvSpPr/>
          <p:nvPr/>
        </p:nvSpPr>
        <p:spPr>
          <a:xfrm>
            <a:off x="3474350" y="215936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" name="Rectangle 724"/>
          <p:cNvSpPr/>
          <p:nvPr/>
        </p:nvSpPr>
        <p:spPr>
          <a:xfrm>
            <a:off x="3474352" y="199476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9" name="Rectangle 728"/>
          <p:cNvSpPr/>
          <p:nvPr/>
        </p:nvSpPr>
        <p:spPr>
          <a:xfrm>
            <a:off x="3474352" y="2329196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0" name="Rectangle 729"/>
          <p:cNvSpPr/>
          <p:nvPr/>
        </p:nvSpPr>
        <p:spPr>
          <a:xfrm>
            <a:off x="3474352" y="249710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1" name="Rectangle 730"/>
          <p:cNvSpPr/>
          <p:nvPr/>
        </p:nvSpPr>
        <p:spPr>
          <a:xfrm>
            <a:off x="3638942" y="215936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2" name="Rectangle 731"/>
          <p:cNvSpPr/>
          <p:nvPr/>
        </p:nvSpPr>
        <p:spPr>
          <a:xfrm>
            <a:off x="3638944" y="199476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3" name="Rectangle 732"/>
          <p:cNvSpPr/>
          <p:nvPr/>
        </p:nvSpPr>
        <p:spPr>
          <a:xfrm>
            <a:off x="3638944" y="2329196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4" name="Rectangle 733"/>
          <p:cNvSpPr/>
          <p:nvPr/>
        </p:nvSpPr>
        <p:spPr>
          <a:xfrm>
            <a:off x="3638944" y="249710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5" name="Rectangle 734"/>
          <p:cNvSpPr/>
          <p:nvPr/>
        </p:nvSpPr>
        <p:spPr>
          <a:xfrm>
            <a:off x="3803534" y="215936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6" name="Rectangle 735"/>
          <p:cNvSpPr/>
          <p:nvPr/>
        </p:nvSpPr>
        <p:spPr>
          <a:xfrm>
            <a:off x="3803536" y="199476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7" name="Rectangle 736"/>
          <p:cNvSpPr/>
          <p:nvPr/>
        </p:nvSpPr>
        <p:spPr>
          <a:xfrm>
            <a:off x="3803536" y="2329196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8" name="Rectangle 737"/>
          <p:cNvSpPr/>
          <p:nvPr/>
        </p:nvSpPr>
        <p:spPr>
          <a:xfrm>
            <a:off x="3803536" y="249710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9" name="Rectangle 738"/>
          <p:cNvSpPr/>
          <p:nvPr/>
        </p:nvSpPr>
        <p:spPr>
          <a:xfrm>
            <a:off x="3968124" y="215936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0" name="Rectangle 739"/>
          <p:cNvSpPr/>
          <p:nvPr/>
        </p:nvSpPr>
        <p:spPr>
          <a:xfrm>
            <a:off x="3968126" y="199476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1" name="Rectangle 740"/>
          <p:cNvSpPr/>
          <p:nvPr/>
        </p:nvSpPr>
        <p:spPr>
          <a:xfrm>
            <a:off x="3968126" y="2329196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2" name="Rectangle 741"/>
          <p:cNvSpPr/>
          <p:nvPr/>
        </p:nvSpPr>
        <p:spPr>
          <a:xfrm>
            <a:off x="3968126" y="249710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3" name="Rectangle 742"/>
          <p:cNvSpPr/>
          <p:nvPr/>
        </p:nvSpPr>
        <p:spPr>
          <a:xfrm>
            <a:off x="4131352" y="215936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4" name="Rectangle 743"/>
          <p:cNvSpPr/>
          <p:nvPr/>
        </p:nvSpPr>
        <p:spPr>
          <a:xfrm>
            <a:off x="4131354" y="199476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5" name="Rectangle 744"/>
          <p:cNvSpPr/>
          <p:nvPr/>
        </p:nvSpPr>
        <p:spPr>
          <a:xfrm>
            <a:off x="4131354" y="2329196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6" name="Rectangle 745"/>
          <p:cNvSpPr/>
          <p:nvPr/>
        </p:nvSpPr>
        <p:spPr>
          <a:xfrm>
            <a:off x="4131354" y="249710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7" name="Rectangle 746"/>
          <p:cNvSpPr/>
          <p:nvPr/>
        </p:nvSpPr>
        <p:spPr>
          <a:xfrm>
            <a:off x="4295944" y="215936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8" name="Rectangle 747"/>
          <p:cNvSpPr/>
          <p:nvPr/>
        </p:nvSpPr>
        <p:spPr>
          <a:xfrm>
            <a:off x="4295946" y="199476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9" name="Rectangle 748"/>
          <p:cNvSpPr/>
          <p:nvPr/>
        </p:nvSpPr>
        <p:spPr>
          <a:xfrm>
            <a:off x="4295946" y="2329196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0" name="Rectangle 749"/>
          <p:cNvSpPr/>
          <p:nvPr/>
        </p:nvSpPr>
        <p:spPr>
          <a:xfrm>
            <a:off x="4295946" y="249710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1" name="Rectangle 750"/>
          <p:cNvSpPr/>
          <p:nvPr/>
        </p:nvSpPr>
        <p:spPr>
          <a:xfrm>
            <a:off x="4460534" y="215936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2" name="Rectangle 751"/>
          <p:cNvSpPr/>
          <p:nvPr/>
        </p:nvSpPr>
        <p:spPr>
          <a:xfrm>
            <a:off x="4460536" y="199476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3" name="Rectangle 752"/>
          <p:cNvSpPr/>
          <p:nvPr/>
        </p:nvSpPr>
        <p:spPr>
          <a:xfrm>
            <a:off x="4460536" y="2329196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4" name="Rectangle 753"/>
          <p:cNvSpPr/>
          <p:nvPr/>
        </p:nvSpPr>
        <p:spPr>
          <a:xfrm>
            <a:off x="4460536" y="249710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5" name="Rectangle 754"/>
          <p:cNvSpPr/>
          <p:nvPr/>
        </p:nvSpPr>
        <p:spPr>
          <a:xfrm>
            <a:off x="4621089" y="215936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6" name="Rectangle 755"/>
          <p:cNvSpPr/>
          <p:nvPr/>
        </p:nvSpPr>
        <p:spPr>
          <a:xfrm>
            <a:off x="4621091" y="199476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7" name="Rectangle 756"/>
          <p:cNvSpPr/>
          <p:nvPr/>
        </p:nvSpPr>
        <p:spPr>
          <a:xfrm>
            <a:off x="4621091" y="2329196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8" name="Rectangle 757"/>
          <p:cNvSpPr/>
          <p:nvPr/>
        </p:nvSpPr>
        <p:spPr>
          <a:xfrm>
            <a:off x="4621091" y="249710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9" name="Rectangle 758"/>
          <p:cNvSpPr/>
          <p:nvPr/>
        </p:nvSpPr>
        <p:spPr>
          <a:xfrm>
            <a:off x="4785681" y="215936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0" name="Rectangle 759"/>
          <p:cNvSpPr/>
          <p:nvPr/>
        </p:nvSpPr>
        <p:spPr>
          <a:xfrm>
            <a:off x="4785683" y="199476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1" name="Rectangle 760"/>
          <p:cNvSpPr/>
          <p:nvPr/>
        </p:nvSpPr>
        <p:spPr>
          <a:xfrm>
            <a:off x="4785683" y="2329196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2" name="Rectangle 761"/>
          <p:cNvSpPr/>
          <p:nvPr/>
        </p:nvSpPr>
        <p:spPr>
          <a:xfrm>
            <a:off x="4785683" y="249710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3" name="Rectangle 762"/>
          <p:cNvSpPr/>
          <p:nvPr/>
        </p:nvSpPr>
        <p:spPr>
          <a:xfrm>
            <a:off x="4945564" y="215770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4" name="Rectangle 763"/>
          <p:cNvSpPr/>
          <p:nvPr/>
        </p:nvSpPr>
        <p:spPr>
          <a:xfrm>
            <a:off x="4945566" y="1993116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5" name="Rectangle 764"/>
          <p:cNvSpPr/>
          <p:nvPr/>
        </p:nvSpPr>
        <p:spPr>
          <a:xfrm>
            <a:off x="4945566" y="232754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6" name="Rectangle 765"/>
          <p:cNvSpPr/>
          <p:nvPr/>
        </p:nvSpPr>
        <p:spPr>
          <a:xfrm>
            <a:off x="4945566" y="2495449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7" name="Rectangle 766"/>
          <p:cNvSpPr/>
          <p:nvPr/>
        </p:nvSpPr>
        <p:spPr>
          <a:xfrm>
            <a:off x="5110808" y="215770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8" name="Rectangle 767"/>
          <p:cNvSpPr/>
          <p:nvPr/>
        </p:nvSpPr>
        <p:spPr>
          <a:xfrm>
            <a:off x="5110810" y="1993116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9" name="Rectangle 768"/>
          <p:cNvSpPr/>
          <p:nvPr/>
        </p:nvSpPr>
        <p:spPr>
          <a:xfrm>
            <a:off x="5110810" y="232754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0" name="Rectangle 769"/>
          <p:cNvSpPr/>
          <p:nvPr/>
        </p:nvSpPr>
        <p:spPr>
          <a:xfrm>
            <a:off x="5110810" y="2495449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1" name="Rectangle 770"/>
          <p:cNvSpPr/>
          <p:nvPr/>
        </p:nvSpPr>
        <p:spPr>
          <a:xfrm>
            <a:off x="5275400" y="215770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2" name="Rectangle 771"/>
          <p:cNvSpPr/>
          <p:nvPr/>
        </p:nvSpPr>
        <p:spPr>
          <a:xfrm>
            <a:off x="5275402" y="1993116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3" name="Rectangle 772"/>
          <p:cNvSpPr/>
          <p:nvPr/>
        </p:nvSpPr>
        <p:spPr>
          <a:xfrm>
            <a:off x="5275402" y="232754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4" name="Rectangle 773"/>
          <p:cNvSpPr/>
          <p:nvPr/>
        </p:nvSpPr>
        <p:spPr>
          <a:xfrm>
            <a:off x="5275402" y="2495449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5" name="Rectangle 774"/>
          <p:cNvSpPr/>
          <p:nvPr/>
        </p:nvSpPr>
        <p:spPr>
          <a:xfrm>
            <a:off x="5439992" y="215936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6" name="Rectangle 775"/>
          <p:cNvSpPr/>
          <p:nvPr/>
        </p:nvSpPr>
        <p:spPr>
          <a:xfrm>
            <a:off x="5439994" y="199476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7" name="Rectangle 776"/>
          <p:cNvSpPr/>
          <p:nvPr/>
        </p:nvSpPr>
        <p:spPr>
          <a:xfrm>
            <a:off x="5439994" y="2329196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8" name="Rectangle 777"/>
          <p:cNvSpPr/>
          <p:nvPr/>
        </p:nvSpPr>
        <p:spPr>
          <a:xfrm>
            <a:off x="5439994" y="249710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6252149" y="1991464"/>
            <a:ext cx="2130236" cy="668577"/>
            <a:chOff x="6252149" y="1991464"/>
            <a:chExt cx="2130236" cy="668577"/>
          </a:xfrm>
        </p:grpSpPr>
        <p:sp>
          <p:nvSpPr>
            <p:cNvPr id="779" name="Freeform 778"/>
            <p:cNvSpPr/>
            <p:nvPr/>
          </p:nvSpPr>
          <p:spPr>
            <a:xfrm>
              <a:off x="6252151" y="1991464"/>
              <a:ext cx="2130232" cy="668577"/>
            </a:xfrm>
            <a:custGeom>
              <a:avLst/>
              <a:gdLst>
                <a:gd name="connsiteX0" fmla="*/ 2892425 w 2892425"/>
                <a:gd name="connsiteY0" fmla="*/ 230534 h 351362"/>
                <a:gd name="connsiteX1" fmla="*/ 2670175 w 2892425"/>
                <a:gd name="connsiteY1" fmla="*/ 186084 h 351362"/>
                <a:gd name="connsiteX2" fmla="*/ 2416175 w 2892425"/>
                <a:gd name="connsiteY2" fmla="*/ 138459 h 351362"/>
                <a:gd name="connsiteX3" fmla="*/ 2044700 w 2892425"/>
                <a:gd name="connsiteY3" fmla="*/ 84484 h 351362"/>
                <a:gd name="connsiteX4" fmla="*/ 1651000 w 2892425"/>
                <a:gd name="connsiteY4" fmla="*/ 40034 h 351362"/>
                <a:gd name="connsiteX5" fmla="*/ 1222375 w 2892425"/>
                <a:gd name="connsiteY5" fmla="*/ 8284 h 351362"/>
                <a:gd name="connsiteX6" fmla="*/ 835025 w 2892425"/>
                <a:gd name="connsiteY6" fmla="*/ 1934 h 351362"/>
                <a:gd name="connsiteX7" fmla="*/ 450850 w 2892425"/>
                <a:gd name="connsiteY7" fmla="*/ 36859 h 351362"/>
                <a:gd name="connsiteX8" fmla="*/ 130175 w 2892425"/>
                <a:gd name="connsiteY8" fmla="*/ 113059 h 351362"/>
                <a:gd name="connsiteX9" fmla="*/ 53975 w 2892425"/>
                <a:gd name="connsiteY9" fmla="*/ 160684 h 351362"/>
                <a:gd name="connsiteX10" fmla="*/ 0 w 2892425"/>
                <a:gd name="connsiteY10" fmla="*/ 230534 h 351362"/>
                <a:gd name="connsiteX11" fmla="*/ 53975 w 2892425"/>
                <a:gd name="connsiteY11" fmla="*/ 281334 h 351362"/>
                <a:gd name="connsiteX12" fmla="*/ 276225 w 2892425"/>
                <a:gd name="connsiteY12" fmla="*/ 335309 h 351362"/>
                <a:gd name="connsiteX13" fmla="*/ 615950 w 2892425"/>
                <a:gd name="connsiteY13" fmla="*/ 351184 h 351362"/>
                <a:gd name="connsiteX14" fmla="*/ 1114425 w 2892425"/>
                <a:gd name="connsiteY14" fmla="*/ 341659 h 351362"/>
                <a:gd name="connsiteX15" fmla="*/ 1724025 w 2892425"/>
                <a:gd name="connsiteY15" fmla="*/ 309909 h 351362"/>
                <a:gd name="connsiteX16" fmla="*/ 2381250 w 2892425"/>
                <a:gd name="connsiteY16" fmla="*/ 268634 h 351362"/>
                <a:gd name="connsiteX17" fmla="*/ 2892425 w 2892425"/>
                <a:gd name="connsiteY17" fmla="*/ 230534 h 351362"/>
                <a:gd name="connsiteX0" fmla="*/ 2892671 w 2892671"/>
                <a:gd name="connsiteY0" fmla="*/ 230534 h 351362"/>
                <a:gd name="connsiteX1" fmla="*/ 2670421 w 2892671"/>
                <a:gd name="connsiteY1" fmla="*/ 186084 h 351362"/>
                <a:gd name="connsiteX2" fmla="*/ 2416421 w 2892671"/>
                <a:gd name="connsiteY2" fmla="*/ 138459 h 351362"/>
                <a:gd name="connsiteX3" fmla="*/ 2044946 w 2892671"/>
                <a:gd name="connsiteY3" fmla="*/ 84484 h 351362"/>
                <a:gd name="connsiteX4" fmla="*/ 1651246 w 2892671"/>
                <a:gd name="connsiteY4" fmla="*/ 40034 h 351362"/>
                <a:gd name="connsiteX5" fmla="*/ 1222621 w 2892671"/>
                <a:gd name="connsiteY5" fmla="*/ 8284 h 351362"/>
                <a:gd name="connsiteX6" fmla="*/ 835271 w 2892671"/>
                <a:gd name="connsiteY6" fmla="*/ 1934 h 351362"/>
                <a:gd name="connsiteX7" fmla="*/ 451096 w 2892671"/>
                <a:gd name="connsiteY7" fmla="*/ 36859 h 351362"/>
                <a:gd name="connsiteX8" fmla="*/ 130421 w 2892671"/>
                <a:gd name="connsiteY8" fmla="*/ 113059 h 351362"/>
                <a:gd name="connsiteX9" fmla="*/ 38346 w 2892671"/>
                <a:gd name="connsiteY9" fmla="*/ 160684 h 351362"/>
                <a:gd name="connsiteX10" fmla="*/ 246 w 2892671"/>
                <a:gd name="connsiteY10" fmla="*/ 230534 h 351362"/>
                <a:gd name="connsiteX11" fmla="*/ 54221 w 2892671"/>
                <a:gd name="connsiteY11" fmla="*/ 281334 h 351362"/>
                <a:gd name="connsiteX12" fmla="*/ 276471 w 2892671"/>
                <a:gd name="connsiteY12" fmla="*/ 335309 h 351362"/>
                <a:gd name="connsiteX13" fmla="*/ 616196 w 2892671"/>
                <a:gd name="connsiteY13" fmla="*/ 351184 h 351362"/>
                <a:gd name="connsiteX14" fmla="*/ 1114671 w 2892671"/>
                <a:gd name="connsiteY14" fmla="*/ 341659 h 351362"/>
                <a:gd name="connsiteX15" fmla="*/ 1724271 w 2892671"/>
                <a:gd name="connsiteY15" fmla="*/ 309909 h 351362"/>
                <a:gd name="connsiteX16" fmla="*/ 2381496 w 2892671"/>
                <a:gd name="connsiteY16" fmla="*/ 268634 h 351362"/>
                <a:gd name="connsiteX17" fmla="*/ 2892671 w 2892671"/>
                <a:gd name="connsiteY17" fmla="*/ 230534 h 351362"/>
                <a:gd name="connsiteX0" fmla="*/ 2892936 w 2892936"/>
                <a:gd name="connsiteY0" fmla="*/ 230534 h 351362"/>
                <a:gd name="connsiteX1" fmla="*/ 2670686 w 2892936"/>
                <a:gd name="connsiteY1" fmla="*/ 186084 h 351362"/>
                <a:gd name="connsiteX2" fmla="*/ 2416686 w 2892936"/>
                <a:gd name="connsiteY2" fmla="*/ 138459 h 351362"/>
                <a:gd name="connsiteX3" fmla="*/ 2045211 w 2892936"/>
                <a:gd name="connsiteY3" fmla="*/ 84484 h 351362"/>
                <a:gd name="connsiteX4" fmla="*/ 1651511 w 2892936"/>
                <a:gd name="connsiteY4" fmla="*/ 40034 h 351362"/>
                <a:gd name="connsiteX5" fmla="*/ 1222886 w 2892936"/>
                <a:gd name="connsiteY5" fmla="*/ 8284 h 351362"/>
                <a:gd name="connsiteX6" fmla="*/ 835536 w 2892936"/>
                <a:gd name="connsiteY6" fmla="*/ 1934 h 351362"/>
                <a:gd name="connsiteX7" fmla="*/ 451361 w 2892936"/>
                <a:gd name="connsiteY7" fmla="*/ 36859 h 351362"/>
                <a:gd name="connsiteX8" fmla="*/ 203711 w 2892936"/>
                <a:gd name="connsiteY8" fmla="*/ 90834 h 351362"/>
                <a:gd name="connsiteX9" fmla="*/ 38611 w 2892936"/>
                <a:gd name="connsiteY9" fmla="*/ 160684 h 351362"/>
                <a:gd name="connsiteX10" fmla="*/ 511 w 2892936"/>
                <a:gd name="connsiteY10" fmla="*/ 230534 h 351362"/>
                <a:gd name="connsiteX11" fmla="*/ 54486 w 2892936"/>
                <a:gd name="connsiteY11" fmla="*/ 281334 h 351362"/>
                <a:gd name="connsiteX12" fmla="*/ 276736 w 2892936"/>
                <a:gd name="connsiteY12" fmla="*/ 335309 h 351362"/>
                <a:gd name="connsiteX13" fmla="*/ 616461 w 2892936"/>
                <a:gd name="connsiteY13" fmla="*/ 351184 h 351362"/>
                <a:gd name="connsiteX14" fmla="*/ 1114936 w 2892936"/>
                <a:gd name="connsiteY14" fmla="*/ 341659 h 351362"/>
                <a:gd name="connsiteX15" fmla="*/ 1724536 w 2892936"/>
                <a:gd name="connsiteY15" fmla="*/ 309909 h 351362"/>
                <a:gd name="connsiteX16" fmla="*/ 2381761 w 2892936"/>
                <a:gd name="connsiteY16" fmla="*/ 268634 h 351362"/>
                <a:gd name="connsiteX17" fmla="*/ 2892936 w 2892936"/>
                <a:gd name="connsiteY17" fmla="*/ 230534 h 351362"/>
                <a:gd name="connsiteX0" fmla="*/ 2892688 w 2892688"/>
                <a:gd name="connsiteY0" fmla="*/ 230534 h 351362"/>
                <a:gd name="connsiteX1" fmla="*/ 2670438 w 2892688"/>
                <a:gd name="connsiteY1" fmla="*/ 186084 h 351362"/>
                <a:gd name="connsiteX2" fmla="*/ 2416438 w 2892688"/>
                <a:gd name="connsiteY2" fmla="*/ 138459 h 351362"/>
                <a:gd name="connsiteX3" fmla="*/ 2044963 w 2892688"/>
                <a:gd name="connsiteY3" fmla="*/ 84484 h 351362"/>
                <a:gd name="connsiteX4" fmla="*/ 1651263 w 2892688"/>
                <a:gd name="connsiteY4" fmla="*/ 40034 h 351362"/>
                <a:gd name="connsiteX5" fmla="*/ 1222638 w 2892688"/>
                <a:gd name="connsiteY5" fmla="*/ 8284 h 351362"/>
                <a:gd name="connsiteX6" fmla="*/ 835288 w 2892688"/>
                <a:gd name="connsiteY6" fmla="*/ 1934 h 351362"/>
                <a:gd name="connsiteX7" fmla="*/ 451113 w 2892688"/>
                <a:gd name="connsiteY7" fmla="*/ 36859 h 351362"/>
                <a:gd name="connsiteX8" fmla="*/ 203463 w 2892688"/>
                <a:gd name="connsiteY8" fmla="*/ 90834 h 351362"/>
                <a:gd name="connsiteX9" fmla="*/ 66938 w 2892688"/>
                <a:gd name="connsiteY9" fmla="*/ 144809 h 351362"/>
                <a:gd name="connsiteX10" fmla="*/ 263 w 2892688"/>
                <a:gd name="connsiteY10" fmla="*/ 230534 h 351362"/>
                <a:gd name="connsiteX11" fmla="*/ 54238 w 2892688"/>
                <a:gd name="connsiteY11" fmla="*/ 281334 h 351362"/>
                <a:gd name="connsiteX12" fmla="*/ 276488 w 2892688"/>
                <a:gd name="connsiteY12" fmla="*/ 335309 h 351362"/>
                <a:gd name="connsiteX13" fmla="*/ 616213 w 2892688"/>
                <a:gd name="connsiteY13" fmla="*/ 351184 h 351362"/>
                <a:gd name="connsiteX14" fmla="*/ 1114688 w 2892688"/>
                <a:gd name="connsiteY14" fmla="*/ 341659 h 351362"/>
                <a:gd name="connsiteX15" fmla="*/ 1724288 w 2892688"/>
                <a:gd name="connsiteY15" fmla="*/ 309909 h 351362"/>
                <a:gd name="connsiteX16" fmla="*/ 2381513 w 2892688"/>
                <a:gd name="connsiteY16" fmla="*/ 268634 h 351362"/>
                <a:gd name="connsiteX17" fmla="*/ 2892688 w 2892688"/>
                <a:gd name="connsiteY17" fmla="*/ 230534 h 351362"/>
                <a:gd name="connsiteX0" fmla="*/ 2892688 w 2892688"/>
                <a:gd name="connsiteY0" fmla="*/ 230534 h 351362"/>
                <a:gd name="connsiteX1" fmla="*/ 2670438 w 2892688"/>
                <a:gd name="connsiteY1" fmla="*/ 186084 h 351362"/>
                <a:gd name="connsiteX2" fmla="*/ 2416438 w 2892688"/>
                <a:gd name="connsiteY2" fmla="*/ 138459 h 351362"/>
                <a:gd name="connsiteX3" fmla="*/ 2044963 w 2892688"/>
                <a:gd name="connsiteY3" fmla="*/ 84484 h 351362"/>
                <a:gd name="connsiteX4" fmla="*/ 1651263 w 2892688"/>
                <a:gd name="connsiteY4" fmla="*/ 40034 h 351362"/>
                <a:gd name="connsiteX5" fmla="*/ 1222638 w 2892688"/>
                <a:gd name="connsiteY5" fmla="*/ 8284 h 351362"/>
                <a:gd name="connsiteX6" fmla="*/ 835288 w 2892688"/>
                <a:gd name="connsiteY6" fmla="*/ 1934 h 351362"/>
                <a:gd name="connsiteX7" fmla="*/ 451113 w 2892688"/>
                <a:gd name="connsiteY7" fmla="*/ 36859 h 351362"/>
                <a:gd name="connsiteX8" fmla="*/ 203463 w 2892688"/>
                <a:gd name="connsiteY8" fmla="*/ 90834 h 351362"/>
                <a:gd name="connsiteX9" fmla="*/ 66938 w 2892688"/>
                <a:gd name="connsiteY9" fmla="*/ 144809 h 351362"/>
                <a:gd name="connsiteX10" fmla="*/ 263 w 2892688"/>
                <a:gd name="connsiteY10" fmla="*/ 230534 h 351362"/>
                <a:gd name="connsiteX11" fmla="*/ 54238 w 2892688"/>
                <a:gd name="connsiteY11" fmla="*/ 281334 h 351362"/>
                <a:gd name="connsiteX12" fmla="*/ 276488 w 2892688"/>
                <a:gd name="connsiteY12" fmla="*/ 335309 h 351362"/>
                <a:gd name="connsiteX13" fmla="*/ 616213 w 2892688"/>
                <a:gd name="connsiteY13" fmla="*/ 351184 h 351362"/>
                <a:gd name="connsiteX14" fmla="*/ 1114688 w 2892688"/>
                <a:gd name="connsiteY14" fmla="*/ 341659 h 351362"/>
                <a:gd name="connsiteX15" fmla="*/ 1724288 w 2892688"/>
                <a:gd name="connsiteY15" fmla="*/ 309909 h 351362"/>
                <a:gd name="connsiteX16" fmla="*/ 2381513 w 2892688"/>
                <a:gd name="connsiteY16" fmla="*/ 268634 h 351362"/>
                <a:gd name="connsiteX17" fmla="*/ 2892688 w 2892688"/>
                <a:gd name="connsiteY17" fmla="*/ 230534 h 351362"/>
                <a:gd name="connsiteX0" fmla="*/ 2892497 w 2892497"/>
                <a:gd name="connsiteY0" fmla="*/ 230534 h 351362"/>
                <a:gd name="connsiteX1" fmla="*/ 2670247 w 2892497"/>
                <a:gd name="connsiteY1" fmla="*/ 186084 h 351362"/>
                <a:gd name="connsiteX2" fmla="*/ 2416247 w 2892497"/>
                <a:gd name="connsiteY2" fmla="*/ 138459 h 351362"/>
                <a:gd name="connsiteX3" fmla="*/ 2044772 w 2892497"/>
                <a:gd name="connsiteY3" fmla="*/ 84484 h 351362"/>
                <a:gd name="connsiteX4" fmla="*/ 1651072 w 2892497"/>
                <a:gd name="connsiteY4" fmla="*/ 40034 h 351362"/>
                <a:gd name="connsiteX5" fmla="*/ 1222447 w 2892497"/>
                <a:gd name="connsiteY5" fmla="*/ 8284 h 351362"/>
                <a:gd name="connsiteX6" fmla="*/ 835097 w 2892497"/>
                <a:gd name="connsiteY6" fmla="*/ 1934 h 351362"/>
                <a:gd name="connsiteX7" fmla="*/ 450922 w 2892497"/>
                <a:gd name="connsiteY7" fmla="*/ 36859 h 351362"/>
                <a:gd name="connsiteX8" fmla="*/ 203272 w 2892497"/>
                <a:gd name="connsiteY8" fmla="*/ 90834 h 351362"/>
                <a:gd name="connsiteX9" fmla="*/ 66747 w 2892497"/>
                <a:gd name="connsiteY9" fmla="*/ 144809 h 351362"/>
                <a:gd name="connsiteX10" fmla="*/ 72 w 2892497"/>
                <a:gd name="connsiteY10" fmla="*/ 230534 h 351362"/>
                <a:gd name="connsiteX11" fmla="*/ 76272 w 2892497"/>
                <a:gd name="connsiteY11" fmla="*/ 294034 h 351362"/>
                <a:gd name="connsiteX12" fmla="*/ 276297 w 2892497"/>
                <a:gd name="connsiteY12" fmla="*/ 335309 h 351362"/>
                <a:gd name="connsiteX13" fmla="*/ 616022 w 2892497"/>
                <a:gd name="connsiteY13" fmla="*/ 351184 h 351362"/>
                <a:gd name="connsiteX14" fmla="*/ 1114497 w 2892497"/>
                <a:gd name="connsiteY14" fmla="*/ 341659 h 351362"/>
                <a:gd name="connsiteX15" fmla="*/ 1724097 w 2892497"/>
                <a:gd name="connsiteY15" fmla="*/ 309909 h 351362"/>
                <a:gd name="connsiteX16" fmla="*/ 2381322 w 2892497"/>
                <a:gd name="connsiteY16" fmla="*/ 268634 h 351362"/>
                <a:gd name="connsiteX17" fmla="*/ 2892497 w 2892497"/>
                <a:gd name="connsiteY17" fmla="*/ 230534 h 35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92497" h="351362">
                  <a:moveTo>
                    <a:pt x="2892497" y="230534"/>
                  </a:moveTo>
                  <a:lnTo>
                    <a:pt x="2670247" y="186084"/>
                  </a:lnTo>
                  <a:cubicBezTo>
                    <a:pt x="2590872" y="170738"/>
                    <a:pt x="2520493" y="155392"/>
                    <a:pt x="2416247" y="138459"/>
                  </a:cubicBezTo>
                  <a:cubicBezTo>
                    <a:pt x="2312001" y="121526"/>
                    <a:pt x="2172301" y="100888"/>
                    <a:pt x="2044772" y="84484"/>
                  </a:cubicBezTo>
                  <a:cubicBezTo>
                    <a:pt x="1917243" y="68080"/>
                    <a:pt x="1788126" y="52734"/>
                    <a:pt x="1651072" y="40034"/>
                  </a:cubicBezTo>
                  <a:cubicBezTo>
                    <a:pt x="1514018" y="27334"/>
                    <a:pt x="1358443" y="14634"/>
                    <a:pt x="1222447" y="8284"/>
                  </a:cubicBezTo>
                  <a:cubicBezTo>
                    <a:pt x="1086451" y="1934"/>
                    <a:pt x="963684" y="-2828"/>
                    <a:pt x="835097" y="1934"/>
                  </a:cubicBezTo>
                  <a:cubicBezTo>
                    <a:pt x="706510" y="6696"/>
                    <a:pt x="556226" y="22042"/>
                    <a:pt x="450922" y="36859"/>
                  </a:cubicBezTo>
                  <a:cubicBezTo>
                    <a:pt x="345618" y="51676"/>
                    <a:pt x="267301" y="72842"/>
                    <a:pt x="203272" y="90834"/>
                  </a:cubicBezTo>
                  <a:cubicBezTo>
                    <a:pt x="139243" y="108826"/>
                    <a:pt x="110139" y="121526"/>
                    <a:pt x="66747" y="144809"/>
                  </a:cubicBezTo>
                  <a:cubicBezTo>
                    <a:pt x="23355" y="168092"/>
                    <a:pt x="-1516" y="205663"/>
                    <a:pt x="72" y="230534"/>
                  </a:cubicBezTo>
                  <a:cubicBezTo>
                    <a:pt x="1660" y="255405"/>
                    <a:pt x="30235" y="276572"/>
                    <a:pt x="76272" y="294034"/>
                  </a:cubicBezTo>
                  <a:cubicBezTo>
                    <a:pt x="122309" y="311496"/>
                    <a:pt x="186339" y="325784"/>
                    <a:pt x="276297" y="335309"/>
                  </a:cubicBezTo>
                  <a:cubicBezTo>
                    <a:pt x="366255" y="344834"/>
                    <a:pt x="476322" y="350126"/>
                    <a:pt x="616022" y="351184"/>
                  </a:cubicBezTo>
                  <a:cubicBezTo>
                    <a:pt x="755722" y="352242"/>
                    <a:pt x="929818" y="348538"/>
                    <a:pt x="1114497" y="341659"/>
                  </a:cubicBezTo>
                  <a:cubicBezTo>
                    <a:pt x="1299176" y="334780"/>
                    <a:pt x="1724097" y="309909"/>
                    <a:pt x="1724097" y="309909"/>
                  </a:cubicBezTo>
                  <a:lnTo>
                    <a:pt x="2381322" y="268634"/>
                  </a:lnTo>
                  <a:lnTo>
                    <a:pt x="2892497" y="23053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0" name="Rectangle 779"/>
            <p:cNvSpPr/>
            <p:nvPr/>
          </p:nvSpPr>
          <p:spPr>
            <a:xfrm>
              <a:off x="6252149" y="1991464"/>
              <a:ext cx="2130234" cy="66857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1" name="Rectangle 780"/>
            <p:cNvSpPr/>
            <p:nvPr/>
          </p:nvSpPr>
          <p:spPr>
            <a:xfrm>
              <a:off x="6252149" y="215770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2" name="Rectangle 781"/>
            <p:cNvSpPr/>
            <p:nvPr/>
          </p:nvSpPr>
          <p:spPr>
            <a:xfrm>
              <a:off x="6252151" y="19931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3" name="Rectangle 782"/>
            <p:cNvSpPr/>
            <p:nvPr/>
          </p:nvSpPr>
          <p:spPr>
            <a:xfrm>
              <a:off x="6252151" y="2327544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4" name="Rectangle 783"/>
            <p:cNvSpPr/>
            <p:nvPr/>
          </p:nvSpPr>
          <p:spPr>
            <a:xfrm>
              <a:off x="6252151" y="2495449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6" name="Rectangle 785"/>
            <p:cNvSpPr/>
            <p:nvPr/>
          </p:nvSpPr>
          <p:spPr>
            <a:xfrm>
              <a:off x="6416743" y="19931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8" name="Rectangle 787"/>
            <p:cNvSpPr/>
            <p:nvPr/>
          </p:nvSpPr>
          <p:spPr>
            <a:xfrm>
              <a:off x="6416743" y="2495449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0" name="Rectangle 789"/>
            <p:cNvSpPr/>
            <p:nvPr/>
          </p:nvSpPr>
          <p:spPr>
            <a:xfrm>
              <a:off x="6581335" y="19931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2" name="Rectangle 791"/>
            <p:cNvSpPr/>
            <p:nvPr/>
          </p:nvSpPr>
          <p:spPr>
            <a:xfrm>
              <a:off x="6581335" y="2495449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4" name="Rectangle 793"/>
            <p:cNvSpPr/>
            <p:nvPr/>
          </p:nvSpPr>
          <p:spPr>
            <a:xfrm>
              <a:off x="6745925" y="19931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6" name="Rectangle 795"/>
            <p:cNvSpPr/>
            <p:nvPr/>
          </p:nvSpPr>
          <p:spPr>
            <a:xfrm>
              <a:off x="6745925" y="2495449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8" name="Rectangle 797"/>
            <p:cNvSpPr/>
            <p:nvPr/>
          </p:nvSpPr>
          <p:spPr>
            <a:xfrm>
              <a:off x="6909153" y="19931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0" name="Rectangle 799"/>
            <p:cNvSpPr/>
            <p:nvPr/>
          </p:nvSpPr>
          <p:spPr>
            <a:xfrm>
              <a:off x="6909153" y="2495449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2" name="Rectangle 801"/>
            <p:cNvSpPr/>
            <p:nvPr/>
          </p:nvSpPr>
          <p:spPr>
            <a:xfrm>
              <a:off x="7073745" y="19931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4" name="Rectangle 803"/>
            <p:cNvSpPr/>
            <p:nvPr/>
          </p:nvSpPr>
          <p:spPr>
            <a:xfrm>
              <a:off x="7073745" y="2495449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6" name="Rectangle 805"/>
            <p:cNvSpPr/>
            <p:nvPr/>
          </p:nvSpPr>
          <p:spPr>
            <a:xfrm>
              <a:off x="7238335" y="19931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8" name="Rectangle 807"/>
            <p:cNvSpPr/>
            <p:nvPr/>
          </p:nvSpPr>
          <p:spPr>
            <a:xfrm>
              <a:off x="7238335" y="2495449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0" name="Rectangle 809"/>
            <p:cNvSpPr/>
            <p:nvPr/>
          </p:nvSpPr>
          <p:spPr>
            <a:xfrm>
              <a:off x="7398890" y="19931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2" name="Rectangle 811"/>
            <p:cNvSpPr/>
            <p:nvPr/>
          </p:nvSpPr>
          <p:spPr>
            <a:xfrm>
              <a:off x="7398890" y="2495449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4" name="Rectangle 813"/>
            <p:cNvSpPr/>
            <p:nvPr/>
          </p:nvSpPr>
          <p:spPr>
            <a:xfrm>
              <a:off x="7563482" y="19931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6" name="Rectangle 815"/>
            <p:cNvSpPr/>
            <p:nvPr/>
          </p:nvSpPr>
          <p:spPr>
            <a:xfrm>
              <a:off x="7563482" y="2495449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7" name="Rectangle 816"/>
            <p:cNvSpPr/>
            <p:nvPr/>
          </p:nvSpPr>
          <p:spPr>
            <a:xfrm>
              <a:off x="7723363" y="215605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8" name="Rectangle 817"/>
            <p:cNvSpPr/>
            <p:nvPr/>
          </p:nvSpPr>
          <p:spPr>
            <a:xfrm>
              <a:off x="7723365" y="1991464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0" name="Rectangle 819"/>
            <p:cNvSpPr/>
            <p:nvPr/>
          </p:nvSpPr>
          <p:spPr>
            <a:xfrm>
              <a:off x="7723365" y="2493797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1" name="Rectangle 820"/>
            <p:cNvSpPr/>
            <p:nvPr/>
          </p:nvSpPr>
          <p:spPr>
            <a:xfrm>
              <a:off x="7888607" y="215605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4" name="Rectangle 823"/>
            <p:cNvSpPr/>
            <p:nvPr/>
          </p:nvSpPr>
          <p:spPr>
            <a:xfrm>
              <a:off x="7888609" y="2493797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5" name="Rectangle 824"/>
            <p:cNvSpPr/>
            <p:nvPr/>
          </p:nvSpPr>
          <p:spPr>
            <a:xfrm>
              <a:off x="8053199" y="215605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7" name="Rectangle 826"/>
            <p:cNvSpPr/>
            <p:nvPr/>
          </p:nvSpPr>
          <p:spPr>
            <a:xfrm>
              <a:off x="8053201" y="2325892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8" name="Rectangle 827"/>
            <p:cNvSpPr/>
            <p:nvPr/>
          </p:nvSpPr>
          <p:spPr>
            <a:xfrm>
              <a:off x="8053201" y="2493797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1" name="Rectangle 830"/>
            <p:cNvSpPr/>
            <p:nvPr/>
          </p:nvSpPr>
          <p:spPr>
            <a:xfrm>
              <a:off x="8217793" y="2327544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4" name="Freeform 383"/>
          <p:cNvSpPr/>
          <p:nvPr/>
        </p:nvSpPr>
        <p:spPr>
          <a:xfrm>
            <a:off x="752111" y="1993116"/>
            <a:ext cx="2130232" cy="668577"/>
          </a:xfrm>
          <a:custGeom>
            <a:avLst/>
            <a:gdLst>
              <a:gd name="connsiteX0" fmla="*/ 2892425 w 2892425"/>
              <a:gd name="connsiteY0" fmla="*/ 230534 h 351362"/>
              <a:gd name="connsiteX1" fmla="*/ 2670175 w 2892425"/>
              <a:gd name="connsiteY1" fmla="*/ 186084 h 351362"/>
              <a:gd name="connsiteX2" fmla="*/ 2416175 w 2892425"/>
              <a:gd name="connsiteY2" fmla="*/ 138459 h 351362"/>
              <a:gd name="connsiteX3" fmla="*/ 2044700 w 2892425"/>
              <a:gd name="connsiteY3" fmla="*/ 84484 h 351362"/>
              <a:gd name="connsiteX4" fmla="*/ 1651000 w 2892425"/>
              <a:gd name="connsiteY4" fmla="*/ 40034 h 351362"/>
              <a:gd name="connsiteX5" fmla="*/ 1222375 w 2892425"/>
              <a:gd name="connsiteY5" fmla="*/ 8284 h 351362"/>
              <a:gd name="connsiteX6" fmla="*/ 835025 w 2892425"/>
              <a:gd name="connsiteY6" fmla="*/ 1934 h 351362"/>
              <a:gd name="connsiteX7" fmla="*/ 450850 w 2892425"/>
              <a:gd name="connsiteY7" fmla="*/ 36859 h 351362"/>
              <a:gd name="connsiteX8" fmla="*/ 130175 w 2892425"/>
              <a:gd name="connsiteY8" fmla="*/ 113059 h 351362"/>
              <a:gd name="connsiteX9" fmla="*/ 53975 w 2892425"/>
              <a:gd name="connsiteY9" fmla="*/ 160684 h 351362"/>
              <a:gd name="connsiteX10" fmla="*/ 0 w 2892425"/>
              <a:gd name="connsiteY10" fmla="*/ 230534 h 351362"/>
              <a:gd name="connsiteX11" fmla="*/ 53975 w 2892425"/>
              <a:gd name="connsiteY11" fmla="*/ 281334 h 351362"/>
              <a:gd name="connsiteX12" fmla="*/ 276225 w 2892425"/>
              <a:gd name="connsiteY12" fmla="*/ 335309 h 351362"/>
              <a:gd name="connsiteX13" fmla="*/ 615950 w 2892425"/>
              <a:gd name="connsiteY13" fmla="*/ 351184 h 351362"/>
              <a:gd name="connsiteX14" fmla="*/ 1114425 w 2892425"/>
              <a:gd name="connsiteY14" fmla="*/ 341659 h 351362"/>
              <a:gd name="connsiteX15" fmla="*/ 1724025 w 2892425"/>
              <a:gd name="connsiteY15" fmla="*/ 309909 h 351362"/>
              <a:gd name="connsiteX16" fmla="*/ 2381250 w 2892425"/>
              <a:gd name="connsiteY16" fmla="*/ 268634 h 351362"/>
              <a:gd name="connsiteX17" fmla="*/ 2892425 w 2892425"/>
              <a:gd name="connsiteY17" fmla="*/ 230534 h 351362"/>
              <a:gd name="connsiteX0" fmla="*/ 2892671 w 2892671"/>
              <a:gd name="connsiteY0" fmla="*/ 230534 h 351362"/>
              <a:gd name="connsiteX1" fmla="*/ 2670421 w 2892671"/>
              <a:gd name="connsiteY1" fmla="*/ 186084 h 351362"/>
              <a:gd name="connsiteX2" fmla="*/ 2416421 w 2892671"/>
              <a:gd name="connsiteY2" fmla="*/ 138459 h 351362"/>
              <a:gd name="connsiteX3" fmla="*/ 2044946 w 2892671"/>
              <a:gd name="connsiteY3" fmla="*/ 84484 h 351362"/>
              <a:gd name="connsiteX4" fmla="*/ 1651246 w 2892671"/>
              <a:gd name="connsiteY4" fmla="*/ 40034 h 351362"/>
              <a:gd name="connsiteX5" fmla="*/ 1222621 w 2892671"/>
              <a:gd name="connsiteY5" fmla="*/ 8284 h 351362"/>
              <a:gd name="connsiteX6" fmla="*/ 835271 w 2892671"/>
              <a:gd name="connsiteY6" fmla="*/ 1934 h 351362"/>
              <a:gd name="connsiteX7" fmla="*/ 451096 w 2892671"/>
              <a:gd name="connsiteY7" fmla="*/ 36859 h 351362"/>
              <a:gd name="connsiteX8" fmla="*/ 130421 w 2892671"/>
              <a:gd name="connsiteY8" fmla="*/ 113059 h 351362"/>
              <a:gd name="connsiteX9" fmla="*/ 38346 w 2892671"/>
              <a:gd name="connsiteY9" fmla="*/ 160684 h 351362"/>
              <a:gd name="connsiteX10" fmla="*/ 246 w 2892671"/>
              <a:gd name="connsiteY10" fmla="*/ 230534 h 351362"/>
              <a:gd name="connsiteX11" fmla="*/ 54221 w 2892671"/>
              <a:gd name="connsiteY11" fmla="*/ 281334 h 351362"/>
              <a:gd name="connsiteX12" fmla="*/ 276471 w 2892671"/>
              <a:gd name="connsiteY12" fmla="*/ 335309 h 351362"/>
              <a:gd name="connsiteX13" fmla="*/ 616196 w 2892671"/>
              <a:gd name="connsiteY13" fmla="*/ 351184 h 351362"/>
              <a:gd name="connsiteX14" fmla="*/ 1114671 w 2892671"/>
              <a:gd name="connsiteY14" fmla="*/ 341659 h 351362"/>
              <a:gd name="connsiteX15" fmla="*/ 1724271 w 2892671"/>
              <a:gd name="connsiteY15" fmla="*/ 309909 h 351362"/>
              <a:gd name="connsiteX16" fmla="*/ 2381496 w 2892671"/>
              <a:gd name="connsiteY16" fmla="*/ 268634 h 351362"/>
              <a:gd name="connsiteX17" fmla="*/ 2892671 w 2892671"/>
              <a:gd name="connsiteY17" fmla="*/ 230534 h 351362"/>
              <a:gd name="connsiteX0" fmla="*/ 2892936 w 2892936"/>
              <a:gd name="connsiteY0" fmla="*/ 230534 h 351362"/>
              <a:gd name="connsiteX1" fmla="*/ 2670686 w 2892936"/>
              <a:gd name="connsiteY1" fmla="*/ 186084 h 351362"/>
              <a:gd name="connsiteX2" fmla="*/ 2416686 w 2892936"/>
              <a:gd name="connsiteY2" fmla="*/ 138459 h 351362"/>
              <a:gd name="connsiteX3" fmla="*/ 2045211 w 2892936"/>
              <a:gd name="connsiteY3" fmla="*/ 84484 h 351362"/>
              <a:gd name="connsiteX4" fmla="*/ 1651511 w 2892936"/>
              <a:gd name="connsiteY4" fmla="*/ 40034 h 351362"/>
              <a:gd name="connsiteX5" fmla="*/ 1222886 w 2892936"/>
              <a:gd name="connsiteY5" fmla="*/ 8284 h 351362"/>
              <a:gd name="connsiteX6" fmla="*/ 835536 w 2892936"/>
              <a:gd name="connsiteY6" fmla="*/ 1934 h 351362"/>
              <a:gd name="connsiteX7" fmla="*/ 451361 w 2892936"/>
              <a:gd name="connsiteY7" fmla="*/ 36859 h 351362"/>
              <a:gd name="connsiteX8" fmla="*/ 203711 w 2892936"/>
              <a:gd name="connsiteY8" fmla="*/ 90834 h 351362"/>
              <a:gd name="connsiteX9" fmla="*/ 38611 w 2892936"/>
              <a:gd name="connsiteY9" fmla="*/ 160684 h 351362"/>
              <a:gd name="connsiteX10" fmla="*/ 511 w 2892936"/>
              <a:gd name="connsiteY10" fmla="*/ 230534 h 351362"/>
              <a:gd name="connsiteX11" fmla="*/ 54486 w 2892936"/>
              <a:gd name="connsiteY11" fmla="*/ 281334 h 351362"/>
              <a:gd name="connsiteX12" fmla="*/ 276736 w 2892936"/>
              <a:gd name="connsiteY12" fmla="*/ 335309 h 351362"/>
              <a:gd name="connsiteX13" fmla="*/ 616461 w 2892936"/>
              <a:gd name="connsiteY13" fmla="*/ 351184 h 351362"/>
              <a:gd name="connsiteX14" fmla="*/ 1114936 w 2892936"/>
              <a:gd name="connsiteY14" fmla="*/ 341659 h 351362"/>
              <a:gd name="connsiteX15" fmla="*/ 1724536 w 2892936"/>
              <a:gd name="connsiteY15" fmla="*/ 309909 h 351362"/>
              <a:gd name="connsiteX16" fmla="*/ 2381761 w 2892936"/>
              <a:gd name="connsiteY16" fmla="*/ 268634 h 351362"/>
              <a:gd name="connsiteX17" fmla="*/ 2892936 w 2892936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497 w 2892497"/>
              <a:gd name="connsiteY0" fmla="*/ 230534 h 351362"/>
              <a:gd name="connsiteX1" fmla="*/ 2670247 w 2892497"/>
              <a:gd name="connsiteY1" fmla="*/ 186084 h 351362"/>
              <a:gd name="connsiteX2" fmla="*/ 2416247 w 2892497"/>
              <a:gd name="connsiteY2" fmla="*/ 138459 h 351362"/>
              <a:gd name="connsiteX3" fmla="*/ 2044772 w 2892497"/>
              <a:gd name="connsiteY3" fmla="*/ 84484 h 351362"/>
              <a:gd name="connsiteX4" fmla="*/ 1651072 w 2892497"/>
              <a:gd name="connsiteY4" fmla="*/ 40034 h 351362"/>
              <a:gd name="connsiteX5" fmla="*/ 1222447 w 2892497"/>
              <a:gd name="connsiteY5" fmla="*/ 8284 h 351362"/>
              <a:gd name="connsiteX6" fmla="*/ 835097 w 2892497"/>
              <a:gd name="connsiteY6" fmla="*/ 1934 h 351362"/>
              <a:gd name="connsiteX7" fmla="*/ 450922 w 2892497"/>
              <a:gd name="connsiteY7" fmla="*/ 36859 h 351362"/>
              <a:gd name="connsiteX8" fmla="*/ 203272 w 2892497"/>
              <a:gd name="connsiteY8" fmla="*/ 90834 h 351362"/>
              <a:gd name="connsiteX9" fmla="*/ 66747 w 2892497"/>
              <a:gd name="connsiteY9" fmla="*/ 144809 h 351362"/>
              <a:gd name="connsiteX10" fmla="*/ 72 w 2892497"/>
              <a:gd name="connsiteY10" fmla="*/ 230534 h 351362"/>
              <a:gd name="connsiteX11" fmla="*/ 76272 w 2892497"/>
              <a:gd name="connsiteY11" fmla="*/ 294034 h 351362"/>
              <a:gd name="connsiteX12" fmla="*/ 276297 w 2892497"/>
              <a:gd name="connsiteY12" fmla="*/ 335309 h 351362"/>
              <a:gd name="connsiteX13" fmla="*/ 616022 w 2892497"/>
              <a:gd name="connsiteY13" fmla="*/ 351184 h 351362"/>
              <a:gd name="connsiteX14" fmla="*/ 1114497 w 2892497"/>
              <a:gd name="connsiteY14" fmla="*/ 341659 h 351362"/>
              <a:gd name="connsiteX15" fmla="*/ 1724097 w 2892497"/>
              <a:gd name="connsiteY15" fmla="*/ 309909 h 351362"/>
              <a:gd name="connsiteX16" fmla="*/ 2381322 w 2892497"/>
              <a:gd name="connsiteY16" fmla="*/ 268634 h 351362"/>
              <a:gd name="connsiteX17" fmla="*/ 2892497 w 2892497"/>
              <a:gd name="connsiteY17" fmla="*/ 230534 h 35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92497" h="351362">
                <a:moveTo>
                  <a:pt x="2892497" y="230534"/>
                </a:moveTo>
                <a:lnTo>
                  <a:pt x="2670247" y="186084"/>
                </a:lnTo>
                <a:cubicBezTo>
                  <a:pt x="2590872" y="170738"/>
                  <a:pt x="2520493" y="155392"/>
                  <a:pt x="2416247" y="138459"/>
                </a:cubicBezTo>
                <a:cubicBezTo>
                  <a:pt x="2312001" y="121526"/>
                  <a:pt x="2172301" y="100888"/>
                  <a:pt x="2044772" y="84484"/>
                </a:cubicBezTo>
                <a:cubicBezTo>
                  <a:pt x="1917243" y="68080"/>
                  <a:pt x="1788126" y="52734"/>
                  <a:pt x="1651072" y="40034"/>
                </a:cubicBezTo>
                <a:cubicBezTo>
                  <a:pt x="1514018" y="27334"/>
                  <a:pt x="1358443" y="14634"/>
                  <a:pt x="1222447" y="8284"/>
                </a:cubicBezTo>
                <a:cubicBezTo>
                  <a:pt x="1086451" y="1934"/>
                  <a:pt x="963684" y="-2828"/>
                  <a:pt x="835097" y="1934"/>
                </a:cubicBezTo>
                <a:cubicBezTo>
                  <a:pt x="706510" y="6696"/>
                  <a:pt x="556226" y="22042"/>
                  <a:pt x="450922" y="36859"/>
                </a:cubicBezTo>
                <a:cubicBezTo>
                  <a:pt x="345618" y="51676"/>
                  <a:pt x="267301" y="72842"/>
                  <a:pt x="203272" y="90834"/>
                </a:cubicBezTo>
                <a:cubicBezTo>
                  <a:pt x="139243" y="108826"/>
                  <a:pt x="110139" y="121526"/>
                  <a:pt x="66747" y="144809"/>
                </a:cubicBezTo>
                <a:cubicBezTo>
                  <a:pt x="23355" y="168092"/>
                  <a:pt x="-1516" y="205663"/>
                  <a:pt x="72" y="230534"/>
                </a:cubicBezTo>
                <a:cubicBezTo>
                  <a:pt x="1660" y="255405"/>
                  <a:pt x="30235" y="276572"/>
                  <a:pt x="76272" y="294034"/>
                </a:cubicBezTo>
                <a:cubicBezTo>
                  <a:pt x="122309" y="311496"/>
                  <a:pt x="186339" y="325784"/>
                  <a:pt x="276297" y="335309"/>
                </a:cubicBezTo>
                <a:cubicBezTo>
                  <a:pt x="366255" y="344834"/>
                  <a:pt x="476322" y="350126"/>
                  <a:pt x="616022" y="351184"/>
                </a:cubicBezTo>
                <a:cubicBezTo>
                  <a:pt x="755722" y="352242"/>
                  <a:pt x="929818" y="348538"/>
                  <a:pt x="1114497" y="341659"/>
                </a:cubicBezTo>
                <a:cubicBezTo>
                  <a:pt x="1299176" y="334780"/>
                  <a:pt x="1724097" y="309909"/>
                  <a:pt x="1724097" y="309909"/>
                </a:cubicBezTo>
                <a:lnTo>
                  <a:pt x="2381322" y="268634"/>
                </a:lnTo>
                <a:lnTo>
                  <a:pt x="2892497" y="23053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Rectangle 385"/>
          <p:cNvSpPr/>
          <p:nvPr/>
        </p:nvSpPr>
        <p:spPr>
          <a:xfrm>
            <a:off x="752109" y="1993116"/>
            <a:ext cx="2130234" cy="668577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Rectangle 453"/>
          <p:cNvSpPr/>
          <p:nvPr/>
        </p:nvSpPr>
        <p:spPr>
          <a:xfrm>
            <a:off x="752111" y="3411077"/>
            <a:ext cx="2130232" cy="703078"/>
          </a:xfrm>
          <a:prstGeom prst="rect">
            <a:avLst/>
          </a:prstGeom>
          <a:solidFill>
            <a:schemeClr val="accent1"/>
          </a:solidFill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bounding box</a:t>
            </a:r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>
            <a:off x="752109" y="5117124"/>
            <a:ext cx="2130232" cy="703078"/>
          </a:xfrm>
          <a:prstGeom prst="rect">
            <a:avLst/>
          </a:prstGeom>
          <a:solidFill>
            <a:schemeClr val="accent1"/>
          </a:solidFill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min/max kernel on </a:t>
            </a:r>
            <a:r>
              <a:rPr lang="en-US" dirty="0" err="1" smtClean="0"/>
              <a:t>x,y</a:t>
            </a:r>
            <a:r>
              <a:rPr lang="en-US" dirty="0" smtClean="0"/>
              <a:t> face </a:t>
            </a:r>
            <a:r>
              <a:rPr lang="en-US" dirty="0" err="1" smtClean="0"/>
              <a:t>coords</a:t>
            </a:r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3474354" y="3411077"/>
            <a:ext cx="2130232" cy="703078"/>
          </a:xfrm>
          <a:prstGeom prst="rect">
            <a:avLst/>
          </a:prstGeom>
          <a:solidFill>
            <a:schemeClr val="accent1"/>
          </a:solidFill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auxiliary grid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3474352" y="5117124"/>
            <a:ext cx="2130232" cy="703078"/>
          </a:xfrm>
          <a:prstGeom prst="rect">
            <a:avLst/>
          </a:prstGeom>
          <a:solidFill>
            <a:schemeClr val="accent1"/>
          </a:solidFill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Serial process</a:t>
            </a:r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6252153" y="3411077"/>
            <a:ext cx="2130232" cy="703078"/>
          </a:xfrm>
          <a:prstGeom prst="rect">
            <a:avLst/>
          </a:prstGeom>
          <a:solidFill>
            <a:schemeClr val="accent1"/>
          </a:solidFill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Eliminate </a:t>
            </a:r>
            <a:r>
              <a:rPr lang="en-US" dirty="0" err="1" smtClean="0"/>
              <a:t>nonboundary</a:t>
            </a:r>
            <a:r>
              <a:rPr lang="en-US" dirty="0" smtClean="0"/>
              <a:t> cells</a:t>
            </a:r>
            <a:endParaRPr lang="en-US" dirty="0"/>
          </a:p>
        </p:txBody>
      </p:sp>
      <p:sp>
        <p:nvSpPr>
          <p:cNvPr id="94" name="Rectangle 93"/>
          <p:cNvSpPr/>
          <p:nvPr/>
        </p:nvSpPr>
        <p:spPr>
          <a:xfrm>
            <a:off x="6252151" y="5117124"/>
            <a:ext cx="2130232" cy="703078"/>
          </a:xfrm>
          <a:prstGeom prst="rect">
            <a:avLst/>
          </a:prstGeom>
          <a:solidFill>
            <a:schemeClr val="accent1"/>
          </a:solidFill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Serial process</a:t>
            </a:r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752111" y="473484"/>
            <a:ext cx="7630274" cy="703078"/>
          </a:xfrm>
          <a:prstGeom prst="rect">
            <a:avLst/>
          </a:prstGeom>
          <a:solidFill>
            <a:schemeClr val="accent1"/>
          </a:solidFill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PRE-PROCESSING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245232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7285" y="2759076"/>
            <a:ext cx="715489" cy="6788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516445" y="3058541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847358" y="910666"/>
            <a:ext cx="2130232" cy="668577"/>
          </a:xfrm>
          <a:custGeom>
            <a:avLst/>
            <a:gdLst>
              <a:gd name="connsiteX0" fmla="*/ 2892425 w 2892425"/>
              <a:gd name="connsiteY0" fmla="*/ 230534 h 351362"/>
              <a:gd name="connsiteX1" fmla="*/ 2670175 w 2892425"/>
              <a:gd name="connsiteY1" fmla="*/ 186084 h 351362"/>
              <a:gd name="connsiteX2" fmla="*/ 2416175 w 2892425"/>
              <a:gd name="connsiteY2" fmla="*/ 138459 h 351362"/>
              <a:gd name="connsiteX3" fmla="*/ 2044700 w 2892425"/>
              <a:gd name="connsiteY3" fmla="*/ 84484 h 351362"/>
              <a:gd name="connsiteX4" fmla="*/ 1651000 w 2892425"/>
              <a:gd name="connsiteY4" fmla="*/ 40034 h 351362"/>
              <a:gd name="connsiteX5" fmla="*/ 1222375 w 2892425"/>
              <a:gd name="connsiteY5" fmla="*/ 8284 h 351362"/>
              <a:gd name="connsiteX6" fmla="*/ 835025 w 2892425"/>
              <a:gd name="connsiteY6" fmla="*/ 1934 h 351362"/>
              <a:gd name="connsiteX7" fmla="*/ 450850 w 2892425"/>
              <a:gd name="connsiteY7" fmla="*/ 36859 h 351362"/>
              <a:gd name="connsiteX8" fmla="*/ 130175 w 2892425"/>
              <a:gd name="connsiteY8" fmla="*/ 113059 h 351362"/>
              <a:gd name="connsiteX9" fmla="*/ 53975 w 2892425"/>
              <a:gd name="connsiteY9" fmla="*/ 160684 h 351362"/>
              <a:gd name="connsiteX10" fmla="*/ 0 w 2892425"/>
              <a:gd name="connsiteY10" fmla="*/ 230534 h 351362"/>
              <a:gd name="connsiteX11" fmla="*/ 53975 w 2892425"/>
              <a:gd name="connsiteY11" fmla="*/ 281334 h 351362"/>
              <a:gd name="connsiteX12" fmla="*/ 276225 w 2892425"/>
              <a:gd name="connsiteY12" fmla="*/ 335309 h 351362"/>
              <a:gd name="connsiteX13" fmla="*/ 615950 w 2892425"/>
              <a:gd name="connsiteY13" fmla="*/ 351184 h 351362"/>
              <a:gd name="connsiteX14" fmla="*/ 1114425 w 2892425"/>
              <a:gd name="connsiteY14" fmla="*/ 341659 h 351362"/>
              <a:gd name="connsiteX15" fmla="*/ 1724025 w 2892425"/>
              <a:gd name="connsiteY15" fmla="*/ 309909 h 351362"/>
              <a:gd name="connsiteX16" fmla="*/ 2381250 w 2892425"/>
              <a:gd name="connsiteY16" fmla="*/ 268634 h 351362"/>
              <a:gd name="connsiteX17" fmla="*/ 2892425 w 2892425"/>
              <a:gd name="connsiteY17" fmla="*/ 230534 h 351362"/>
              <a:gd name="connsiteX0" fmla="*/ 2892671 w 2892671"/>
              <a:gd name="connsiteY0" fmla="*/ 230534 h 351362"/>
              <a:gd name="connsiteX1" fmla="*/ 2670421 w 2892671"/>
              <a:gd name="connsiteY1" fmla="*/ 186084 h 351362"/>
              <a:gd name="connsiteX2" fmla="*/ 2416421 w 2892671"/>
              <a:gd name="connsiteY2" fmla="*/ 138459 h 351362"/>
              <a:gd name="connsiteX3" fmla="*/ 2044946 w 2892671"/>
              <a:gd name="connsiteY3" fmla="*/ 84484 h 351362"/>
              <a:gd name="connsiteX4" fmla="*/ 1651246 w 2892671"/>
              <a:gd name="connsiteY4" fmla="*/ 40034 h 351362"/>
              <a:gd name="connsiteX5" fmla="*/ 1222621 w 2892671"/>
              <a:gd name="connsiteY5" fmla="*/ 8284 h 351362"/>
              <a:gd name="connsiteX6" fmla="*/ 835271 w 2892671"/>
              <a:gd name="connsiteY6" fmla="*/ 1934 h 351362"/>
              <a:gd name="connsiteX7" fmla="*/ 451096 w 2892671"/>
              <a:gd name="connsiteY7" fmla="*/ 36859 h 351362"/>
              <a:gd name="connsiteX8" fmla="*/ 130421 w 2892671"/>
              <a:gd name="connsiteY8" fmla="*/ 113059 h 351362"/>
              <a:gd name="connsiteX9" fmla="*/ 38346 w 2892671"/>
              <a:gd name="connsiteY9" fmla="*/ 160684 h 351362"/>
              <a:gd name="connsiteX10" fmla="*/ 246 w 2892671"/>
              <a:gd name="connsiteY10" fmla="*/ 230534 h 351362"/>
              <a:gd name="connsiteX11" fmla="*/ 54221 w 2892671"/>
              <a:gd name="connsiteY11" fmla="*/ 281334 h 351362"/>
              <a:gd name="connsiteX12" fmla="*/ 276471 w 2892671"/>
              <a:gd name="connsiteY12" fmla="*/ 335309 h 351362"/>
              <a:gd name="connsiteX13" fmla="*/ 616196 w 2892671"/>
              <a:gd name="connsiteY13" fmla="*/ 351184 h 351362"/>
              <a:gd name="connsiteX14" fmla="*/ 1114671 w 2892671"/>
              <a:gd name="connsiteY14" fmla="*/ 341659 h 351362"/>
              <a:gd name="connsiteX15" fmla="*/ 1724271 w 2892671"/>
              <a:gd name="connsiteY15" fmla="*/ 309909 h 351362"/>
              <a:gd name="connsiteX16" fmla="*/ 2381496 w 2892671"/>
              <a:gd name="connsiteY16" fmla="*/ 268634 h 351362"/>
              <a:gd name="connsiteX17" fmla="*/ 2892671 w 2892671"/>
              <a:gd name="connsiteY17" fmla="*/ 230534 h 351362"/>
              <a:gd name="connsiteX0" fmla="*/ 2892936 w 2892936"/>
              <a:gd name="connsiteY0" fmla="*/ 230534 h 351362"/>
              <a:gd name="connsiteX1" fmla="*/ 2670686 w 2892936"/>
              <a:gd name="connsiteY1" fmla="*/ 186084 h 351362"/>
              <a:gd name="connsiteX2" fmla="*/ 2416686 w 2892936"/>
              <a:gd name="connsiteY2" fmla="*/ 138459 h 351362"/>
              <a:gd name="connsiteX3" fmla="*/ 2045211 w 2892936"/>
              <a:gd name="connsiteY3" fmla="*/ 84484 h 351362"/>
              <a:gd name="connsiteX4" fmla="*/ 1651511 w 2892936"/>
              <a:gd name="connsiteY4" fmla="*/ 40034 h 351362"/>
              <a:gd name="connsiteX5" fmla="*/ 1222886 w 2892936"/>
              <a:gd name="connsiteY5" fmla="*/ 8284 h 351362"/>
              <a:gd name="connsiteX6" fmla="*/ 835536 w 2892936"/>
              <a:gd name="connsiteY6" fmla="*/ 1934 h 351362"/>
              <a:gd name="connsiteX7" fmla="*/ 451361 w 2892936"/>
              <a:gd name="connsiteY7" fmla="*/ 36859 h 351362"/>
              <a:gd name="connsiteX8" fmla="*/ 203711 w 2892936"/>
              <a:gd name="connsiteY8" fmla="*/ 90834 h 351362"/>
              <a:gd name="connsiteX9" fmla="*/ 38611 w 2892936"/>
              <a:gd name="connsiteY9" fmla="*/ 160684 h 351362"/>
              <a:gd name="connsiteX10" fmla="*/ 511 w 2892936"/>
              <a:gd name="connsiteY10" fmla="*/ 230534 h 351362"/>
              <a:gd name="connsiteX11" fmla="*/ 54486 w 2892936"/>
              <a:gd name="connsiteY11" fmla="*/ 281334 h 351362"/>
              <a:gd name="connsiteX12" fmla="*/ 276736 w 2892936"/>
              <a:gd name="connsiteY12" fmla="*/ 335309 h 351362"/>
              <a:gd name="connsiteX13" fmla="*/ 616461 w 2892936"/>
              <a:gd name="connsiteY13" fmla="*/ 351184 h 351362"/>
              <a:gd name="connsiteX14" fmla="*/ 1114936 w 2892936"/>
              <a:gd name="connsiteY14" fmla="*/ 341659 h 351362"/>
              <a:gd name="connsiteX15" fmla="*/ 1724536 w 2892936"/>
              <a:gd name="connsiteY15" fmla="*/ 309909 h 351362"/>
              <a:gd name="connsiteX16" fmla="*/ 2381761 w 2892936"/>
              <a:gd name="connsiteY16" fmla="*/ 268634 h 351362"/>
              <a:gd name="connsiteX17" fmla="*/ 2892936 w 2892936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497 w 2892497"/>
              <a:gd name="connsiteY0" fmla="*/ 230534 h 351362"/>
              <a:gd name="connsiteX1" fmla="*/ 2670247 w 2892497"/>
              <a:gd name="connsiteY1" fmla="*/ 186084 h 351362"/>
              <a:gd name="connsiteX2" fmla="*/ 2416247 w 2892497"/>
              <a:gd name="connsiteY2" fmla="*/ 138459 h 351362"/>
              <a:gd name="connsiteX3" fmla="*/ 2044772 w 2892497"/>
              <a:gd name="connsiteY3" fmla="*/ 84484 h 351362"/>
              <a:gd name="connsiteX4" fmla="*/ 1651072 w 2892497"/>
              <a:gd name="connsiteY4" fmla="*/ 40034 h 351362"/>
              <a:gd name="connsiteX5" fmla="*/ 1222447 w 2892497"/>
              <a:gd name="connsiteY5" fmla="*/ 8284 h 351362"/>
              <a:gd name="connsiteX6" fmla="*/ 835097 w 2892497"/>
              <a:gd name="connsiteY6" fmla="*/ 1934 h 351362"/>
              <a:gd name="connsiteX7" fmla="*/ 450922 w 2892497"/>
              <a:gd name="connsiteY7" fmla="*/ 36859 h 351362"/>
              <a:gd name="connsiteX8" fmla="*/ 203272 w 2892497"/>
              <a:gd name="connsiteY8" fmla="*/ 90834 h 351362"/>
              <a:gd name="connsiteX9" fmla="*/ 66747 w 2892497"/>
              <a:gd name="connsiteY9" fmla="*/ 144809 h 351362"/>
              <a:gd name="connsiteX10" fmla="*/ 72 w 2892497"/>
              <a:gd name="connsiteY10" fmla="*/ 230534 h 351362"/>
              <a:gd name="connsiteX11" fmla="*/ 76272 w 2892497"/>
              <a:gd name="connsiteY11" fmla="*/ 294034 h 351362"/>
              <a:gd name="connsiteX12" fmla="*/ 276297 w 2892497"/>
              <a:gd name="connsiteY12" fmla="*/ 335309 h 351362"/>
              <a:gd name="connsiteX13" fmla="*/ 616022 w 2892497"/>
              <a:gd name="connsiteY13" fmla="*/ 351184 h 351362"/>
              <a:gd name="connsiteX14" fmla="*/ 1114497 w 2892497"/>
              <a:gd name="connsiteY14" fmla="*/ 341659 h 351362"/>
              <a:gd name="connsiteX15" fmla="*/ 1724097 w 2892497"/>
              <a:gd name="connsiteY15" fmla="*/ 309909 h 351362"/>
              <a:gd name="connsiteX16" fmla="*/ 2381322 w 2892497"/>
              <a:gd name="connsiteY16" fmla="*/ 268634 h 351362"/>
              <a:gd name="connsiteX17" fmla="*/ 2892497 w 2892497"/>
              <a:gd name="connsiteY17" fmla="*/ 230534 h 35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92497" h="351362">
                <a:moveTo>
                  <a:pt x="2892497" y="230534"/>
                </a:moveTo>
                <a:lnTo>
                  <a:pt x="2670247" y="186084"/>
                </a:lnTo>
                <a:cubicBezTo>
                  <a:pt x="2590872" y="170738"/>
                  <a:pt x="2520493" y="155392"/>
                  <a:pt x="2416247" y="138459"/>
                </a:cubicBezTo>
                <a:cubicBezTo>
                  <a:pt x="2312001" y="121526"/>
                  <a:pt x="2172301" y="100888"/>
                  <a:pt x="2044772" y="84484"/>
                </a:cubicBezTo>
                <a:cubicBezTo>
                  <a:pt x="1917243" y="68080"/>
                  <a:pt x="1788126" y="52734"/>
                  <a:pt x="1651072" y="40034"/>
                </a:cubicBezTo>
                <a:cubicBezTo>
                  <a:pt x="1514018" y="27334"/>
                  <a:pt x="1358443" y="14634"/>
                  <a:pt x="1222447" y="8284"/>
                </a:cubicBezTo>
                <a:cubicBezTo>
                  <a:pt x="1086451" y="1934"/>
                  <a:pt x="963684" y="-2828"/>
                  <a:pt x="835097" y="1934"/>
                </a:cubicBezTo>
                <a:cubicBezTo>
                  <a:pt x="706510" y="6696"/>
                  <a:pt x="556226" y="22042"/>
                  <a:pt x="450922" y="36859"/>
                </a:cubicBezTo>
                <a:cubicBezTo>
                  <a:pt x="345618" y="51676"/>
                  <a:pt x="267301" y="72842"/>
                  <a:pt x="203272" y="90834"/>
                </a:cubicBezTo>
                <a:cubicBezTo>
                  <a:pt x="139243" y="108826"/>
                  <a:pt x="110139" y="121526"/>
                  <a:pt x="66747" y="144809"/>
                </a:cubicBezTo>
                <a:cubicBezTo>
                  <a:pt x="23355" y="168092"/>
                  <a:pt x="-1516" y="205663"/>
                  <a:pt x="72" y="230534"/>
                </a:cubicBezTo>
                <a:cubicBezTo>
                  <a:pt x="1660" y="255405"/>
                  <a:pt x="30235" y="276572"/>
                  <a:pt x="76272" y="294034"/>
                </a:cubicBezTo>
                <a:cubicBezTo>
                  <a:pt x="122309" y="311496"/>
                  <a:pt x="186339" y="325784"/>
                  <a:pt x="276297" y="335309"/>
                </a:cubicBezTo>
                <a:cubicBezTo>
                  <a:pt x="366255" y="344834"/>
                  <a:pt x="476322" y="350126"/>
                  <a:pt x="616022" y="351184"/>
                </a:cubicBezTo>
                <a:cubicBezTo>
                  <a:pt x="755722" y="352242"/>
                  <a:pt x="929818" y="348538"/>
                  <a:pt x="1114497" y="341659"/>
                </a:cubicBezTo>
                <a:cubicBezTo>
                  <a:pt x="1299176" y="334780"/>
                  <a:pt x="1724097" y="309909"/>
                  <a:pt x="1724097" y="309909"/>
                </a:cubicBezTo>
                <a:lnTo>
                  <a:pt x="2381322" y="268634"/>
                </a:lnTo>
                <a:lnTo>
                  <a:pt x="2892497" y="23053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47356" y="910666"/>
            <a:ext cx="2130234" cy="668577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47356" y="107691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47358" y="91231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47358" y="1246746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47358" y="141465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011950" y="91231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011950" y="141465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176542" y="91231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176542" y="141465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341132" y="91231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341132" y="141465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504360" y="91231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504360" y="141465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668952" y="91231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668952" y="141465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833542" y="91231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833542" y="141465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994097" y="91231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994097" y="141465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158689" y="91231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158689" y="141465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318570" y="107525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318572" y="910666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318572" y="1412999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483814" y="107525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483816" y="1412999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648406" y="107525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648408" y="124509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648408" y="1412999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813000" y="1246746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766333" y="1387764"/>
            <a:ext cx="2539848" cy="621643"/>
          </a:xfrm>
          <a:custGeom>
            <a:avLst/>
            <a:gdLst>
              <a:gd name="connsiteX0" fmla="*/ 0 w 2585038"/>
              <a:gd name="connsiteY0" fmla="*/ 8515 h 982951"/>
              <a:gd name="connsiteX1" fmla="*/ 1346558 w 2585038"/>
              <a:gd name="connsiteY1" fmla="*/ 85156 h 982951"/>
              <a:gd name="connsiteX2" fmla="*/ 2539848 w 2585038"/>
              <a:gd name="connsiteY2" fmla="*/ 621643 h 982951"/>
              <a:gd name="connsiteX3" fmla="*/ 2452267 w 2585038"/>
              <a:gd name="connsiteY3" fmla="*/ 982951 h 982951"/>
              <a:gd name="connsiteX0" fmla="*/ 0 w 2539848"/>
              <a:gd name="connsiteY0" fmla="*/ 8515 h 621643"/>
              <a:gd name="connsiteX1" fmla="*/ 1346558 w 2539848"/>
              <a:gd name="connsiteY1" fmla="*/ 85156 h 621643"/>
              <a:gd name="connsiteX2" fmla="*/ 2539848 w 2539848"/>
              <a:gd name="connsiteY2" fmla="*/ 621643 h 621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9848" h="621643">
                <a:moveTo>
                  <a:pt x="0" y="8515"/>
                </a:moveTo>
                <a:cubicBezTo>
                  <a:pt x="461625" y="-4259"/>
                  <a:pt x="923250" y="-17032"/>
                  <a:pt x="1346558" y="85156"/>
                </a:cubicBezTo>
                <a:cubicBezTo>
                  <a:pt x="1769866" y="187344"/>
                  <a:pt x="2355563" y="472011"/>
                  <a:pt x="2539848" y="621643"/>
                </a:cubicBezTo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>
            <a:endCxn id="5" idx="1"/>
          </p:cNvCxnSpPr>
          <p:nvPr/>
        </p:nvCxnSpPr>
        <p:spPr>
          <a:xfrm flipV="1">
            <a:off x="1573660" y="1472920"/>
            <a:ext cx="539231" cy="1585621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5315083" y="2759076"/>
            <a:ext cx="715489" cy="6788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614243" y="3058541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/>
          <p:cNvSpPr/>
          <p:nvPr/>
        </p:nvSpPr>
        <p:spPr>
          <a:xfrm>
            <a:off x="5945156" y="910666"/>
            <a:ext cx="2130232" cy="668577"/>
          </a:xfrm>
          <a:custGeom>
            <a:avLst/>
            <a:gdLst>
              <a:gd name="connsiteX0" fmla="*/ 2892425 w 2892425"/>
              <a:gd name="connsiteY0" fmla="*/ 230534 h 351362"/>
              <a:gd name="connsiteX1" fmla="*/ 2670175 w 2892425"/>
              <a:gd name="connsiteY1" fmla="*/ 186084 h 351362"/>
              <a:gd name="connsiteX2" fmla="*/ 2416175 w 2892425"/>
              <a:gd name="connsiteY2" fmla="*/ 138459 h 351362"/>
              <a:gd name="connsiteX3" fmla="*/ 2044700 w 2892425"/>
              <a:gd name="connsiteY3" fmla="*/ 84484 h 351362"/>
              <a:gd name="connsiteX4" fmla="*/ 1651000 w 2892425"/>
              <a:gd name="connsiteY4" fmla="*/ 40034 h 351362"/>
              <a:gd name="connsiteX5" fmla="*/ 1222375 w 2892425"/>
              <a:gd name="connsiteY5" fmla="*/ 8284 h 351362"/>
              <a:gd name="connsiteX6" fmla="*/ 835025 w 2892425"/>
              <a:gd name="connsiteY6" fmla="*/ 1934 h 351362"/>
              <a:gd name="connsiteX7" fmla="*/ 450850 w 2892425"/>
              <a:gd name="connsiteY7" fmla="*/ 36859 h 351362"/>
              <a:gd name="connsiteX8" fmla="*/ 130175 w 2892425"/>
              <a:gd name="connsiteY8" fmla="*/ 113059 h 351362"/>
              <a:gd name="connsiteX9" fmla="*/ 53975 w 2892425"/>
              <a:gd name="connsiteY9" fmla="*/ 160684 h 351362"/>
              <a:gd name="connsiteX10" fmla="*/ 0 w 2892425"/>
              <a:gd name="connsiteY10" fmla="*/ 230534 h 351362"/>
              <a:gd name="connsiteX11" fmla="*/ 53975 w 2892425"/>
              <a:gd name="connsiteY11" fmla="*/ 281334 h 351362"/>
              <a:gd name="connsiteX12" fmla="*/ 276225 w 2892425"/>
              <a:gd name="connsiteY12" fmla="*/ 335309 h 351362"/>
              <a:gd name="connsiteX13" fmla="*/ 615950 w 2892425"/>
              <a:gd name="connsiteY13" fmla="*/ 351184 h 351362"/>
              <a:gd name="connsiteX14" fmla="*/ 1114425 w 2892425"/>
              <a:gd name="connsiteY14" fmla="*/ 341659 h 351362"/>
              <a:gd name="connsiteX15" fmla="*/ 1724025 w 2892425"/>
              <a:gd name="connsiteY15" fmla="*/ 309909 h 351362"/>
              <a:gd name="connsiteX16" fmla="*/ 2381250 w 2892425"/>
              <a:gd name="connsiteY16" fmla="*/ 268634 h 351362"/>
              <a:gd name="connsiteX17" fmla="*/ 2892425 w 2892425"/>
              <a:gd name="connsiteY17" fmla="*/ 230534 h 351362"/>
              <a:gd name="connsiteX0" fmla="*/ 2892671 w 2892671"/>
              <a:gd name="connsiteY0" fmla="*/ 230534 h 351362"/>
              <a:gd name="connsiteX1" fmla="*/ 2670421 w 2892671"/>
              <a:gd name="connsiteY1" fmla="*/ 186084 h 351362"/>
              <a:gd name="connsiteX2" fmla="*/ 2416421 w 2892671"/>
              <a:gd name="connsiteY2" fmla="*/ 138459 h 351362"/>
              <a:gd name="connsiteX3" fmla="*/ 2044946 w 2892671"/>
              <a:gd name="connsiteY3" fmla="*/ 84484 h 351362"/>
              <a:gd name="connsiteX4" fmla="*/ 1651246 w 2892671"/>
              <a:gd name="connsiteY4" fmla="*/ 40034 h 351362"/>
              <a:gd name="connsiteX5" fmla="*/ 1222621 w 2892671"/>
              <a:gd name="connsiteY5" fmla="*/ 8284 h 351362"/>
              <a:gd name="connsiteX6" fmla="*/ 835271 w 2892671"/>
              <a:gd name="connsiteY6" fmla="*/ 1934 h 351362"/>
              <a:gd name="connsiteX7" fmla="*/ 451096 w 2892671"/>
              <a:gd name="connsiteY7" fmla="*/ 36859 h 351362"/>
              <a:gd name="connsiteX8" fmla="*/ 130421 w 2892671"/>
              <a:gd name="connsiteY8" fmla="*/ 113059 h 351362"/>
              <a:gd name="connsiteX9" fmla="*/ 38346 w 2892671"/>
              <a:gd name="connsiteY9" fmla="*/ 160684 h 351362"/>
              <a:gd name="connsiteX10" fmla="*/ 246 w 2892671"/>
              <a:gd name="connsiteY10" fmla="*/ 230534 h 351362"/>
              <a:gd name="connsiteX11" fmla="*/ 54221 w 2892671"/>
              <a:gd name="connsiteY11" fmla="*/ 281334 h 351362"/>
              <a:gd name="connsiteX12" fmla="*/ 276471 w 2892671"/>
              <a:gd name="connsiteY12" fmla="*/ 335309 h 351362"/>
              <a:gd name="connsiteX13" fmla="*/ 616196 w 2892671"/>
              <a:gd name="connsiteY13" fmla="*/ 351184 h 351362"/>
              <a:gd name="connsiteX14" fmla="*/ 1114671 w 2892671"/>
              <a:gd name="connsiteY14" fmla="*/ 341659 h 351362"/>
              <a:gd name="connsiteX15" fmla="*/ 1724271 w 2892671"/>
              <a:gd name="connsiteY15" fmla="*/ 309909 h 351362"/>
              <a:gd name="connsiteX16" fmla="*/ 2381496 w 2892671"/>
              <a:gd name="connsiteY16" fmla="*/ 268634 h 351362"/>
              <a:gd name="connsiteX17" fmla="*/ 2892671 w 2892671"/>
              <a:gd name="connsiteY17" fmla="*/ 230534 h 351362"/>
              <a:gd name="connsiteX0" fmla="*/ 2892936 w 2892936"/>
              <a:gd name="connsiteY0" fmla="*/ 230534 h 351362"/>
              <a:gd name="connsiteX1" fmla="*/ 2670686 w 2892936"/>
              <a:gd name="connsiteY1" fmla="*/ 186084 h 351362"/>
              <a:gd name="connsiteX2" fmla="*/ 2416686 w 2892936"/>
              <a:gd name="connsiteY2" fmla="*/ 138459 h 351362"/>
              <a:gd name="connsiteX3" fmla="*/ 2045211 w 2892936"/>
              <a:gd name="connsiteY3" fmla="*/ 84484 h 351362"/>
              <a:gd name="connsiteX4" fmla="*/ 1651511 w 2892936"/>
              <a:gd name="connsiteY4" fmla="*/ 40034 h 351362"/>
              <a:gd name="connsiteX5" fmla="*/ 1222886 w 2892936"/>
              <a:gd name="connsiteY5" fmla="*/ 8284 h 351362"/>
              <a:gd name="connsiteX6" fmla="*/ 835536 w 2892936"/>
              <a:gd name="connsiteY6" fmla="*/ 1934 h 351362"/>
              <a:gd name="connsiteX7" fmla="*/ 451361 w 2892936"/>
              <a:gd name="connsiteY7" fmla="*/ 36859 h 351362"/>
              <a:gd name="connsiteX8" fmla="*/ 203711 w 2892936"/>
              <a:gd name="connsiteY8" fmla="*/ 90834 h 351362"/>
              <a:gd name="connsiteX9" fmla="*/ 38611 w 2892936"/>
              <a:gd name="connsiteY9" fmla="*/ 160684 h 351362"/>
              <a:gd name="connsiteX10" fmla="*/ 511 w 2892936"/>
              <a:gd name="connsiteY10" fmla="*/ 230534 h 351362"/>
              <a:gd name="connsiteX11" fmla="*/ 54486 w 2892936"/>
              <a:gd name="connsiteY11" fmla="*/ 281334 h 351362"/>
              <a:gd name="connsiteX12" fmla="*/ 276736 w 2892936"/>
              <a:gd name="connsiteY12" fmla="*/ 335309 h 351362"/>
              <a:gd name="connsiteX13" fmla="*/ 616461 w 2892936"/>
              <a:gd name="connsiteY13" fmla="*/ 351184 h 351362"/>
              <a:gd name="connsiteX14" fmla="*/ 1114936 w 2892936"/>
              <a:gd name="connsiteY14" fmla="*/ 341659 h 351362"/>
              <a:gd name="connsiteX15" fmla="*/ 1724536 w 2892936"/>
              <a:gd name="connsiteY15" fmla="*/ 309909 h 351362"/>
              <a:gd name="connsiteX16" fmla="*/ 2381761 w 2892936"/>
              <a:gd name="connsiteY16" fmla="*/ 268634 h 351362"/>
              <a:gd name="connsiteX17" fmla="*/ 2892936 w 2892936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497 w 2892497"/>
              <a:gd name="connsiteY0" fmla="*/ 230534 h 351362"/>
              <a:gd name="connsiteX1" fmla="*/ 2670247 w 2892497"/>
              <a:gd name="connsiteY1" fmla="*/ 186084 h 351362"/>
              <a:gd name="connsiteX2" fmla="*/ 2416247 w 2892497"/>
              <a:gd name="connsiteY2" fmla="*/ 138459 h 351362"/>
              <a:gd name="connsiteX3" fmla="*/ 2044772 w 2892497"/>
              <a:gd name="connsiteY3" fmla="*/ 84484 h 351362"/>
              <a:gd name="connsiteX4" fmla="*/ 1651072 w 2892497"/>
              <a:gd name="connsiteY4" fmla="*/ 40034 h 351362"/>
              <a:gd name="connsiteX5" fmla="*/ 1222447 w 2892497"/>
              <a:gd name="connsiteY5" fmla="*/ 8284 h 351362"/>
              <a:gd name="connsiteX6" fmla="*/ 835097 w 2892497"/>
              <a:gd name="connsiteY6" fmla="*/ 1934 h 351362"/>
              <a:gd name="connsiteX7" fmla="*/ 450922 w 2892497"/>
              <a:gd name="connsiteY7" fmla="*/ 36859 h 351362"/>
              <a:gd name="connsiteX8" fmla="*/ 203272 w 2892497"/>
              <a:gd name="connsiteY8" fmla="*/ 90834 h 351362"/>
              <a:gd name="connsiteX9" fmla="*/ 66747 w 2892497"/>
              <a:gd name="connsiteY9" fmla="*/ 144809 h 351362"/>
              <a:gd name="connsiteX10" fmla="*/ 72 w 2892497"/>
              <a:gd name="connsiteY10" fmla="*/ 230534 h 351362"/>
              <a:gd name="connsiteX11" fmla="*/ 76272 w 2892497"/>
              <a:gd name="connsiteY11" fmla="*/ 294034 h 351362"/>
              <a:gd name="connsiteX12" fmla="*/ 276297 w 2892497"/>
              <a:gd name="connsiteY12" fmla="*/ 335309 h 351362"/>
              <a:gd name="connsiteX13" fmla="*/ 616022 w 2892497"/>
              <a:gd name="connsiteY13" fmla="*/ 351184 h 351362"/>
              <a:gd name="connsiteX14" fmla="*/ 1114497 w 2892497"/>
              <a:gd name="connsiteY14" fmla="*/ 341659 h 351362"/>
              <a:gd name="connsiteX15" fmla="*/ 1724097 w 2892497"/>
              <a:gd name="connsiteY15" fmla="*/ 309909 h 351362"/>
              <a:gd name="connsiteX16" fmla="*/ 2381322 w 2892497"/>
              <a:gd name="connsiteY16" fmla="*/ 268634 h 351362"/>
              <a:gd name="connsiteX17" fmla="*/ 2892497 w 2892497"/>
              <a:gd name="connsiteY17" fmla="*/ 230534 h 35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92497" h="351362">
                <a:moveTo>
                  <a:pt x="2892497" y="230534"/>
                </a:moveTo>
                <a:lnTo>
                  <a:pt x="2670247" y="186084"/>
                </a:lnTo>
                <a:cubicBezTo>
                  <a:pt x="2590872" y="170738"/>
                  <a:pt x="2520493" y="155392"/>
                  <a:pt x="2416247" y="138459"/>
                </a:cubicBezTo>
                <a:cubicBezTo>
                  <a:pt x="2312001" y="121526"/>
                  <a:pt x="2172301" y="100888"/>
                  <a:pt x="2044772" y="84484"/>
                </a:cubicBezTo>
                <a:cubicBezTo>
                  <a:pt x="1917243" y="68080"/>
                  <a:pt x="1788126" y="52734"/>
                  <a:pt x="1651072" y="40034"/>
                </a:cubicBezTo>
                <a:cubicBezTo>
                  <a:pt x="1514018" y="27334"/>
                  <a:pt x="1358443" y="14634"/>
                  <a:pt x="1222447" y="8284"/>
                </a:cubicBezTo>
                <a:cubicBezTo>
                  <a:pt x="1086451" y="1934"/>
                  <a:pt x="963684" y="-2828"/>
                  <a:pt x="835097" y="1934"/>
                </a:cubicBezTo>
                <a:cubicBezTo>
                  <a:pt x="706510" y="6696"/>
                  <a:pt x="556226" y="22042"/>
                  <a:pt x="450922" y="36859"/>
                </a:cubicBezTo>
                <a:cubicBezTo>
                  <a:pt x="345618" y="51676"/>
                  <a:pt x="267301" y="72842"/>
                  <a:pt x="203272" y="90834"/>
                </a:cubicBezTo>
                <a:cubicBezTo>
                  <a:pt x="139243" y="108826"/>
                  <a:pt x="110139" y="121526"/>
                  <a:pt x="66747" y="144809"/>
                </a:cubicBezTo>
                <a:cubicBezTo>
                  <a:pt x="23355" y="168092"/>
                  <a:pt x="-1516" y="205663"/>
                  <a:pt x="72" y="230534"/>
                </a:cubicBezTo>
                <a:cubicBezTo>
                  <a:pt x="1660" y="255405"/>
                  <a:pt x="30235" y="276572"/>
                  <a:pt x="76272" y="294034"/>
                </a:cubicBezTo>
                <a:cubicBezTo>
                  <a:pt x="122309" y="311496"/>
                  <a:pt x="186339" y="325784"/>
                  <a:pt x="276297" y="335309"/>
                </a:cubicBezTo>
                <a:cubicBezTo>
                  <a:pt x="366255" y="344834"/>
                  <a:pt x="476322" y="350126"/>
                  <a:pt x="616022" y="351184"/>
                </a:cubicBezTo>
                <a:cubicBezTo>
                  <a:pt x="755722" y="352242"/>
                  <a:pt x="929818" y="348538"/>
                  <a:pt x="1114497" y="341659"/>
                </a:cubicBezTo>
                <a:cubicBezTo>
                  <a:pt x="1299176" y="334780"/>
                  <a:pt x="1724097" y="309909"/>
                  <a:pt x="1724097" y="309909"/>
                </a:cubicBezTo>
                <a:lnTo>
                  <a:pt x="2381322" y="268634"/>
                </a:lnTo>
                <a:lnTo>
                  <a:pt x="2892497" y="23053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5945154" y="910666"/>
            <a:ext cx="2130234" cy="668577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5945156" y="1246746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5945156" y="141465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109748" y="141465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6274340" y="141465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438930" y="141465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reeform 104"/>
          <p:cNvSpPr/>
          <p:nvPr/>
        </p:nvSpPr>
        <p:spPr>
          <a:xfrm>
            <a:off x="4864131" y="1387764"/>
            <a:ext cx="2539848" cy="621643"/>
          </a:xfrm>
          <a:custGeom>
            <a:avLst/>
            <a:gdLst>
              <a:gd name="connsiteX0" fmla="*/ 0 w 2585038"/>
              <a:gd name="connsiteY0" fmla="*/ 8515 h 982951"/>
              <a:gd name="connsiteX1" fmla="*/ 1346558 w 2585038"/>
              <a:gd name="connsiteY1" fmla="*/ 85156 h 982951"/>
              <a:gd name="connsiteX2" fmla="*/ 2539848 w 2585038"/>
              <a:gd name="connsiteY2" fmla="*/ 621643 h 982951"/>
              <a:gd name="connsiteX3" fmla="*/ 2452267 w 2585038"/>
              <a:gd name="connsiteY3" fmla="*/ 982951 h 982951"/>
              <a:gd name="connsiteX0" fmla="*/ 0 w 2539848"/>
              <a:gd name="connsiteY0" fmla="*/ 8515 h 621643"/>
              <a:gd name="connsiteX1" fmla="*/ 1346558 w 2539848"/>
              <a:gd name="connsiteY1" fmla="*/ 85156 h 621643"/>
              <a:gd name="connsiteX2" fmla="*/ 2539848 w 2539848"/>
              <a:gd name="connsiteY2" fmla="*/ 621643 h 621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9848" h="621643">
                <a:moveTo>
                  <a:pt x="0" y="8515"/>
                </a:moveTo>
                <a:cubicBezTo>
                  <a:pt x="461625" y="-4259"/>
                  <a:pt x="923250" y="-17032"/>
                  <a:pt x="1346558" y="85156"/>
                </a:cubicBezTo>
                <a:cubicBezTo>
                  <a:pt x="1769866" y="187344"/>
                  <a:pt x="2355563" y="472011"/>
                  <a:pt x="2539848" y="621643"/>
                </a:cubicBezTo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/>
          <p:cNvCxnSpPr>
            <a:endCxn id="105" idx="1"/>
          </p:cNvCxnSpPr>
          <p:nvPr/>
        </p:nvCxnSpPr>
        <p:spPr>
          <a:xfrm flipV="1">
            <a:off x="5671458" y="1472920"/>
            <a:ext cx="539231" cy="1585621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1272441" y="3741066"/>
            <a:ext cx="2793022" cy="1073420"/>
          </a:xfrm>
          <a:prstGeom prst="rect">
            <a:avLst/>
          </a:prstGeom>
          <a:solidFill>
            <a:schemeClr val="accent1"/>
          </a:solidFill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 a given computational cell, specify radius based on nearest bounding box edge</a:t>
            </a:r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1272441" y="5117123"/>
            <a:ext cx="2793022" cy="988853"/>
          </a:xfrm>
          <a:prstGeom prst="rect">
            <a:avLst/>
          </a:prstGeom>
          <a:solidFill>
            <a:schemeClr val="accent1"/>
          </a:solidFill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5207011" y="5117123"/>
            <a:ext cx="2793022" cy="988853"/>
          </a:xfrm>
          <a:prstGeom prst="rect">
            <a:avLst/>
          </a:prstGeom>
          <a:solidFill>
            <a:schemeClr val="accent1"/>
          </a:solidFill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Kernel compact?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5207011" y="3741066"/>
            <a:ext cx="2793022" cy="988853"/>
          </a:xfrm>
          <a:prstGeom prst="rect">
            <a:avLst/>
          </a:prstGeom>
          <a:solidFill>
            <a:schemeClr val="accent1"/>
          </a:solidFill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for auxiliary cells that lie within specified radius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390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>
          <a:xfrm>
            <a:off x="940332" y="2759076"/>
            <a:ext cx="715489" cy="6788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1239492" y="3058541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/>
          <p:cNvSpPr/>
          <p:nvPr/>
        </p:nvSpPr>
        <p:spPr>
          <a:xfrm>
            <a:off x="1570405" y="910666"/>
            <a:ext cx="2130232" cy="668577"/>
          </a:xfrm>
          <a:custGeom>
            <a:avLst/>
            <a:gdLst>
              <a:gd name="connsiteX0" fmla="*/ 2892425 w 2892425"/>
              <a:gd name="connsiteY0" fmla="*/ 230534 h 351362"/>
              <a:gd name="connsiteX1" fmla="*/ 2670175 w 2892425"/>
              <a:gd name="connsiteY1" fmla="*/ 186084 h 351362"/>
              <a:gd name="connsiteX2" fmla="*/ 2416175 w 2892425"/>
              <a:gd name="connsiteY2" fmla="*/ 138459 h 351362"/>
              <a:gd name="connsiteX3" fmla="*/ 2044700 w 2892425"/>
              <a:gd name="connsiteY3" fmla="*/ 84484 h 351362"/>
              <a:gd name="connsiteX4" fmla="*/ 1651000 w 2892425"/>
              <a:gd name="connsiteY4" fmla="*/ 40034 h 351362"/>
              <a:gd name="connsiteX5" fmla="*/ 1222375 w 2892425"/>
              <a:gd name="connsiteY5" fmla="*/ 8284 h 351362"/>
              <a:gd name="connsiteX6" fmla="*/ 835025 w 2892425"/>
              <a:gd name="connsiteY6" fmla="*/ 1934 h 351362"/>
              <a:gd name="connsiteX7" fmla="*/ 450850 w 2892425"/>
              <a:gd name="connsiteY7" fmla="*/ 36859 h 351362"/>
              <a:gd name="connsiteX8" fmla="*/ 130175 w 2892425"/>
              <a:gd name="connsiteY8" fmla="*/ 113059 h 351362"/>
              <a:gd name="connsiteX9" fmla="*/ 53975 w 2892425"/>
              <a:gd name="connsiteY9" fmla="*/ 160684 h 351362"/>
              <a:gd name="connsiteX10" fmla="*/ 0 w 2892425"/>
              <a:gd name="connsiteY10" fmla="*/ 230534 h 351362"/>
              <a:gd name="connsiteX11" fmla="*/ 53975 w 2892425"/>
              <a:gd name="connsiteY11" fmla="*/ 281334 h 351362"/>
              <a:gd name="connsiteX12" fmla="*/ 276225 w 2892425"/>
              <a:gd name="connsiteY12" fmla="*/ 335309 h 351362"/>
              <a:gd name="connsiteX13" fmla="*/ 615950 w 2892425"/>
              <a:gd name="connsiteY13" fmla="*/ 351184 h 351362"/>
              <a:gd name="connsiteX14" fmla="*/ 1114425 w 2892425"/>
              <a:gd name="connsiteY14" fmla="*/ 341659 h 351362"/>
              <a:gd name="connsiteX15" fmla="*/ 1724025 w 2892425"/>
              <a:gd name="connsiteY15" fmla="*/ 309909 h 351362"/>
              <a:gd name="connsiteX16" fmla="*/ 2381250 w 2892425"/>
              <a:gd name="connsiteY16" fmla="*/ 268634 h 351362"/>
              <a:gd name="connsiteX17" fmla="*/ 2892425 w 2892425"/>
              <a:gd name="connsiteY17" fmla="*/ 230534 h 351362"/>
              <a:gd name="connsiteX0" fmla="*/ 2892671 w 2892671"/>
              <a:gd name="connsiteY0" fmla="*/ 230534 h 351362"/>
              <a:gd name="connsiteX1" fmla="*/ 2670421 w 2892671"/>
              <a:gd name="connsiteY1" fmla="*/ 186084 h 351362"/>
              <a:gd name="connsiteX2" fmla="*/ 2416421 w 2892671"/>
              <a:gd name="connsiteY2" fmla="*/ 138459 h 351362"/>
              <a:gd name="connsiteX3" fmla="*/ 2044946 w 2892671"/>
              <a:gd name="connsiteY3" fmla="*/ 84484 h 351362"/>
              <a:gd name="connsiteX4" fmla="*/ 1651246 w 2892671"/>
              <a:gd name="connsiteY4" fmla="*/ 40034 h 351362"/>
              <a:gd name="connsiteX5" fmla="*/ 1222621 w 2892671"/>
              <a:gd name="connsiteY5" fmla="*/ 8284 h 351362"/>
              <a:gd name="connsiteX6" fmla="*/ 835271 w 2892671"/>
              <a:gd name="connsiteY6" fmla="*/ 1934 h 351362"/>
              <a:gd name="connsiteX7" fmla="*/ 451096 w 2892671"/>
              <a:gd name="connsiteY7" fmla="*/ 36859 h 351362"/>
              <a:gd name="connsiteX8" fmla="*/ 130421 w 2892671"/>
              <a:gd name="connsiteY8" fmla="*/ 113059 h 351362"/>
              <a:gd name="connsiteX9" fmla="*/ 38346 w 2892671"/>
              <a:gd name="connsiteY9" fmla="*/ 160684 h 351362"/>
              <a:gd name="connsiteX10" fmla="*/ 246 w 2892671"/>
              <a:gd name="connsiteY10" fmla="*/ 230534 h 351362"/>
              <a:gd name="connsiteX11" fmla="*/ 54221 w 2892671"/>
              <a:gd name="connsiteY11" fmla="*/ 281334 h 351362"/>
              <a:gd name="connsiteX12" fmla="*/ 276471 w 2892671"/>
              <a:gd name="connsiteY12" fmla="*/ 335309 h 351362"/>
              <a:gd name="connsiteX13" fmla="*/ 616196 w 2892671"/>
              <a:gd name="connsiteY13" fmla="*/ 351184 h 351362"/>
              <a:gd name="connsiteX14" fmla="*/ 1114671 w 2892671"/>
              <a:gd name="connsiteY14" fmla="*/ 341659 h 351362"/>
              <a:gd name="connsiteX15" fmla="*/ 1724271 w 2892671"/>
              <a:gd name="connsiteY15" fmla="*/ 309909 h 351362"/>
              <a:gd name="connsiteX16" fmla="*/ 2381496 w 2892671"/>
              <a:gd name="connsiteY16" fmla="*/ 268634 h 351362"/>
              <a:gd name="connsiteX17" fmla="*/ 2892671 w 2892671"/>
              <a:gd name="connsiteY17" fmla="*/ 230534 h 351362"/>
              <a:gd name="connsiteX0" fmla="*/ 2892936 w 2892936"/>
              <a:gd name="connsiteY0" fmla="*/ 230534 h 351362"/>
              <a:gd name="connsiteX1" fmla="*/ 2670686 w 2892936"/>
              <a:gd name="connsiteY1" fmla="*/ 186084 h 351362"/>
              <a:gd name="connsiteX2" fmla="*/ 2416686 w 2892936"/>
              <a:gd name="connsiteY2" fmla="*/ 138459 h 351362"/>
              <a:gd name="connsiteX3" fmla="*/ 2045211 w 2892936"/>
              <a:gd name="connsiteY3" fmla="*/ 84484 h 351362"/>
              <a:gd name="connsiteX4" fmla="*/ 1651511 w 2892936"/>
              <a:gd name="connsiteY4" fmla="*/ 40034 h 351362"/>
              <a:gd name="connsiteX5" fmla="*/ 1222886 w 2892936"/>
              <a:gd name="connsiteY5" fmla="*/ 8284 h 351362"/>
              <a:gd name="connsiteX6" fmla="*/ 835536 w 2892936"/>
              <a:gd name="connsiteY6" fmla="*/ 1934 h 351362"/>
              <a:gd name="connsiteX7" fmla="*/ 451361 w 2892936"/>
              <a:gd name="connsiteY7" fmla="*/ 36859 h 351362"/>
              <a:gd name="connsiteX8" fmla="*/ 203711 w 2892936"/>
              <a:gd name="connsiteY8" fmla="*/ 90834 h 351362"/>
              <a:gd name="connsiteX9" fmla="*/ 38611 w 2892936"/>
              <a:gd name="connsiteY9" fmla="*/ 160684 h 351362"/>
              <a:gd name="connsiteX10" fmla="*/ 511 w 2892936"/>
              <a:gd name="connsiteY10" fmla="*/ 230534 h 351362"/>
              <a:gd name="connsiteX11" fmla="*/ 54486 w 2892936"/>
              <a:gd name="connsiteY11" fmla="*/ 281334 h 351362"/>
              <a:gd name="connsiteX12" fmla="*/ 276736 w 2892936"/>
              <a:gd name="connsiteY12" fmla="*/ 335309 h 351362"/>
              <a:gd name="connsiteX13" fmla="*/ 616461 w 2892936"/>
              <a:gd name="connsiteY13" fmla="*/ 351184 h 351362"/>
              <a:gd name="connsiteX14" fmla="*/ 1114936 w 2892936"/>
              <a:gd name="connsiteY14" fmla="*/ 341659 h 351362"/>
              <a:gd name="connsiteX15" fmla="*/ 1724536 w 2892936"/>
              <a:gd name="connsiteY15" fmla="*/ 309909 h 351362"/>
              <a:gd name="connsiteX16" fmla="*/ 2381761 w 2892936"/>
              <a:gd name="connsiteY16" fmla="*/ 268634 h 351362"/>
              <a:gd name="connsiteX17" fmla="*/ 2892936 w 2892936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497 w 2892497"/>
              <a:gd name="connsiteY0" fmla="*/ 230534 h 351362"/>
              <a:gd name="connsiteX1" fmla="*/ 2670247 w 2892497"/>
              <a:gd name="connsiteY1" fmla="*/ 186084 h 351362"/>
              <a:gd name="connsiteX2" fmla="*/ 2416247 w 2892497"/>
              <a:gd name="connsiteY2" fmla="*/ 138459 h 351362"/>
              <a:gd name="connsiteX3" fmla="*/ 2044772 w 2892497"/>
              <a:gd name="connsiteY3" fmla="*/ 84484 h 351362"/>
              <a:gd name="connsiteX4" fmla="*/ 1651072 w 2892497"/>
              <a:gd name="connsiteY4" fmla="*/ 40034 h 351362"/>
              <a:gd name="connsiteX5" fmla="*/ 1222447 w 2892497"/>
              <a:gd name="connsiteY5" fmla="*/ 8284 h 351362"/>
              <a:gd name="connsiteX6" fmla="*/ 835097 w 2892497"/>
              <a:gd name="connsiteY6" fmla="*/ 1934 h 351362"/>
              <a:gd name="connsiteX7" fmla="*/ 450922 w 2892497"/>
              <a:gd name="connsiteY7" fmla="*/ 36859 h 351362"/>
              <a:gd name="connsiteX8" fmla="*/ 203272 w 2892497"/>
              <a:gd name="connsiteY8" fmla="*/ 90834 h 351362"/>
              <a:gd name="connsiteX9" fmla="*/ 66747 w 2892497"/>
              <a:gd name="connsiteY9" fmla="*/ 144809 h 351362"/>
              <a:gd name="connsiteX10" fmla="*/ 72 w 2892497"/>
              <a:gd name="connsiteY10" fmla="*/ 230534 h 351362"/>
              <a:gd name="connsiteX11" fmla="*/ 76272 w 2892497"/>
              <a:gd name="connsiteY11" fmla="*/ 294034 h 351362"/>
              <a:gd name="connsiteX12" fmla="*/ 276297 w 2892497"/>
              <a:gd name="connsiteY12" fmla="*/ 335309 h 351362"/>
              <a:gd name="connsiteX13" fmla="*/ 616022 w 2892497"/>
              <a:gd name="connsiteY13" fmla="*/ 351184 h 351362"/>
              <a:gd name="connsiteX14" fmla="*/ 1114497 w 2892497"/>
              <a:gd name="connsiteY14" fmla="*/ 341659 h 351362"/>
              <a:gd name="connsiteX15" fmla="*/ 1724097 w 2892497"/>
              <a:gd name="connsiteY15" fmla="*/ 309909 h 351362"/>
              <a:gd name="connsiteX16" fmla="*/ 2381322 w 2892497"/>
              <a:gd name="connsiteY16" fmla="*/ 268634 h 351362"/>
              <a:gd name="connsiteX17" fmla="*/ 2892497 w 2892497"/>
              <a:gd name="connsiteY17" fmla="*/ 230534 h 35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92497" h="351362">
                <a:moveTo>
                  <a:pt x="2892497" y="230534"/>
                </a:moveTo>
                <a:lnTo>
                  <a:pt x="2670247" y="186084"/>
                </a:lnTo>
                <a:cubicBezTo>
                  <a:pt x="2590872" y="170738"/>
                  <a:pt x="2520493" y="155392"/>
                  <a:pt x="2416247" y="138459"/>
                </a:cubicBezTo>
                <a:cubicBezTo>
                  <a:pt x="2312001" y="121526"/>
                  <a:pt x="2172301" y="100888"/>
                  <a:pt x="2044772" y="84484"/>
                </a:cubicBezTo>
                <a:cubicBezTo>
                  <a:pt x="1917243" y="68080"/>
                  <a:pt x="1788126" y="52734"/>
                  <a:pt x="1651072" y="40034"/>
                </a:cubicBezTo>
                <a:cubicBezTo>
                  <a:pt x="1514018" y="27334"/>
                  <a:pt x="1358443" y="14634"/>
                  <a:pt x="1222447" y="8284"/>
                </a:cubicBezTo>
                <a:cubicBezTo>
                  <a:pt x="1086451" y="1934"/>
                  <a:pt x="963684" y="-2828"/>
                  <a:pt x="835097" y="1934"/>
                </a:cubicBezTo>
                <a:cubicBezTo>
                  <a:pt x="706510" y="6696"/>
                  <a:pt x="556226" y="22042"/>
                  <a:pt x="450922" y="36859"/>
                </a:cubicBezTo>
                <a:cubicBezTo>
                  <a:pt x="345618" y="51676"/>
                  <a:pt x="267301" y="72842"/>
                  <a:pt x="203272" y="90834"/>
                </a:cubicBezTo>
                <a:cubicBezTo>
                  <a:pt x="139243" y="108826"/>
                  <a:pt x="110139" y="121526"/>
                  <a:pt x="66747" y="144809"/>
                </a:cubicBezTo>
                <a:cubicBezTo>
                  <a:pt x="23355" y="168092"/>
                  <a:pt x="-1516" y="205663"/>
                  <a:pt x="72" y="230534"/>
                </a:cubicBezTo>
                <a:cubicBezTo>
                  <a:pt x="1660" y="255405"/>
                  <a:pt x="30235" y="276572"/>
                  <a:pt x="76272" y="294034"/>
                </a:cubicBezTo>
                <a:cubicBezTo>
                  <a:pt x="122309" y="311496"/>
                  <a:pt x="186339" y="325784"/>
                  <a:pt x="276297" y="335309"/>
                </a:cubicBezTo>
                <a:cubicBezTo>
                  <a:pt x="366255" y="344834"/>
                  <a:pt x="476322" y="350126"/>
                  <a:pt x="616022" y="351184"/>
                </a:cubicBezTo>
                <a:cubicBezTo>
                  <a:pt x="755722" y="352242"/>
                  <a:pt x="929818" y="348538"/>
                  <a:pt x="1114497" y="341659"/>
                </a:cubicBezTo>
                <a:cubicBezTo>
                  <a:pt x="1299176" y="334780"/>
                  <a:pt x="1724097" y="309909"/>
                  <a:pt x="1724097" y="309909"/>
                </a:cubicBezTo>
                <a:lnTo>
                  <a:pt x="2381322" y="268634"/>
                </a:lnTo>
                <a:lnTo>
                  <a:pt x="2892497" y="23053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570403" y="910666"/>
            <a:ext cx="2130234" cy="668577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1570405" y="1246746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570405" y="141465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1734997" y="141465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899589" y="141465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064179" y="141465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reeform 104"/>
          <p:cNvSpPr/>
          <p:nvPr/>
        </p:nvSpPr>
        <p:spPr>
          <a:xfrm>
            <a:off x="489380" y="1387764"/>
            <a:ext cx="2539848" cy="621643"/>
          </a:xfrm>
          <a:custGeom>
            <a:avLst/>
            <a:gdLst>
              <a:gd name="connsiteX0" fmla="*/ 0 w 2585038"/>
              <a:gd name="connsiteY0" fmla="*/ 8515 h 982951"/>
              <a:gd name="connsiteX1" fmla="*/ 1346558 w 2585038"/>
              <a:gd name="connsiteY1" fmla="*/ 85156 h 982951"/>
              <a:gd name="connsiteX2" fmla="*/ 2539848 w 2585038"/>
              <a:gd name="connsiteY2" fmla="*/ 621643 h 982951"/>
              <a:gd name="connsiteX3" fmla="*/ 2452267 w 2585038"/>
              <a:gd name="connsiteY3" fmla="*/ 982951 h 982951"/>
              <a:gd name="connsiteX0" fmla="*/ 0 w 2539848"/>
              <a:gd name="connsiteY0" fmla="*/ 8515 h 621643"/>
              <a:gd name="connsiteX1" fmla="*/ 1346558 w 2539848"/>
              <a:gd name="connsiteY1" fmla="*/ 85156 h 621643"/>
              <a:gd name="connsiteX2" fmla="*/ 2539848 w 2539848"/>
              <a:gd name="connsiteY2" fmla="*/ 621643 h 621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9848" h="621643">
                <a:moveTo>
                  <a:pt x="0" y="8515"/>
                </a:moveTo>
                <a:cubicBezTo>
                  <a:pt x="461625" y="-4259"/>
                  <a:pt x="923250" y="-17032"/>
                  <a:pt x="1346558" y="85156"/>
                </a:cubicBezTo>
                <a:cubicBezTo>
                  <a:pt x="1769866" y="187344"/>
                  <a:pt x="2355563" y="472011"/>
                  <a:pt x="2539848" y="621643"/>
                </a:cubicBezTo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/>
          <p:cNvCxnSpPr>
            <a:endCxn id="105" idx="1"/>
          </p:cNvCxnSpPr>
          <p:nvPr/>
        </p:nvCxnSpPr>
        <p:spPr>
          <a:xfrm flipV="1">
            <a:off x="1296707" y="1472920"/>
            <a:ext cx="539231" cy="1585621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832260" y="5117123"/>
            <a:ext cx="2793022" cy="988853"/>
          </a:xfrm>
          <a:prstGeom prst="rect">
            <a:avLst/>
          </a:prstGeom>
          <a:solidFill>
            <a:schemeClr val="accent1"/>
          </a:solidFill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Kernel reduce?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832260" y="3741066"/>
            <a:ext cx="2793022" cy="988853"/>
          </a:xfrm>
          <a:prstGeom prst="rect">
            <a:avLst/>
          </a:prstGeom>
          <a:solidFill>
            <a:schemeClr val="accent1"/>
          </a:solidFill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for auxiliary cells that lie within specified radius</a:t>
            </a:r>
            <a:endParaRPr lang="en-US" dirty="0"/>
          </a:p>
        </p:txBody>
      </p:sp>
      <p:pic>
        <p:nvPicPr>
          <p:cNvPr id="6" name="Picture 5" descr="airfoil_larg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78" r="64784"/>
          <a:stretch/>
        </p:blipFill>
        <p:spPr>
          <a:xfrm>
            <a:off x="4977723" y="910666"/>
            <a:ext cx="3220125" cy="154668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4977723" y="1503880"/>
            <a:ext cx="92443" cy="25010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988965" y="1598075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/>
          <p:nvPr/>
        </p:nvCxnSpPr>
        <p:spPr>
          <a:xfrm>
            <a:off x="5070166" y="1750475"/>
            <a:ext cx="142656" cy="19839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5102388" y="1815438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/>
          <p:nvPr/>
        </p:nvCxnSpPr>
        <p:spPr>
          <a:xfrm>
            <a:off x="5212822" y="1948872"/>
            <a:ext cx="175650" cy="1524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5264532" y="1990574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/>
          <p:nvPr/>
        </p:nvCxnSpPr>
        <p:spPr>
          <a:xfrm>
            <a:off x="5388472" y="2101272"/>
            <a:ext cx="178641" cy="11316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5442916" y="2120236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/>
          <p:cNvCxnSpPr/>
          <p:nvPr/>
        </p:nvCxnSpPr>
        <p:spPr>
          <a:xfrm>
            <a:off x="5567113" y="2214433"/>
            <a:ext cx="188386" cy="7224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5624548" y="2217681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/>
          <p:cNvCxnSpPr/>
          <p:nvPr/>
        </p:nvCxnSpPr>
        <p:spPr>
          <a:xfrm>
            <a:off x="5755499" y="2286677"/>
            <a:ext cx="188385" cy="4872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5812676" y="2276148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/>
          <p:cNvCxnSpPr/>
          <p:nvPr/>
        </p:nvCxnSpPr>
        <p:spPr>
          <a:xfrm>
            <a:off x="5943884" y="2335398"/>
            <a:ext cx="204626" cy="3897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6000804" y="2311877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/>
          <p:cNvCxnSpPr/>
          <p:nvPr/>
        </p:nvCxnSpPr>
        <p:spPr>
          <a:xfrm>
            <a:off x="6148510" y="2373591"/>
            <a:ext cx="198129" cy="3326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6346639" y="2406857"/>
            <a:ext cx="217617" cy="2529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6419542" y="2381601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6205429" y="2355616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Connector 103"/>
          <p:cNvCxnSpPr/>
          <p:nvPr/>
        </p:nvCxnSpPr>
        <p:spPr>
          <a:xfrm>
            <a:off x="6561802" y="2433827"/>
            <a:ext cx="194088" cy="796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6623911" y="2404593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/>
          <p:cNvCxnSpPr/>
          <p:nvPr/>
        </p:nvCxnSpPr>
        <p:spPr>
          <a:xfrm>
            <a:off x="6755890" y="2441796"/>
            <a:ext cx="19408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6805251" y="2406169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/>
          <p:cNvCxnSpPr/>
          <p:nvPr/>
        </p:nvCxnSpPr>
        <p:spPr>
          <a:xfrm>
            <a:off x="6949978" y="2440581"/>
            <a:ext cx="19408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Oval 114"/>
          <p:cNvSpPr/>
          <p:nvPr/>
        </p:nvSpPr>
        <p:spPr>
          <a:xfrm>
            <a:off x="7010058" y="2404593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/>
          <p:cNvCxnSpPr/>
          <p:nvPr/>
        </p:nvCxnSpPr>
        <p:spPr>
          <a:xfrm>
            <a:off x="7144066" y="2441796"/>
            <a:ext cx="19408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Oval 116"/>
          <p:cNvSpPr/>
          <p:nvPr/>
        </p:nvSpPr>
        <p:spPr>
          <a:xfrm>
            <a:off x="7204536" y="2406857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/>
          <p:cNvCxnSpPr/>
          <p:nvPr/>
        </p:nvCxnSpPr>
        <p:spPr>
          <a:xfrm flipV="1">
            <a:off x="7338154" y="2440581"/>
            <a:ext cx="183421" cy="121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Oval 120"/>
          <p:cNvSpPr/>
          <p:nvPr/>
        </p:nvSpPr>
        <p:spPr>
          <a:xfrm>
            <a:off x="7392664" y="2404593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Connector 121"/>
          <p:cNvCxnSpPr/>
          <p:nvPr/>
        </p:nvCxnSpPr>
        <p:spPr>
          <a:xfrm flipV="1">
            <a:off x="7521575" y="2427075"/>
            <a:ext cx="177800" cy="1472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Oval 125"/>
          <p:cNvSpPr/>
          <p:nvPr/>
        </p:nvSpPr>
        <p:spPr>
          <a:xfrm>
            <a:off x="7574442" y="2394520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Straight Connector 126"/>
          <p:cNvCxnSpPr/>
          <p:nvPr/>
        </p:nvCxnSpPr>
        <p:spPr>
          <a:xfrm flipV="1">
            <a:off x="7699375" y="2418027"/>
            <a:ext cx="187325" cy="1010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Oval 130"/>
          <p:cNvSpPr/>
          <p:nvPr/>
        </p:nvSpPr>
        <p:spPr>
          <a:xfrm>
            <a:off x="7756220" y="2379545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Connector 131"/>
          <p:cNvCxnSpPr/>
          <p:nvPr/>
        </p:nvCxnSpPr>
        <p:spPr>
          <a:xfrm flipH="1">
            <a:off x="4978763" y="1355725"/>
            <a:ext cx="10202" cy="15709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4949384" y="1401461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Straight Connector 134"/>
          <p:cNvCxnSpPr/>
          <p:nvPr/>
        </p:nvCxnSpPr>
        <p:spPr>
          <a:xfrm flipH="1">
            <a:off x="4988965" y="1143000"/>
            <a:ext cx="31876" cy="21272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4977723" y="1211016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4988965" y="1598075"/>
            <a:ext cx="866571" cy="852928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4988965" y="745147"/>
            <a:ext cx="866571" cy="852928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5855536" y="1598075"/>
            <a:ext cx="866571" cy="852928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6722107" y="1597833"/>
            <a:ext cx="866571" cy="852928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7588678" y="1595495"/>
            <a:ext cx="866571" cy="852928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Connector 144"/>
          <p:cNvCxnSpPr/>
          <p:nvPr/>
        </p:nvCxnSpPr>
        <p:spPr>
          <a:xfrm flipH="1">
            <a:off x="5020841" y="932611"/>
            <a:ext cx="81547" cy="21272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Oval 146"/>
          <p:cNvSpPr/>
          <p:nvPr/>
        </p:nvSpPr>
        <p:spPr>
          <a:xfrm>
            <a:off x="5030931" y="998291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8" name="Straight Connector 147"/>
          <p:cNvCxnSpPr/>
          <p:nvPr/>
        </p:nvCxnSpPr>
        <p:spPr>
          <a:xfrm flipV="1">
            <a:off x="7886700" y="2408152"/>
            <a:ext cx="187325" cy="1010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Oval 148"/>
          <p:cNvSpPr/>
          <p:nvPr/>
        </p:nvSpPr>
        <p:spPr>
          <a:xfrm>
            <a:off x="7944348" y="2373512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4940338" y="4123265"/>
            <a:ext cx="3510060" cy="1498754"/>
          </a:xfrm>
          <a:prstGeom prst="rect">
            <a:avLst/>
          </a:prstGeom>
          <a:solidFill>
            <a:schemeClr val="accent1"/>
          </a:solidFill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These auxiliary cells include a smaller subset of the original set of faces that can then be sorted more quickly to find the minimum distance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136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rfoil_larg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78" r="64784"/>
          <a:stretch/>
        </p:blipFill>
        <p:spPr>
          <a:xfrm>
            <a:off x="637675" y="750389"/>
            <a:ext cx="3220125" cy="154668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37675" y="1343603"/>
            <a:ext cx="92443" cy="25010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648917" y="1437798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/>
          <p:nvPr/>
        </p:nvCxnSpPr>
        <p:spPr>
          <a:xfrm>
            <a:off x="730118" y="1590198"/>
            <a:ext cx="142656" cy="19839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762340" y="1655161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/>
          <p:nvPr/>
        </p:nvCxnSpPr>
        <p:spPr>
          <a:xfrm>
            <a:off x="872774" y="1788595"/>
            <a:ext cx="175650" cy="1524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924484" y="1830297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/>
          <p:nvPr/>
        </p:nvCxnSpPr>
        <p:spPr>
          <a:xfrm>
            <a:off x="1048424" y="1940995"/>
            <a:ext cx="178641" cy="11316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1102868" y="1959959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/>
          <p:cNvCxnSpPr/>
          <p:nvPr/>
        </p:nvCxnSpPr>
        <p:spPr>
          <a:xfrm>
            <a:off x="1227065" y="2054156"/>
            <a:ext cx="188386" cy="7224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1284500" y="2057404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/>
          <p:cNvCxnSpPr/>
          <p:nvPr/>
        </p:nvCxnSpPr>
        <p:spPr>
          <a:xfrm>
            <a:off x="1415451" y="2126400"/>
            <a:ext cx="188385" cy="4872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1472628" y="2115871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/>
          <p:cNvCxnSpPr/>
          <p:nvPr/>
        </p:nvCxnSpPr>
        <p:spPr>
          <a:xfrm>
            <a:off x="1603836" y="2175121"/>
            <a:ext cx="204626" cy="3897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1660756" y="2151600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/>
          <p:cNvCxnSpPr/>
          <p:nvPr/>
        </p:nvCxnSpPr>
        <p:spPr>
          <a:xfrm>
            <a:off x="1808462" y="2213314"/>
            <a:ext cx="198129" cy="3326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2006591" y="2246580"/>
            <a:ext cx="217617" cy="2529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2079494" y="2221324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1865381" y="2195339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Connector 103"/>
          <p:cNvCxnSpPr/>
          <p:nvPr/>
        </p:nvCxnSpPr>
        <p:spPr>
          <a:xfrm>
            <a:off x="2221754" y="2273550"/>
            <a:ext cx="194088" cy="796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2283863" y="2244316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/>
          <p:cNvCxnSpPr/>
          <p:nvPr/>
        </p:nvCxnSpPr>
        <p:spPr>
          <a:xfrm>
            <a:off x="2415842" y="2281519"/>
            <a:ext cx="19408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2465203" y="2245892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/>
          <p:cNvCxnSpPr/>
          <p:nvPr/>
        </p:nvCxnSpPr>
        <p:spPr>
          <a:xfrm>
            <a:off x="2609930" y="2280304"/>
            <a:ext cx="19408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Oval 114"/>
          <p:cNvSpPr/>
          <p:nvPr/>
        </p:nvSpPr>
        <p:spPr>
          <a:xfrm>
            <a:off x="2670010" y="2244316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/>
          <p:cNvCxnSpPr/>
          <p:nvPr/>
        </p:nvCxnSpPr>
        <p:spPr>
          <a:xfrm>
            <a:off x="2804018" y="2281519"/>
            <a:ext cx="19408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Oval 116"/>
          <p:cNvSpPr/>
          <p:nvPr/>
        </p:nvSpPr>
        <p:spPr>
          <a:xfrm>
            <a:off x="2864488" y="2246580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/>
          <p:cNvCxnSpPr/>
          <p:nvPr/>
        </p:nvCxnSpPr>
        <p:spPr>
          <a:xfrm flipV="1">
            <a:off x="2998106" y="2280304"/>
            <a:ext cx="183421" cy="121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Oval 120"/>
          <p:cNvSpPr/>
          <p:nvPr/>
        </p:nvSpPr>
        <p:spPr>
          <a:xfrm>
            <a:off x="3052616" y="2244316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Connector 121"/>
          <p:cNvCxnSpPr/>
          <p:nvPr/>
        </p:nvCxnSpPr>
        <p:spPr>
          <a:xfrm flipV="1">
            <a:off x="3181527" y="2266798"/>
            <a:ext cx="177800" cy="1472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Oval 125"/>
          <p:cNvSpPr/>
          <p:nvPr/>
        </p:nvSpPr>
        <p:spPr>
          <a:xfrm>
            <a:off x="3234394" y="2234243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Straight Connector 126"/>
          <p:cNvCxnSpPr/>
          <p:nvPr/>
        </p:nvCxnSpPr>
        <p:spPr>
          <a:xfrm flipV="1">
            <a:off x="3359327" y="2257750"/>
            <a:ext cx="187325" cy="1010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Oval 130"/>
          <p:cNvSpPr/>
          <p:nvPr/>
        </p:nvSpPr>
        <p:spPr>
          <a:xfrm>
            <a:off x="3416172" y="2219268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Connector 131"/>
          <p:cNvCxnSpPr/>
          <p:nvPr/>
        </p:nvCxnSpPr>
        <p:spPr>
          <a:xfrm flipH="1">
            <a:off x="638715" y="1195448"/>
            <a:ext cx="10202" cy="15709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609336" y="1241184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Straight Connector 134"/>
          <p:cNvCxnSpPr/>
          <p:nvPr/>
        </p:nvCxnSpPr>
        <p:spPr>
          <a:xfrm flipH="1">
            <a:off x="648917" y="982723"/>
            <a:ext cx="31876" cy="21272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637675" y="1050739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648917" y="1437798"/>
            <a:ext cx="866571" cy="852928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648917" y="584870"/>
            <a:ext cx="866571" cy="852928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1515488" y="1437798"/>
            <a:ext cx="866571" cy="852928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2382059" y="1437556"/>
            <a:ext cx="866571" cy="852928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3248630" y="1435218"/>
            <a:ext cx="866571" cy="852928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Connector 144"/>
          <p:cNvCxnSpPr/>
          <p:nvPr/>
        </p:nvCxnSpPr>
        <p:spPr>
          <a:xfrm flipH="1">
            <a:off x="680793" y="772334"/>
            <a:ext cx="81547" cy="21272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Oval 146"/>
          <p:cNvSpPr/>
          <p:nvPr/>
        </p:nvSpPr>
        <p:spPr>
          <a:xfrm>
            <a:off x="690883" y="838014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8" name="Straight Connector 147"/>
          <p:cNvCxnSpPr/>
          <p:nvPr/>
        </p:nvCxnSpPr>
        <p:spPr>
          <a:xfrm flipV="1">
            <a:off x="3546652" y="2247875"/>
            <a:ext cx="187325" cy="1010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Oval 148"/>
          <p:cNvSpPr/>
          <p:nvPr/>
        </p:nvSpPr>
        <p:spPr>
          <a:xfrm>
            <a:off x="3604300" y="2213235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600290" y="3962988"/>
            <a:ext cx="3510060" cy="1498754"/>
          </a:xfrm>
          <a:prstGeom prst="rect">
            <a:avLst/>
          </a:prstGeom>
          <a:solidFill>
            <a:schemeClr val="accent1"/>
          </a:solidFill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These auxiliary cells include a smaller subset of the original set of faces that can then be sorted more quickly to find the minimum distance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055749" y="3962988"/>
            <a:ext cx="3510060" cy="1498754"/>
          </a:xfrm>
          <a:prstGeom prst="rect">
            <a:avLst/>
          </a:prstGeom>
          <a:solidFill>
            <a:schemeClr val="accent1"/>
          </a:solidFill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Gather remaining face </a:t>
            </a:r>
            <a:r>
              <a:rPr lang="en-US" dirty="0" err="1" smtClean="0"/>
              <a:t>coords</a:t>
            </a:r>
            <a:r>
              <a:rPr lang="en-US" dirty="0" smtClean="0"/>
              <a:t> into a face </a:t>
            </a:r>
            <a:r>
              <a:rPr lang="en-US" dirty="0" err="1" smtClean="0"/>
              <a:t>struct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6916372" y="849663"/>
            <a:ext cx="377197" cy="196126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445969" y="849663"/>
            <a:ext cx="377197" cy="196126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916372" y="454584"/>
            <a:ext cx="906794" cy="2958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face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666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</TotalTime>
  <Words>209</Words>
  <Application>Microsoft Macintosh PowerPoint</Application>
  <PresentationFormat>On-screen Show (4:3)</PresentationFormat>
  <Paragraphs>66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Cincinnati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Wukie</dc:creator>
  <cp:lastModifiedBy>Nathan Wukie</cp:lastModifiedBy>
  <cp:revision>28</cp:revision>
  <dcterms:created xsi:type="dcterms:W3CDTF">2014-10-27T00:57:21Z</dcterms:created>
  <dcterms:modified xsi:type="dcterms:W3CDTF">2014-10-27T21:53:12Z</dcterms:modified>
</cp:coreProperties>
</file>