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1AA"/>
    <a:srgbClr val="2F3BC3"/>
    <a:srgbClr val="C10000"/>
    <a:srgbClr val="D68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1" d="100"/>
          <a:sy n="91" d="100"/>
        </p:scale>
        <p:origin x="-2152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BDD8E-6EF6-F041-8D2D-20E81400F0CE}" type="datetime1">
              <a:rPr lang="en-US" smtClean="0"/>
              <a:t>11/20/14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886CB-7127-0342-AA87-ECCC51612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813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FF9C8-6913-8145-B78A-0E83E55C822B}" type="datetime1">
              <a:rPr lang="en-US" smtClean="0"/>
              <a:t>11/20/14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723-1237-6A43-9BF0-A75E93AE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41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C2723-1237-6A43-9BF0-A75E93AE56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2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ill Sans MT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UC_logo-[400]w-s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4" t="19695" r="9750" b="18868"/>
          <a:stretch/>
        </p:blipFill>
        <p:spPr>
          <a:xfrm>
            <a:off x="89848" y="6238645"/>
            <a:ext cx="1281752" cy="557254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dirty="0" smtClean="0"/>
              <a:t>Parallel Computing: Final Project</a:t>
            </a:r>
          </a:p>
          <a:p>
            <a:r>
              <a:rPr lang="en-US" dirty="0" smtClean="0"/>
              <a:t>11/20/14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5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Gill Sans MT Light" pitchFamily="34" charset="0"/>
              </a:defRPr>
            </a:lvl1pPr>
            <a:lvl2pPr>
              <a:defRPr>
                <a:latin typeface="Gill Sans MT Light" pitchFamily="34" charset="0"/>
              </a:defRPr>
            </a:lvl2pPr>
            <a:lvl3pPr>
              <a:defRPr>
                <a:latin typeface="Gill Sans MT Light" pitchFamily="34" charset="0"/>
              </a:defRPr>
            </a:lvl3pPr>
            <a:lvl4pPr>
              <a:defRPr>
                <a:latin typeface="Gill Sans MT Light" pitchFamily="34" charset="0"/>
              </a:defRPr>
            </a:lvl4pPr>
            <a:lvl5pPr>
              <a:defRPr>
                <a:latin typeface="Gill Sans MT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11E5E674-B735-A94D-ABFF-7943AFC51FB2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1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Gill Sans MT Light" pitchFamily="34" charset="0"/>
              </a:defRPr>
            </a:lvl1pPr>
            <a:lvl2pPr>
              <a:defRPr>
                <a:latin typeface="Gill Sans MT Light" pitchFamily="34" charset="0"/>
              </a:defRPr>
            </a:lvl2pPr>
            <a:lvl3pPr>
              <a:defRPr>
                <a:latin typeface="Gill Sans MT Light" pitchFamily="34" charset="0"/>
              </a:defRPr>
            </a:lvl3pPr>
            <a:lvl4pPr>
              <a:defRPr>
                <a:latin typeface="Gill Sans MT Light" pitchFamily="34" charset="0"/>
              </a:defRPr>
            </a:lvl4pPr>
            <a:lvl5pPr>
              <a:defRPr>
                <a:latin typeface="Gill Sans MT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9A21D736-65E0-8B4F-B714-4C23700A50B7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5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  <a:lvl2pPr>
              <a:defRPr>
                <a:latin typeface="Gill Sans MT Light" pitchFamily="34" charset="0"/>
              </a:defRPr>
            </a:lvl2pPr>
            <a:lvl3pPr>
              <a:defRPr>
                <a:latin typeface="Gill Sans MT Light" pitchFamily="34" charset="0"/>
              </a:defRPr>
            </a:lvl3pPr>
            <a:lvl4pPr>
              <a:defRPr>
                <a:latin typeface="Gill Sans MT Light" pitchFamily="34" charset="0"/>
              </a:defRPr>
            </a:lvl4pPr>
            <a:lvl5pPr>
              <a:defRPr>
                <a:latin typeface="Gill Sans MT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UC_logo-[400]w-s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4" t="19695" r="9750" b="18868"/>
          <a:stretch/>
        </p:blipFill>
        <p:spPr>
          <a:xfrm>
            <a:off x="89848" y="6238645"/>
            <a:ext cx="1281752" cy="557254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dirty="0" smtClean="0"/>
              <a:t>Parallel Computing: Final Project</a:t>
            </a:r>
          </a:p>
          <a:p>
            <a:r>
              <a:rPr lang="en-US" dirty="0" smtClean="0"/>
              <a:t>11/20/14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8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Gill Sans MT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Gill Sans MT Ligh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1918A5FE-A547-0E4A-B913-A1AE283540A9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1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Gill Sans MT Light" pitchFamily="34" charset="0"/>
              </a:defRPr>
            </a:lvl1pPr>
            <a:lvl2pPr>
              <a:defRPr sz="2400">
                <a:latin typeface="Gill Sans MT Light" pitchFamily="34" charset="0"/>
              </a:defRPr>
            </a:lvl2pPr>
            <a:lvl3pPr>
              <a:defRPr sz="2000">
                <a:latin typeface="Gill Sans MT Light" pitchFamily="34" charset="0"/>
              </a:defRPr>
            </a:lvl3pPr>
            <a:lvl4pPr>
              <a:defRPr sz="1800">
                <a:latin typeface="Gill Sans MT Light" pitchFamily="34" charset="0"/>
              </a:defRPr>
            </a:lvl4pPr>
            <a:lvl5pPr>
              <a:defRPr sz="1800">
                <a:latin typeface="Gill Sans MT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Gill Sans MT Light" pitchFamily="34" charset="0"/>
              </a:defRPr>
            </a:lvl1pPr>
            <a:lvl2pPr>
              <a:defRPr sz="2400">
                <a:latin typeface="Gill Sans MT Light" pitchFamily="34" charset="0"/>
              </a:defRPr>
            </a:lvl2pPr>
            <a:lvl3pPr>
              <a:defRPr sz="2000">
                <a:latin typeface="Gill Sans MT Light" pitchFamily="34" charset="0"/>
              </a:defRPr>
            </a:lvl3pPr>
            <a:lvl4pPr>
              <a:defRPr sz="1800">
                <a:latin typeface="Gill Sans MT Light" pitchFamily="34" charset="0"/>
              </a:defRPr>
            </a:lvl4pPr>
            <a:lvl5pPr>
              <a:defRPr sz="1800">
                <a:latin typeface="Gill Sans MT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A935F0EB-B060-8249-A94B-396EF31629CF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6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Gill Sans MT Ligh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Gill Sans MT Light" pitchFamily="34" charset="0"/>
              </a:defRPr>
            </a:lvl1pPr>
            <a:lvl2pPr>
              <a:defRPr sz="2000">
                <a:latin typeface="Gill Sans MT Light" pitchFamily="34" charset="0"/>
              </a:defRPr>
            </a:lvl2pPr>
            <a:lvl3pPr>
              <a:defRPr sz="1800">
                <a:latin typeface="Gill Sans MT Light" pitchFamily="34" charset="0"/>
              </a:defRPr>
            </a:lvl3pPr>
            <a:lvl4pPr>
              <a:defRPr sz="1600">
                <a:latin typeface="Gill Sans MT Light" pitchFamily="34" charset="0"/>
              </a:defRPr>
            </a:lvl4pPr>
            <a:lvl5pPr>
              <a:defRPr sz="1600">
                <a:latin typeface="Gill Sans MT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Gill Sans MT Ligh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Gill Sans MT Light" pitchFamily="34" charset="0"/>
              </a:defRPr>
            </a:lvl1pPr>
            <a:lvl2pPr>
              <a:defRPr sz="2000">
                <a:latin typeface="Gill Sans MT Light" pitchFamily="34" charset="0"/>
              </a:defRPr>
            </a:lvl2pPr>
            <a:lvl3pPr>
              <a:defRPr sz="1800">
                <a:latin typeface="Gill Sans MT Light" pitchFamily="34" charset="0"/>
              </a:defRPr>
            </a:lvl3pPr>
            <a:lvl4pPr>
              <a:defRPr sz="1600">
                <a:latin typeface="Gill Sans MT Light" pitchFamily="34" charset="0"/>
              </a:defRPr>
            </a:lvl4pPr>
            <a:lvl5pPr>
              <a:defRPr sz="1600">
                <a:latin typeface="Gill Sans MT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28A4FDA8-673C-9440-9065-C56EDFF44463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0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536F30AA-B1AF-AB45-AA7B-F11C79E818B0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A260E211-DBAC-D849-9AE8-D64E9588F491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8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Gill Sans MT Light" pitchFamily="34" charset="0"/>
              </a:defRPr>
            </a:lvl1pPr>
            <a:lvl2pPr>
              <a:defRPr sz="2800">
                <a:latin typeface="Gill Sans MT Light" pitchFamily="34" charset="0"/>
              </a:defRPr>
            </a:lvl2pPr>
            <a:lvl3pPr>
              <a:defRPr sz="2400">
                <a:latin typeface="Gill Sans MT Light" pitchFamily="34" charset="0"/>
              </a:defRPr>
            </a:lvl3pPr>
            <a:lvl4pPr>
              <a:defRPr sz="2000">
                <a:latin typeface="Gill Sans MT Light" pitchFamily="34" charset="0"/>
              </a:defRPr>
            </a:lvl4pPr>
            <a:lvl5pPr>
              <a:defRPr sz="2000">
                <a:latin typeface="Gill Sans MT Light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Gill Sans MT Ligh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F8E1E354-5F26-C249-92CC-79D2EF103D61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3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Gill Sans MT Light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Gill Sans MT Ligh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253A4570-BA5C-BE46-8DD3-E85B9D08A53C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0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49675"/>
            <a:ext cx="9155759" cy="9200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 Light" pitchFamily="34" charset="0"/>
              <a:cs typeface="CMU Bright Roman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7F7F7F"/>
                </a:solidFill>
                <a:latin typeface="Gill Sans MT Light" pitchFamily="34" charset="0"/>
                <a:cs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F7F7F"/>
                </a:solidFill>
                <a:latin typeface="Gill Sans MT Light" pitchFamily="34" charset="0"/>
                <a:cs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158953"/>
            <a:ext cx="9155759" cy="9144"/>
          </a:xfrm>
          <a:prstGeom prst="rect">
            <a:avLst/>
          </a:prstGeom>
          <a:solidFill>
            <a:srgbClr val="2831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 Light" pitchFamily="34" charset="0"/>
              <a:cs typeface="CMU Bright Roman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-467" y="6099709"/>
            <a:ext cx="9155759" cy="27432"/>
          </a:xfrm>
          <a:prstGeom prst="rect">
            <a:avLst/>
          </a:prstGeom>
          <a:solidFill>
            <a:srgbClr val="2831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 Light" pitchFamily="34" charset="0"/>
              <a:cs typeface="CMU Bright Roman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-934" y="5993433"/>
            <a:ext cx="9155759" cy="82296"/>
          </a:xfrm>
          <a:prstGeom prst="rect">
            <a:avLst/>
          </a:prstGeom>
          <a:solidFill>
            <a:srgbClr val="2831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 Light" pitchFamily="34" charset="0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607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MT Light" pitchFamily="34" charset="0"/>
          <a:ea typeface="+mj-ea"/>
          <a:cs typeface="Gill Sans MT Light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ill Sans MT Light" pitchFamily="34" charset="0"/>
          <a:ea typeface="+mn-ea"/>
          <a:cs typeface="Gill Sans MT Light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ill Sans MT Light" pitchFamily="34" charset="0"/>
          <a:ea typeface="+mn-ea"/>
          <a:cs typeface="Gill Sans MT Light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 MT Light" pitchFamily="34" charset="0"/>
          <a:ea typeface="+mn-ea"/>
          <a:cs typeface="Gill Sans MT Light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ill Sans MT Light" pitchFamily="34" charset="0"/>
          <a:ea typeface="+mn-ea"/>
          <a:cs typeface="Gill Sans MT Light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ill Sans MT Light" pitchFamily="34" charset="0"/>
          <a:ea typeface="+mn-ea"/>
          <a:cs typeface="Gill Sans MT Ligh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754" y="102618"/>
            <a:ext cx="8701388" cy="22705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 Light"/>
                <a:ea typeface="Yu Gothic" panose="020B0400000000000000" pitchFamily="34" charset="-128"/>
                <a:cs typeface="Calibri Light"/>
              </a:rPr>
              <a:t>GPU acceleration of wall distance calculation for computational fluid dynamics codes</a:t>
            </a:r>
            <a:endParaRPr lang="en-US" sz="3200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22" y="4452166"/>
            <a:ext cx="8900246" cy="130304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Calibri Light"/>
                <a:ea typeface="Yu Gothic" panose="020B0400000000000000" pitchFamily="34" charset="-128"/>
                <a:cs typeface="Calibri Light"/>
              </a:rPr>
              <a:t>Nathan Wukie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Calibri Light"/>
                <a:ea typeface="Yu Gothic" panose="020B0400000000000000" pitchFamily="34" charset="-128"/>
                <a:cs typeface="Calibri Light"/>
              </a:rPr>
              <a:t>Vasanth Ganapathy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Calibri Light"/>
                <a:ea typeface="Yu Gothic" panose="020B0400000000000000" pitchFamily="34" charset="-128"/>
                <a:cs typeface="Calibri Light"/>
              </a:rPr>
              <a:t>Chris Park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cs typeface="Calibri Light"/>
              </a:rPr>
              <a:t>1</a:t>
            </a:fld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4" name="Picture 3" descr="algorithm_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87" y="2456860"/>
            <a:ext cx="2470031" cy="1642879"/>
          </a:xfrm>
          <a:prstGeom prst="rect">
            <a:avLst/>
          </a:prstGeom>
        </p:spPr>
      </p:pic>
      <p:pic>
        <p:nvPicPr>
          <p:cNvPr id="5" name="Picture 4" descr="chimera_gri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64" y="2456859"/>
            <a:ext cx="1648525" cy="1642879"/>
          </a:xfrm>
          <a:prstGeom prst="rect">
            <a:avLst/>
          </a:prstGeom>
        </p:spPr>
      </p:pic>
      <p:pic>
        <p:nvPicPr>
          <p:cNvPr id="6" name="Picture 5" descr="serial_brute_force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9" t="6105" r="20289" b="5804"/>
          <a:stretch/>
        </p:blipFill>
        <p:spPr>
          <a:xfrm>
            <a:off x="6595065" y="2373118"/>
            <a:ext cx="1722104" cy="17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63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Outline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49119"/>
            <a:ext cx="8510399" cy="3005529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Background (Nathan)</a:t>
            </a:r>
          </a:p>
          <a:p>
            <a:endParaRPr lang="en-US" sz="1200" dirty="0">
              <a:latin typeface="Calibri Light"/>
              <a:ea typeface="Yu Gothic" panose="020B0400000000000000" pitchFamily="34" charset="-128"/>
              <a:cs typeface="Calibri Light"/>
            </a:endParaRPr>
          </a:p>
          <a:p>
            <a:endParaRPr lang="en-US" sz="1200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Brute-force algorithm (Vasanth)</a:t>
            </a:r>
          </a:p>
          <a:p>
            <a:endParaRPr lang="en-US" sz="1200" dirty="0">
              <a:latin typeface="Calibri Light"/>
              <a:ea typeface="Yu Gothic" panose="020B0400000000000000" pitchFamily="34" charset="-128"/>
              <a:cs typeface="Calibri Light"/>
            </a:endParaRPr>
          </a:p>
          <a:p>
            <a:endParaRPr lang="en-US" sz="1200" dirty="0">
              <a:latin typeface="Calibri Light"/>
              <a:ea typeface="Yu Gothic" panose="020B0400000000000000" pitchFamily="34" charset="-128"/>
              <a:cs typeface="Calibri Light"/>
            </a:endParaRPr>
          </a:p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Advancing boundary algorithm (Nathan)</a:t>
            </a:r>
          </a:p>
          <a:p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  <a:p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2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48633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cs typeface="Calibri Light"/>
              </a:rPr>
              <a:t>3</a:t>
            </a:fld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3921" y="5232461"/>
            <a:ext cx="1594181" cy="489808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Calibri Light"/>
                <a:cs typeface="Calibri Light"/>
              </a:rPr>
              <a:t>Thank you…</a:t>
            </a:r>
            <a:endParaRPr lang="en-US" sz="1800" dirty="0">
              <a:latin typeface="Calibri Light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605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69</Words>
  <Application>Microsoft Macintosh PowerPoint</Application>
  <PresentationFormat>On-screen Show (4:3)</PresentationFormat>
  <Paragraphs>23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GPU acceleration of wall distance calculation for computational fluid dynamics codes</vt:lpstr>
      <vt:lpstr>Outline</vt:lpstr>
      <vt:lpstr>Thank you…</vt:lpstr>
    </vt:vector>
  </TitlesOfParts>
  <Company>University of Cincinnati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Nathan Wukie</dc:creator>
  <cp:lastModifiedBy>Nathan Wukie</cp:lastModifiedBy>
  <cp:revision>137</cp:revision>
  <dcterms:created xsi:type="dcterms:W3CDTF">2014-10-10T00:36:51Z</dcterms:created>
  <dcterms:modified xsi:type="dcterms:W3CDTF">2014-11-21T01:01:19Z</dcterms:modified>
</cp:coreProperties>
</file>