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7" r:id="rId8"/>
    <p:sldId id="276" r:id="rId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ambria Math" panose="02040503050406030204" pitchFamily="18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A"/>
    <a:srgbClr val="2F3BC3"/>
    <a:srgbClr val="C10000"/>
    <a:srgbClr val="D6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78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BDD8E-6EF6-F041-8D2D-20E81400F0CE}" type="datetime1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86CB-7127-0342-AA87-ECCC5161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F9C8-6913-8145-B78A-0E83E55C822B}" type="datetime1">
              <a:rPr lang="en-US" smtClean="0"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723-1237-6A43-9BF0-A75E93AE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1E5E674-B735-A94D-ABFF-7943AFC51FB2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9A21D736-65E0-8B4F-B714-4C23700A50B7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ill Sans MT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918A5FE-A547-0E4A-B913-A1AE283540A9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935F0EB-B060-8249-A94B-396EF31629CF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8A4FDA8-673C-9440-9065-C56EDFF44463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536F30AA-B1AF-AB45-AA7B-F11C79E818B0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260E211-DBAC-D849-9AE8-D64E9588F491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 Light" pitchFamily="34" charset="0"/>
              </a:defRPr>
            </a:lvl1pPr>
            <a:lvl2pPr>
              <a:defRPr sz="2800">
                <a:latin typeface="Gill Sans MT Light" pitchFamily="34" charset="0"/>
              </a:defRPr>
            </a:lvl2pPr>
            <a:lvl3pPr>
              <a:defRPr sz="2400">
                <a:latin typeface="Gill Sans MT Light" pitchFamily="34" charset="0"/>
              </a:defRPr>
            </a:lvl3pPr>
            <a:lvl4pPr>
              <a:defRPr sz="2000">
                <a:latin typeface="Gill Sans MT Light" pitchFamily="34" charset="0"/>
              </a:defRPr>
            </a:lvl4pPr>
            <a:lvl5pPr>
              <a:defRPr sz="2000">
                <a:latin typeface="Gill Sans MT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F8E1E354-5F26-C249-92CC-79D2EF103D61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 Ligh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53A4570-BA5C-BE46-8DD3-E85B9D08A53C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9675"/>
            <a:ext cx="9155759" cy="920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58953"/>
            <a:ext cx="9155759" cy="9144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67" y="6099709"/>
            <a:ext cx="9155759" cy="27432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34" y="5993433"/>
            <a:ext cx="9155759" cy="82296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0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 Light" pitchFamily="34" charset="0"/>
          <a:ea typeface="+mj-ea"/>
          <a:cs typeface="Gill Sans MT Light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For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each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 element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Calculate its distance from each of the solid faces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Wall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distance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is the minimum of these distances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84691"/>
              </p:ext>
            </p:extLst>
          </p:nvPr>
        </p:nvGraphicFramePr>
        <p:xfrm>
          <a:off x="176048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0474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0256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𝑥𝑐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blipFill rotWithShape="1"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6553200" y="4807715"/>
            <a:ext cx="541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4482" y="4363308"/>
            <a:ext cx="187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Wall distance for this cell = minimum distance from faces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405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Serial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471"/>
            <a:ext cx="8095594" cy="44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Each block calculates wall distance for a 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distance from a face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Reduce minimum to get wall distance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03064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Calculated by a thread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4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Reduce min per block to get wall distance for this cell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(A): Shared memory writes for face distances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(A) +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 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as (B) with (x,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shared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2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wall distance for a cell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Calculates distance from the cell to each of the faces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Keeps “running” min distance value as each faces distance gets calculated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784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Loop within a thread calculates the distance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Running min distance per thread to get wall distance for this cell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(A): Each thread calculates wall distance for a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as (A) with (x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global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46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Verification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4808483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 from serial algorithm visually inspected for correctness</a:t>
            </a:r>
          </a:p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Outputs from parallel algorithms verified by comparing against serial algorithm output</a:t>
            </a:r>
          </a:p>
        </p:txBody>
      </p:sp>
      <p:pic>
        <p:nvPicPr>
          <p:cNvPr id="1026" name="Picture 2" descr="C:\Users\User\Documents\GitHub\PC-WallDistanceProject\deliverables\presentation\nathan\serial_brute_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06" y="1291513"/>
            <a:ext cx="3681393" cy="31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Performance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3897"/>
              </p:ext>
            </p:extLst>
          </p:nvPr>
        </p:nvGraphicFramePr>
        <p:xfrm>
          <a:off x="762000" y="1165769"/>
          <a:ext cx="7162800" cy="4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55"/>
                <a:gridCol w="1198179"/>
                <a:gridCol w="1177159"/>
                <a:gridCol w="1734207"/>
              </a:tblGrid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Small Grid</a:t>
                      </a:r>
                    </a:p>
                    <a:p>
                      <a:pPr algn="ctr"/>
                      <a:r>
                        <a:rPr lang="en-US" smtClean="0"/>
                        <a:t>(msec)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Extra 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</a:tr>
              <a:tr h="415928">
                <a:tc>
                  <a:txBody>
                    <a:bodyPr/>
                    <a:lstStyle/>
                    <a:p>
                      <a:r>
                        <a:rPr lang="en-US" smtClean="0"/>
                        <a:t>Serial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13636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(1A)</a:t>
                      </a:r>
                    </a:p>
                    <a:p>
                      <a:r>
                        <a:rPr lang="en-US" baseline="0" smtClean="0"/>
                        <a:t>- Shared mem writes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shared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87942">
                <a:tc>
                  <a:txBody>
                    <a:bodyPr/>
                    <a:lstStyle/>
                    <a:p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global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2152" y="5160579"/>
            <a:ext cx="7388772" cy="6495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24800" y="4840124"/>
            <a:ext cx="132370" cy="320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3270" y="4326684"/>
            <a:ext cx="112460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smtClean="0"/>
              <a:t>82x speedup vs. </a:t>
            </a:r>
            <a:r>
              <a:rPr lang="en-US" sz="1400" b="1" smtClean="0"/>
              <a:t>serial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1369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497</Words>
  <Application>Microsoft Office PowerPoint</Application>
  <PresentationFormat>On-screen Show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 Light</vt:lpstr>
      <vt:lpstr>Cambria Math</vt:lpstr>
      <vt:lpstr>CMU Bright Roman</vt:lpstr>
      <vt:lpstr>Yu Gothic</vt:lpstr>
      <vt:lpstr>Gill Sans MT Light</vt:lpstr>
      <vt:lpstr>Calibri</vt:lpstr>
      <vt:lpstr>Office Theme</vt:lpstr>
      <vt:lpstr>Brute-force Algorithm Outline</vt:lpstr>
      <vt:lpstr>Brute-force – Serial</vt:lpstr>
      <vt:lpstr>Brute-force – Parallel (Block Per Cell)</vt:lpstr>
      <vt:lpstr>Brute-force – Parallel (Block Per Cell)</vt:lpstr>
      <vt:lpstr>Brute-force – Parallel (Thread Per Cell)</vt:lpstr>
      <vt:lpstr>Brute-force – Parallel (Thread Per Cell)</vt:lpstr>
      <vt:lpstr>Brute-force – Verification</vt:lpstr>
      <vt:lpstr>Brute-force – Performance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Nathan Wukie</dc:creator>
  <cp:lastModifiedBy>User</cp:lastModifiedBy>
  <cp:revision>159</cp:revision>
  <dcterms:created xsi:type="dcterms:W3CDTF">2014-10-10T00:36:51Z</dcterms:created>
  <dcterms:modified xsi:type="dcterms:W3CDTF">2014-11-23T02:28:12Z</dcterms:modified>
</cp:coreProperties>
</file>