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29" autoAdjust="0"/>
  </p:normalViewPr>
  <p:slideViewPr>
    <p:cSldViewPr snapToGrid="0" snapToObjects="1">
      <p:cViewPr varScale="1">
        <p:scale>
          <a:sx n="110" d="100"/>
          <a:sy n="110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AEA6-5BDF-594E-90A0-EB6FD642856B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8.5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236027"/>
            <a:ext cx="2946400" cy="55225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47628" y="129981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32118" y="4073949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63144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92741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63144" y="565545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990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9990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476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1436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8476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882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4882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985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0734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0317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0661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2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4391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351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391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797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97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00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649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6232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6576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7083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00521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37835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37835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DistanceU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" y="715082"/>
            <a:ext cx="6873341" cy="527680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6952116" y="3433971"/>
            <a:ext cx="2130234" cy="668577"/>
            <a:chOff x="6952116" y="3349305"/>
            <a:chExt cx="2130234" cy="668577"/>
          </a:xfrm>
        </p:grpSpPr>
        <p:sp>
          <p:nvSpPr>
            <p:cNvPr id="3" name="Freeform 2"/>
            <p:cNvSpPr/>
            <p:nvPr/>
          </p:nvSpPr>
          <p:spPr>
            <a:xfrm>
              <a:off x="6952118" y="3349305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52116" y="3349305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52118" y="4323890"/>
            <a:ext cx="2130236" cy="668577"/>
            <a:chOff x="4130696" y="2588223"/>
            <a:chExt cx="2130236" cy="668577"/>
          </a:xfrm>
        </p:grpSpPr>
        <p:sp>
          <p:nvSpPr>
            <p:cNvPr id="5" name="Freeform 4"/>
            <p:cNvSpPr/>
            <p:nvPr/>
          </p:nvSpPr>
          <p:spPr>
            <a:xfrm>
              <a:off x="4130698" y="258822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0696" y="258822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0696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0698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0698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30698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528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529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9529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529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9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9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9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9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447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447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447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447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769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770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770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8770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229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229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229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229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16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16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16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16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77435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77437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7437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77437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42027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2029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42029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2029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01910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01912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01912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01912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67154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7156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67156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67156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31746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31748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1748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31748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33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34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9634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34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52120" y="5224669"/>
            <a:ext cx="2130236" cy="668577"/>
            <a:chOff x="6252149" y="1991464"/>
            <a:chExt cx="2130236" cy="668577"/>
          </a:xfrm>
        </p:grpSpPr>
        <p:sp>
          <p:nvSpPr>
            <p:cNvPr id="61" name="Freeform 60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wallDistanceCalc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025" cy="6858000"/>
          </a:xfrm>
          <a:prstGeom prst="rect">
            <a:avLst/>
          </a:prstGeom>
        </p:spPr>
      </p:pic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385952" y="193389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6362597" y="1344295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5702846" y="2702527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235014" y="2491378"/>
            <a:ext cx="719994" cy="1352872"/>
            <a:chOff x="7362060" y="4253767"/>
            <a:chExt cx="906794" cy="2356347"/>
          </a:xfrm>
        </p:grpSpPr>
        <p:sp>
          <p:nvSpPr>
            <p:cNvPr id="192" name="Rectangle 191"/>
            <p:cNvSpPr/>
            <p:nvPr/>
          </p:nvSpPr>
          <p:spPr>
            <a:xfrm>
              <a:off x="7362060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891657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62060" y="4253767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878972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202623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878972" y="414838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062544" y="460819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062544" y="4824847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393184" y="482642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565012" y="4824847"/>
            <a:ext cx="3390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8051362" y="4151676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297913" y="4343433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7753418" y="3190223"/>
            <a:ext cx="27992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7728192" y="5592600"/>
            <a:ext cx="1139441" cy="1151012"/>
            <a:chOff x="7097083" y="329540"/>
            <a:chExt cx="1152263" cy="2350596"/>
          </a:xfrm>
        </p:grpSpPr>
        <p:sp>
          <p:nvSpPr>
            <p:cNvPr id="208" name="Rectangle 207"/>
            <p:cNvSpPr/>
            <p:nvPr/>
          </p:nvSpPr>
          <p:spPr>
            <a:xfrm>
              <a:off x="7097083" y="32954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500521" y="71886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414211" y="718868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MU Bright Roman"/>
                  <a:cs typeface="CMU Bright Roman"/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_min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414211" y="2313453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r_max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31945" y="5592600"/>
            <a:ext cx="736731" cy="1171276"/>
            <a:chOff x="6031945" y="4278180"/>
            <a:chExt cx="1152263" cy="2350596"/>
          </a:xfrm>
        </p:grpSpPr>
        <p:sp>
          <p:nvSpPr>
            <p:cNvPr id="213" name="Rectangle 212"/>
            <p:cNvSpPr/>
            <p:nvPr/>
          </p:nvSpPr>
          <p:spPr>
            <a:xfrm>
              <a:off x="6031945" y="427818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35383" y="466750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875488" y="6031107"/>
            <a:ext cx="7435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843210" y="6192013"/>
            <a:ext cx="816386" cy="282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H="1" flipV="1">
            <a:off x="5594750" y="1202388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591368" y="2380285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594750" y="4005272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5594750" y="5454629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9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471699" y="613244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2577988" y="623216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/>
          <p:nvPr/>
        </p:nvSpPr>
        <p:spPr>
          <a:xfrm>
            <a:off x="1601970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925621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01970" y="3580178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5542" y="3990534"/>
            <a:ext cx="554166" cy="1951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5542" y="425663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16182" y="4258215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2433355" y="4185682"/>
            <a:ext cx="527283" cy="68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107914" y="3583465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54465" y="3775222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4821740" y="636094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61804" y="463428"/>
            <a:ext cx="649100" cy="1250248"/>
            <a:chOff x="7597659" y="463428"/>
            <a:chExt cx="649100" cy="1250248"/>
          </a:xfrm>
        </p:grpSpPr>
        <p:sp>
          <p:nvSpPr>
            <p:cNvPr id="192" name="Rectangle 191"/>
            <p:cNvSpPr/>
            <p:nvPr/>
          </p:nvSpPr>
          <p:spPr>
            <a:xfrm>
              <a:off x="7597659" y="701926"/>
              <a:ext cx="228600" cy="10117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018159" y="701048"/>
              <a:ext cx="228600" cy="1012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97659" y="463428"/>
              <a:ext cx="649100" cy="1726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07" name="Straight Arrow Connector 206"/>
          <p:cNvCxnSpPr/>
          <p:nvPr/>
        </p:nvCxnSpPr>
        <p:spPr>
          <a:xfrm>
            <a:off x="6932768" y="1123790"/>
            <a:ext cx="46321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03298" y="3556650"/>
            <a:ext cx="2835688" cy="1171276"/>
            <a:chOff x="6031945" y="5592600"/>
            <a:chExt cx="2835688" cy="1171276"/>
          </a:xfrm>
        </p:grpSpPr>
        <p:grpSp>
          <p:nvGrpSpPr>
            <p:cNvPr id="212" name="Group 211"/>
            <p:cNvGrpSpPr/>
            <p:nvPr/>
          </p:nvGrpSpPr>
          <p:grpSpPr>
            <a:xfrm>
              <a:off x="7728192" y="5592600"/>
              <a:ext cx="1139441" cy="1151012"/>
              <a:chOff x="7097083" y="329540"/>
              <a:chExt cx="1152263" cy="2350596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7097083" y="32954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96849" y="718869"/>
                <a:ext cx="192656" cy="196126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414211" y="718868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</a:t>
                </a:r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_min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414211" y="2313453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r_max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031945" y="5592600"/>
              <a:ext cx="736731" cy="1171276"/>
              <a:chOff x="6031945" y="4278180"/>
              <a:chExt cx="1152263" cy="2350596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6031945" y="427818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435383" y="4667508"/>
                <a:ext cx="377197" cy="19612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>
            <a:xfrm>
              <a:off x="6875488" y="6031107"/>
              <a:ext cx="7435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6843210" y="6192013"/>
              <a:ext cx="816386" cy="2829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MU Bright Roman"/>
                  <a:cs typeface="CMU Bright Roman"/>
                </a:rPr>
                <a:t>SORT</a:t>
              </a:r>
              <a:endParaRPr lang="en-US" sz="1600" dirty="0">
                <a:latin typeface="CMU Bright Roman"/>
                <a:cs typeface="CMU Bright Roman"/>
              </a:endParaRPr>
            </a:p>
          </p:txBody>
        </p:sp>
      </p:grpSp>
      <p:cxnSp>
        <p:nvCxnSpPr>
          <p:cNvPr id="222" name="Straight Connector 221"/>
          <p:cNvCxnSpPr/>
          <p:nvPr/>
        </p:nvCxnSpPr>
        <p:spPr>
          <a:xfrm flipV="1">
            <a:off x="2433355" y="413525"/>
            <a:ext cx="0" cy="2542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71699" y="1786026"/>
            <a:ext cx="1835550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specify radius based on nearest bounding box edge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565159" y="1786026"/>
            <a:ext cx="181465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s</a:t>
            </a:r>
            <a:r>
              <a:rPr lang="en-US" sz="1400" dirty="0" smtClean="0">
                <a:latin typeface="CMU Bright Roman"/>
                <a:cs typeface="CMU Bright Roman"/>
              </a:rPr>
              <a:t>earch for auxiliary cells that lie within specified radius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4497307" y="411035"/>
            <a:ext cx="0" cy="25452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605677" y="1786026"/>
            <a:ext cx="232709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auxiliary cells include smaller subset of the original set of faces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249322" y="1786026"/>
            <a:ext cx="1474522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g</a:t>
            </a:r>
            <a:r>
              <a:rPr lang="en-US" sz="1400" dirty="0" smtClean="0">
                <a:latin typeface="CMU Bright Roman"/>
                <a:cs typeface="CMU Bright Roman"/>
              </a:rPr>
              <a:t>ather remaining face coords into a face struct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71698" y="4962429"/>
            <a:ext cx="3900003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ompute distance from grid point to all remaining face points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4484478" y="3519326"/>
            <a:ext cx="12829" cy="2382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605676" y="4962429"/>
            <a:ext cx="4118167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s</a:t>
            </a:r>
            <a:r>
              <a:rPr lang="en-US" sz="1400" dirty="0" smtClean="0">
                <a:latin typeface="CMU Bright Roman"/>
                <a:cs typeface="CMU Bright Roman"/>
              </a:rPr>
              <a:t>ort distance array to find minimum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73969" y="2580282"/>
            <a:ext cx="1833279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#1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565159" y="2580668"/>
            <a:ext cx="1806543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#2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605677" y="2580282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#3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73969" y="5525481"/>
            <a:ext cx="3897732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#4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605676" y="5525481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#5</a:t>
            </a:r>
            <a:endParaRPr lang="en-US" sz="14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0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365" y="1789985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60525" y="20894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719110" y="1472920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2441" y="2920093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f</a:t>
            </a:r>
            <a:r>
              <a:rPr lang="en-US" dirty="0" smtClean="0">
                <a:latin typeface="CMU Bright Roman"/>
                <a:cs typeface="CMU Bright Roman"/>
              </a:rPr>
              <a:t>or 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4257668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c</a:t>
            </a:r>
            <a:r>
              <a:rPr lang="en-US" dirty="0" smtClean="0">
                <a:latin typeface="CMU Bright Roman"/>
                <a:cs typeface="CMU Bright Roman"/>
              </a:rPr>
              <a:t>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2902648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s</a:t>
            </a:r>
            <a:r>
              <a:rPr lang="en-US" dirty="0" smtClean="0">
                <a:latin typeface="CMU Bright Roman"/>
                <a:cs typeface="CMU Bright Roman"/>
              </a:rPr>
              <a:t>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58404" y="1790169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57564" y="208963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16149" y="1473104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2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397705" y="582381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97705" y="1175595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947" y="126979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90148" y="1422190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22370" y="148715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2804" y="1620587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4514" y="166228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808454" y="1772987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62898" y="179195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87095" y="1886148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044530" y="188939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175481" y="1958392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32658" y="194786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363866" y="2007113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420786" y="19835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568492" y="2045306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66621" y="2078572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839524" y="2053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25411" y="20273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81784" y="2105542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043893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175872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225233" y="20778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369960" y="21122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430040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564048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624518" y="207857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758136" y="2112296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2812646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2941557" y="2098790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994424" y="2066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119357" y="208974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176202" y="205126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398745" y="1027440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69366" y="107317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08947" y="814715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97705" y="8827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8947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08947" y="416862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75518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089" y="126954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08660" y="126721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40823" y="604326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50913" y="67000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306682" y="207986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364330" y="204522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87059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72743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g</a:t>
            </a:r>
            <a:r>
              <a:rPr lang="en-US" dirty="0" smtClean="0">
                <a:latin typeface="CMU Bright Roman"/>
                <a:cs typeface="CMU Bright Roman"/>
              </a:rPr>
              <a:t>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98176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27773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98176" y="34638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300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069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0289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0692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8503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8503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59537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33274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2125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55563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6846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190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09214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9214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0850" y="1377372"/>
            <a:ext cx="2286004" cy="668577"/>
            <a:chOff x="3474350" y="1377372"/>
            <a:chExt cx="2130236" cy="668577"/>
          </a:xfrm>
        </p:grpSpPr>
        <p:sp>
          <p:nvSpPr>
            <p:cNvPr id="719" name="Freeform 718"/>
            <p:cNvSpPr/>
            <p:nvPr/>
          </p:nvSpPr>
          <p:spPr>
            <a:xfrm>
              <a:off x="3474352" y="1377372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3474350" y="1377372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3474350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474352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3474352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3474352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363894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363894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363894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363894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380353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380353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380353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380353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396812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396812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96812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96812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413135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413135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13135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13135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29594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29594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29594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29594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446053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46053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46053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46053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4621089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4621091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4621091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4621091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4785681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4785683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4785683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4785683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945564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945566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945566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945566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5110808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5110810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5110810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110810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5275400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5275402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5275402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5275402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543999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543999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543999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543999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8699" y="1375720"/>
            <a:ext cx="227368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2109" y="1377372"/>
            <a:ext cx="2286002" cy="668577"/>
            <a:chOff x="752109" y="1377372"/>
            <a:chExt cx="2130234" cy="668577"/>
          </a:xfrm>
        </p:grpSpPr>
        <p:sp>
          <p:nvSpPr>
            <p:cNvPr id="384" name="Freeform 383"/>
            <p:cNvSpPr/>
            <p:nvPr/>
          </p:nvSpPr>
          <p:spPr>
            <a:xfrm>
              <a:off x="752111" y="1377372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52109" y="1377372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sp>
        <p:nvSpPr>
          <p:cNvPr id="454" name="Rectangle 453"/>
          <p:cNvSpPr/>
          <p:nvPr/>
        </p:nvSpPr>
        <p:spPr>
          <a:xfrm>
            <a:off x="752111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bounding box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109" y="3154439"/>
            <a:ext cx="2130232" cy="8477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min/max sort kernel on x,y face coords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10854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auxiliary grid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4352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Serial process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8699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e</a:t>
            </a:r>
            <a:r>
              <a:rPr lang="en-US" sz="1400" dirty="0" smtClean="0">
                <a:latin typeface="CMU Bright Roman"/>
                <a:cs typeface="CMU Bright Roman"/>
              </a:rPr>
              <a:t>liminate nonboundary cells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52151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MU Bright Roman"/>
                <a:cs typeface="CMU Bright Roman"/>
              </a:rPr>
              <a:t>PRE-PROCESSING</a:t>
            </a:r>
            <a:endParaRPr lang="en-US" sz="36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09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584449" y="5368635"/>
            <a:ext cx="377197" cy="9813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14046" y="5368635"/>
            <a:ext cx="377197" cy="9813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84449" y="4963470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39667" y="741465"/>
            <a:ext cx="377197" cy="560853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69264" y="741464"/>
            <a:ext cx="377197" cy="560853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39667" y="34638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3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4668458" y="1711135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753720" y="883779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3718" y="883779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3718" y="105002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3720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720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3720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831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31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2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2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4749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4749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072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072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7531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531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9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39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0459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0459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5051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65051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4932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24934" y="88377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24934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90176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9017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54768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4770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477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9362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0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62626" y="882127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24" y="882127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26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62626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721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9181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5640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6191" y="2757424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25351" y="305688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 flipV="1">
            <a:off x="5382566" y="1471268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575239" y="1386112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902" y="68810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90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690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90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90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690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22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22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822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822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22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5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95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95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95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95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8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08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08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08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08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121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121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1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1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121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351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351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351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351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351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150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5150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150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5150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5150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228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28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28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228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228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941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941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941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941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941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6547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547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6547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6547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6547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360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360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360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360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360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73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6073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073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073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073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7691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7691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7691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91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691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4935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4935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4935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4935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4935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2067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2067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2067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067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067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9200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9200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9200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9200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9200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6332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6332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96332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6332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6332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0346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346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0346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346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0346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059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1059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1059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1059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1059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772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772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772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772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1772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4861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4861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4861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4861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4861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1993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1993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1993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1993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1993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9125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9125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9125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9125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9125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462581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62581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6258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6258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62581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39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3390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3390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3390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5339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60522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05227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522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522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60522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7654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654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654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654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654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74787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74787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4787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74787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4787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1919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81919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1919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81919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1919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051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9051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89051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89051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89051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96183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6183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6183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96183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96183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03316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03316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03316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03316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03316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10448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10448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448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10448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0448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17580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17580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7580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17580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17580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4712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24712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24712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24712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24712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31845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31845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31845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31845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31845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38977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38977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38977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38977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38977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461096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461096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461095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61096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461096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5324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5324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3241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3241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5324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6037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60374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603739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60374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6037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7506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67506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67506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67506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67506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4862928" y="69002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862927" y="69002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6292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86292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6292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86292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93425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93425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00557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0055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0768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507689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0768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1482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51482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521953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21953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28753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8753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3588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3588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54301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4301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50150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50150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5720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5720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6433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6433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1293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71293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578538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78538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567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8567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92802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92802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99934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99934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07067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60706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61419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1419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2133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2133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62846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846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35596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35596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642728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42728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498606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498606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569928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569928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6641252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6641252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671257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671257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78389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678389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68552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8552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68552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692654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92654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699786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99786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7069186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706918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714051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714051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721183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211832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728315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728315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728315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35447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735447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7425798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742579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749712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749712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7568442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568443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7639764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7639765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71108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26903" y="68810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509" y="5856381"/>
            <a:ext cx="3057996" cy="703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9.1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6" y="192537"/>
            <a:ext cx="2947137" cy="2901247"/>
          </a:xfrm>
          <a:prstGeom prst="rect">
            <a:avLst/>
          </a:prstGeom>
        </p:spPr>
      </p:pic>
      <p:pic>
        <p:nvPicPr>
          <p:cNvPr id="5" name="Picture 4" descr="Screen Shot 2014-10-26 at 9.1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6" y="192536"/>
            <a:ext cx="5740042" cy="2901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9037" y="427398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03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03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03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03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03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036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36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35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036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36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16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6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16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16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16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0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30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30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0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30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43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43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43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3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43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564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564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564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564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564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364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2364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2364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364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2364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949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949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949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949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49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662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662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662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662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662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3761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61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3760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3761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3761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081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081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081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081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081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794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94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94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794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794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904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4904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904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4904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4904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2149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2149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148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2149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2149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281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9281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9281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9281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9281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6413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6413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6413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76413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6413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545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545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3545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3545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545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067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9067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067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067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9067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81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781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781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9781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781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0494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0494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94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0494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0494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2075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2075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2074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12075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2075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19207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19207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19207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19207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19207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6339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26339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339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26339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26339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34716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334716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334715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334716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334716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06038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038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06037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06038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06038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77362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77362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77361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7362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7362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4868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4868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4868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4868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4868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62000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62000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62000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62000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2000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9132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9132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9132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9132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9132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76265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76265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6265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76265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76265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83397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83397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83397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83397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83397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90529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90529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90529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90529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90529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97662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97662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97661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97662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97662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04794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04794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04794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04794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04794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11926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11926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11926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1926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11926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19058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19058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19058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19058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19058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190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190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26190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6190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6190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333231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33231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333230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333231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333231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404553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404553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404552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04553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404553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475875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475875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75874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475875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475875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54719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54719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54719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54719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54719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708795" y="494390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08794" y="494390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0879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08794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08795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0879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8011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011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5143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514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227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2276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227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40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40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6540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06540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13340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113340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2047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2047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2760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2760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4736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34736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14179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4179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4892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4892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558804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558804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163124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63124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702570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702570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77389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77389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84521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84521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91653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9165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9878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9878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0591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0591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13050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13050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20182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20182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27315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27315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344473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344473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2415795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415795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487119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87119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55844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55844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62976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62976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70108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70108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270108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277240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77240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284373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284373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915053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91505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98637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86377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05769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057699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3129020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3129019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3129020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200343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3200344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3271665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327166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3342987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3342988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414309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3414310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3485631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485632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355695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8"/>
          <p:cNvSpPr/>
          <p:nvPr/>
        </p:nvSpPr>
        <p:spPr>
          <a:xfrm>
            <a:off x="5170795" y="3945070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5170793" y="3945070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5170793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5170795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5170795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5170795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533538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33538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33538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33538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99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499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499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499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566456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66456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566456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566456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582779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9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582779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582779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599238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599238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599238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599238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156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56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6156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156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317532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317534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317534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17534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6482124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482126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6482126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482126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642007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642009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6642009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642009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6807251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807253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6807253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807253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6971843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971845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6971845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71845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713643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713643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713643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713643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8"/>
          <p:cNvSpPr/>
          <p:nvPr/>
        </p:nvSpPr>
        <p:spPr>
          <a:xfrm>
            <a:off x="5170793" y="4836265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5170791" y="4836265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5170791" y="500250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5170793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5170793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5170793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533538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533538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499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99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66456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566456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582779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582779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599238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599238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156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156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317532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6317532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6482124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6482124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/>
          <p:nvPr/>
        </p:nvSpPr>
        <p:spPr>
          <a:xfrm>
            <a:off x="6642005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6642007" y="483626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42007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807249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807251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971841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>
            <a:off x="6971843" y="517069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6971843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>
            <a:off x="7136435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038" y="427398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Freeform 718"/>
          <p:cNvSpPr/>
          <p:nvPr/>
        </p:nvSpPr>
        <p:spPr>
          <a:xfrm>
            <a:off x="3474352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474350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3474350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3474352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3474352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3474352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363894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363894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363894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363894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3803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3803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3803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3803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396812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396812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396812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396812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413135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413135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413135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413135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429594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429594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429594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29594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460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4460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4460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4460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4621089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4621091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4621091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4621091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4785681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4785683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4785683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4785683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4945564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4945566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4945566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4945566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110808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5110810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5110810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5110810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5275400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5275402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5275402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5275402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543999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543999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543999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543999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52149" y="1375720"/>
            <a:ext cx="213023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sp>
        <p:nvSpPr>
          <p:cNvPr id="384" name="Freeform 383"/>
          <p:cNvSpPr/>
          <p:nvPr/>
        </p:nvSpPr>
        <p:spPr>
          <a:xfrm>
            <a:off x="752111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52109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52111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bounding box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109" y="3154439"/>
            <a:ext cx="2130232" cy="8477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min/max sort kernel on x,y face coords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74354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auxiliary grid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4352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Serial process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8699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e</a:t>
            </a:r>
            <a:r>
              <a:rPr lang="en-US" sz="1400" dirty="0" smtClean="0">
                <a:latin typeface="CMU Bright Roman"/>
                <a:cs typeface="CMU Bright Roman"/>
              </a:rPr>
              <a:t>liminate nonboundary cells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52151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MU Bright Roman"/>
                <a:cs typeface="CMU Bright Roman"/>
              </a:rPr>
              <a:t>PRE-PROCESSING</a:t>
            </a:r>
            <a:endParaRPr lang="en-US" sz="36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2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15083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614243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5671458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272441" y="3741065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For 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7244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3741066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940332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239492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1570405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70403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0405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0405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349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995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6417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9380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1296707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32260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2260" y="3741066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4977723" y="910666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77723" y="1503880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88965" y="159807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070166" y="1750475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02388" y="181543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212822" y="1948872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64532" y="199057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388472" y="2101272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42916" y="212023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567113" y="2214433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624548" y="221768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755499" y="2286677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12676" y="227614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943884" y="2335398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000804" y="231187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148510" y="2373591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46639" y="2406857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419542" y="238160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205429" y="23556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561802" y="2433827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23911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55890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805251" y="240616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949978" y="244058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010058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7144066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204536" y="240685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7338154" y="2440581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392664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7521575" y="2427075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574442" y="239452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699375" y="241802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756220" y="237954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978763" y="1355725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949384" y="14014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988965" y="1143000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977723" y="12110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988965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88965" y="745147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55536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22107" y="1597833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88678" y="159549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5020841" y="932611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5030931" y="99829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886700" y="240815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944348" y="237351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40338" y="4123265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637675" y="750389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7675" y="1343603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8917" y="143779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30118" y="1590198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2340" y="16551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72774" y="1788595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4484" y="183029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048424" y="1940995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2868" y="195995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27065" y="2054156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84500" y="205740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415451" y="2126400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72628" y="211587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603836" y="2175121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60756" y="215160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808462" y="2213314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006591" y="2246580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079494" y="222132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865381" y="21953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21754" y="2273550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83863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415842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465203" y="22458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609930" y="2280304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670010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804018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864488" y="224658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998106" y="2280304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052616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81527" y="2266798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234394" y="223424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359327" y="2257750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416172" y="221926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38715" y="1195448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09336" y="12411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48917" y="982723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7675" y="10507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8917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48917" y="58487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15488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82059" y="1437556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48630" y="143521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680793" y="772334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90883" y="83801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546652" y="2247875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604300" y="2213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0290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55749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16372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969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16372" y="454584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6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421</Words>
  <Application>Microsoft Macintosh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Wukie</dc:creator>
  <cp:lastModifiedBy>Nathan Wukie</cp:lastModifiedBy>
  <cp:revision>43</cp:revision>
  <dcterms:created xsi:type="dcterms:W3CDTF">2014-10-27T00:57:21Z</dcterms:created>
  <dcterms:modified xsi:type="dcterms:W3CDTF">2014-11-23T19:04:34Z</dcterms:modified>
</cp:coreProperties>
</file>