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BASIC SECURITY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Team 5  -  2TIN IJKL  -  2014-2015  -  PXL IT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8858" l="35297" r="22349" t="25096"/>
          <a:stretch/>
        </p:blipFill>
        <p:spPr>
          <a:xfrm>
            <a:off x="2399491" y="1063375"/>
            <a:ext cx="4345008" cy="32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nl"/>
              <a:t>In de constructor worden standaard sterke waarden voorzien voor alle parameters.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nl"/>
              <a:t>De parameters kunnen via getters en setters naar eigen wensen ingesteld worden.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nl"/>
              <a:t>Drie belangrijkste methodes: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nl"/>
              <a:t>generateKey()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nl"/>
              <a:t>encrypt()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nl"/>
              <a:t>decrypt()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Aes.java: encrypt - decrypt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62" y="1928800"/>
            <a:ext cx="64103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62" y="3396750"/>
            <a:ext cx="66579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FileManager.java: sleutel opslaan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965031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FileManager.java: sleutel inladen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1067500"/>
            <a:ext cx="61150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RandomGenerator.java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7943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Output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268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Verdeling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Alessio Costa: RSA, Nessus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Kristof Palmen: AES, key storage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Tom Martens: stenografie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Michael Hoeykens: GUI en assemblage</a:t>
            </a:r>
          </a:p>
          <a:p>
            <a:pPr>
              <a:spcBef>
                <a:spcPts val="0"/>
              </a:spcBef>
              <a:buNone/>
            </a:pPr>
            <a:r>
              <a:rPr lang="nl"/>
              <a:t>Rafaël Tureluren: GUI en assemblage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Nessus Scan op Metasploitable OS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Kali Linux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924" y="1431399"/>
            <a:ext cx="5997950" cy="33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Nessus Scan op Metasploitable OS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Nieuwe scan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18025" l="34263" r="21277" t="23754"/>
          <a:stretch/>
        </p:blipFill>
        <p:spPr>
          <a:xfrm>
            <a:off x="3755818" y="1428325"/>
            <a:ext cx="4438329" cy="32693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Nessus Scan op Metasploitable OS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Scan voltooid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18827" l="34871" r="22320" t="24546"/>
          <a:stretch/>
        </p:blipFill>
        <p:spPr>
          <a:xfrm>
            <a:off x="3701400" y="1274975"/>
            <a:ext cx="4320801" cy="32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24503" l="62220" r="24692" t="40096"/>
          <a:stretch/>
        </p:blipFill>
        <p:spPr>
          <a:xfrm>
            <a:off x="1030050" y="2211424"/>
            <a:ext cx="1672123" cy="2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Nessus Scan op Metasploitable OS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Lijst met</a:t>
            </a:r>
          </a:p>
          <a:p>
            <a:pPr>
              <a:spcBef>
                <a:spcPts val="0"/>
              </a:spcBef>
              <a:buNone/>
            </a:pPr>
            <a:r>
              <a:rPr lang="nl"/>
              <a:t>vulnerabilities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19311" l="34714" r="22348" t="23470"/>
          <a:stretch/>
        </p:blipFill>
        <p:spPr>
          <a:xfrm>
            <a:off x="3750700" y="1284200"/>
            <a:ext cx="4329100" cy="3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Nessus Scan op Metasploitable 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Drie voorbeelden en mogelijke oplossingen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8616" l="35149" r="22219" t="24575"/>
          <a:stretch/>
        </p:blipFill>
        <p:spPr>
          <a:xfrm>
            <a:off x="2448199" y="979874"/>
            <a:ext cx="4247601" cy="3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9051" l="35227" r="22273" t="25160"/>
          <a:stretch/>
        </p:blipFill>
        <p:spPr>
          <a:xfrm>
            <a:off x="2388187" y="1069512"/>
            <a:ext cx="4367625" cy="32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792175" y="0"/>
            <a:ext cx="1352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Alessio Costa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