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5" r:id="rId3"/>
    <p:sldId id="355" r:id="rId4"/>
    <p:sldId id="389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1" r:id="rId15"/>
    <p:sldId id="400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358" r:id="rId29"/>
    <p:sldId id="359" r:id="rId30"/>
    <p:sldId id="367" r:id="rId31"/>
    <p:sldId id="368" r:id="rId32"/>
    <p:sldId id="369" r:id="rId33"/>
    <p:sldId id="370" r:id="rId34"/>
    <p:sldId id="361" r:id="rId35"/>
    <p:sldId id="371" r:id="rId36"/>
    <p:sldId id="372" r:id="rId37"/>
    <p:sldId id="373" r:id="rId38"/>
    <p:sldId id="374" r:id="rId39"/>
    <p:sldId id="375" r:id="rId40"/>
    <p:sldId id="362" r:id="rId41"/>
    <p:sldId id="376" r:id="rId42"/>
    <p:sldId id="377" r:id="rId43"/>
    <p:sldId id="378" r:id="rId44"/>
    <p:sldId id="363" r:id="rId45"/>
    <p:sldId id="379" r:id="rId46"/>
    <p:sldId id="380" r:id="rId47"/>
    <p:sldId id="382" r:id="rId48"/>
    <p:sldId id="381" r:id="rId49"/>
    <p:sldId id="365" r:id="rId50"/>
    <p:sldId id="383" r:id="rId51"/>
    <p:sldId id="384" r:id="rId52"/>
    <p:sldId id="364" r:id="rId53"/>
    <p:sldId id="366" r:id="rId54"/>
    <p:sldId id="385" r:id="rId55"/>
    <p:sldId id="386" r:id="rId56"/>
    <p:sldId id="387" r:id="rId57"/>
    <p:sldId id="388" r:id="rId58"/>
    <p:sldId id="416" r:id="rId59"/>
    <p:sldId id="415" r:id="rId60"/>
    <p:sldId id="417" r:id="rId61"/>
    <p:sldId id="418" r:id="rId62"/>
    <p:sldId id="419" r:id="rId63"/>
    <p:sldId id="420" r:id="rId64"/>
    <p:sldId id="421" r:id="rId65"/>
    <p:sldId id="414" r:id="rId66"/>
    <p:sldId id="357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4358"/>
    <a:srgbClr val="F6C344"/>
    <a:srgbClr val="666666"/>
    <a:srgbClr val="8F8FBF"/>
    <a:srgbClr val="1FC1B1"/>
    <a:srgbClr val="F3C35B"/>
    <a:srgbClr val="F8F8F8"/>
    <a:srgbClr val="4F81B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1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A66A4-1E7D-456A-8184-DC4C6F8BA548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E7B1-EEFF-4325-B8A5-590AB514CB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0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9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7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1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9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0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2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1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4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5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2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9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6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8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9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vulnerabilities</a:t>
            </a:r>
            <a:r>
              <a:rPr lang="nl-BE" dirty="0" smtClean="0"/>
              <a:t> bespreken!</a:t>
            </a:r>
          </a:p>
          <a:p>
            <a:r>
              <a:rPr lang="nl-BE" dirty="0" smtClean="0"/>
              <a:t>blauw is info (zoals DNS server </a:t>
            </a:r>
            <a:r>
              <a:rPr lang="nl-BE" dirty="0" err="1" smtClean="0"/>
              <a:t>detection</a:t>
            </a:r>
            <a:r>
              <a:rPr lang="nl-BE" dirty="0" smtClean="0"/>
              <a:t>, </a:t>
            </a:r>
            <a:r>
              <a:rPr lang="nl-BE" dirty="0" err="1" smtClean="0"/>
              <a:t>VMware</a:t>
            </a:r>
            <a:r>
              <a:rPr lang="nl-BE" dirty="0" smtClean="0"/>
              <a:t> Virtual Machine </a:t>
            </a:r>
            <a:r>
              <a:rPr lang="nl-BE" dirty="0" err="1" smtClean="0"/>
              <a:t>Detection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5 </a:t>
            </a:r>
            <a:r>
              <a:rPr lang="nl-BE" dirty="0" err="1" smtClean="0"/>
              <a:t>vulnerabilities</a:t>
            </a:r>
            <a:r>
              <a:rPr lang="nl-BE" dirty="0" smtClean="0"/>
              <a:t> bespreken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E7B1-EEFF-4325-B8A5-590AB514CB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9C04C079-7F5F-4255-A626-46765369A45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0127-A86A-4F76-B694-EBB82CEF34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DEF7-E63B-46B8-8D51-70EAE65685F2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0127-A86A-4F76-B694-EBB82CEF345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-B8aWSZWl8" TargetMode="Externa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3FQaUMdWY0" TargetMode="Externa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00300" y="1968500"/>
            <a:ext cx="4267200" cy="528638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Project </a:t>
            </a:r>
            <a:b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ExtraLight" pitchFamily="34" charset="0"/>
                <a:ea typeface="Open Sans" pitchFamily="34" charset="0"/>
                <a:cs typeface="Open Sans" pitchFamily="34" charset="0"/>
              </a:rPr>
              <a:t>Basic Security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Source Sans Pro ExtraLight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2057400" y="3181350"/>
            <a:ext cx="4953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Daan Bergmans</a:t>
            </a:r>
          </a:p>
          <a:p>
            <a:pPr algn="ctr">
              <a:spcBef>
                <a:spcPct val="20000"/>
              </a:spcBef>
              <a:defRPr/>
            </a:pPr>
            <a:r>
              <a:rPr lang="nl-BE" sz="1200" spc="300" dirty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Sander </a:t>
            </a: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Elsen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Brecht Neyens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1200" spc="300" baseline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Maurits</a:t>
            </a:r>
            <a:r>
              <a:rPr lang="nl-BE" sz="1200" spc="30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</a:t>
            </a:r>
            <a:r>
              <a:rPr lang="nl-BE" sz="1200" spc="30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Seelen</a:t>
            </a:r>
            <a:endParaRPr lang="nl-BE" sz="1200" spc="300" dirty="0" smtClean="0">
              <a:solidFill>
                <a:schemeClr val="bg1">
                  <a:lumMod val="65000"/>
                </a:schemeClr>
              </a:solidFill>
              <a:latin typeface="Source Sans Pro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BE" sz="1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2TinE</a:t>
            </a:r>
            <a:endParaRPr kumimoji="0" lang="en-US" sz="1200" b="0" i="0" u="none" strike="noStrike" kern="1200" cap="none" spc="30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93" y="1327637"/>
            <a:ext cx="6096000" cy="3097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2266950"/>
            <a:ext cx="1219200" cy="20574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3856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5" y="2162175"/>
            <a:ext cx="4219575" cy="1428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93565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11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02" y="2159188"/>
            <a:ext cx="4191000" cy="141922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357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12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90675"/>
            <a:ext cx="3600450" cy="2571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4795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46" y="1396747"/>
            <a:ext cx="5230108" cy="2959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56945" y="1581150"/>
            <a:ext cx="938655" cy="228600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1581150"/>
            <a:ext cx="4291454" cy="137160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37291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30" y="1604962"/>
            <a:ext cx="3590925" cy="254317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9546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90675"/>
            <a:ext cx="3600450" cy="25717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8710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957387"/>
            <a:ext cx="4648200" cy="183832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72754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18" y="1423634"/>
            <a:ext cx="5848350" cy="2969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33618" y="2343150"/>
            <a:ext cx="1185782" cy="19050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1246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024062"/>
            <a:ext cx="1876425" cy="170497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0840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ppdev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aspect</a:t>
            </a:r>
          </a:p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ystems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&amp; networks aspect</a:t>
            </a:r>
          </a:p>
          <a:p>
            <a:pPr marL="171450" indent="-17145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Inhoudsopgave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itchFamily="34" charset="0"/>
              </a:rPr>
              <a:t>1</a:t>
            </a:r>
            <a:endParaRPr lang="en-US" sz="1000" dirty="0">
              <a:latin typeface="Source Sans Pro" pitchFamily="34" charset="0"/>
            </a:endParaRPr>
          </a:p>
        </p:txBody>
      </p:sp>
    </p:spTree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19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166937"/>
            <a:ext cx="4210050" cy="1419225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00429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80" y="1557337"/>
            <a:ext cx="3705225" cy="263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80" y="1558225"/>
            <a:ext cx="3733800" cy="2657475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8311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21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0" y="1409700"/>
            <a:ext cx="5195460" cy="2933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4270" y="1924050"/>
            <a:ext cx="811712" cy="20193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9679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22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291"/>
          <a:stretch/>
        </p:blipFill>
        <p:spPr>
          <a:xfrm>
            <a:off x="2590801" y="1571625"/>
            <a:ext cx="3657599" cy="2609850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4722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18" y="1995487"/>
            <a:ext cx="4324350" cy="1762125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6418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947862"/>
            <a:ext cx="4448175" cy="1857375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4374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16" y="1442995"/>
            <a:ext cx="5653168" cy="2870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5416" y="2114550"/>
            <a:ext cx="997784" cy="2019300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17877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76351"/>
            <a:ext cx="3990351" cy="3200399"/>
          </a:xfrm>
          <a:prstGeom prst="rect">
            <a:avLst/>
          </a:prstGeom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507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378565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Nessus: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OpenVas: 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Armitage: 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Conclusie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indent="-342900">
              <a:buFontTx/>
              <a:buChar char="-"/>
            </a:pP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8469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geen vulnerabilities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Zonder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laag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96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45334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ybrid </a:t>
            </a: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cryptografie</a:t>
            </a:r>
          </a:p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File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types</a:t>
            </a:r>
          </a:p>
          <a:p>
            <a:pPr marL="342900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emo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794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1: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XP Unsupported Installation Detection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29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4051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2: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Windows SMB NULL Session Authenticator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Registry veranderingen uitvoeren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30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930"/>
            <a:ext cx="8229600" cy="13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776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3: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 Signing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Disabled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Berichtondertekening afdwingen (policy)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9025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90678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4: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Multiple Ethernet Driver Frame Padding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Information Disclosure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Laag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Verkoper contacteren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Windows: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5331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 hoog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22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 laag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110 info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" y="4173172"/>
            <a:ext cx="900762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976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Debian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OpenSS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Package Random Number Generator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Weakness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SSH, SSL en OpenVPN sleutels hergenereren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264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Rexecd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Service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Detection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'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exec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' regel in 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etc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inetd.conf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in 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commentaar zetten 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en </a:t>
            </a: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</a:t>
            </a: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proces herstarten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585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Rogue Shell Backdoor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Detection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host gecompromitteerd =&gt; systeem </a:t>
            </a:r>
            <a:r>
              <a:rPr lang="nl-B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herinstalleren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8761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4: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Unsupported Unix Operating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Versie upgraden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5965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5: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VNC Server 'password'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Password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Wachtwoord veranderen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Nessus: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noProof="0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noProof="0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511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ms-MY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Hybrid cryptografie</a:t>
            </a:r>
          </a:p>
          <a:p>
            <a:pPr marL="342900" lvl="0" indent="-342900" algn="ctr">
              <a:spcBef>
                <a:spcPct val="20000"/>
              </a:spcBef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1026" name="Picture 2" descr="http://gemsres.com/story/jul05/107040/fi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5851" r="2191" b="14530"/>
          <a:stretch/>
        </p:blipFill>
        <p:spPr bwMode="auto">
          <a:xfrm>
            <a:off x="457200" y="1416842"/>
            <a:ext cx="4953000" cy="17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msres.com/story/jul05/107040/fig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8587" r="2546" b="19618"/>
          <a:stretch/>
        </p:blipFill>
        <p:spPr bwMode="auto">
          <a:xfrm>
            <a:off x="3487119" y="2647950"/>
            <a:ext cx="495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911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1 gemiddeld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39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00450"/>
            <a:ext cx="31432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68329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 in SMB Could Allow Remote Code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Execution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update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40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648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Microsoft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SMG Server NTLM Multiple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 update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252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 Services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Enumeration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Gemiddeld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Traffic op de poort filteren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6203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geen vulnerabilities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Zonder firewall: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21 kritiek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36 gemiddeld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6 laag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77 info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43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638550"/>
            <a:ext cx="317182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1619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1: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X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Server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Connecties op poort 6000-6009 filteren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4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2: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ProFTPD Multiple Remote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Vulnerabilities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 naar 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ProFTPD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version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1.3.3c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7794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3: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Possible Backdoor: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ingreslock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etc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inetd.conf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restoren</a:t>
            </a:r>
          </a:p>
          <a:p>
            <a:pPr marL="800100" lvl="1" indent="-342900">
              <a:buFontTx/>
              <a:buChar char="-"/>
            </a:pP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Ongeauthorizeerde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configuratie files verwijderen (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bvb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/</a:t>
            </a: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tmp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/bob)</a:t>
            </a:r>
          </a:p>
          <a:p>
            <a:pPr marL="800100" lvl="1" indent="-342900">
              <a:buFontTx/>
              <a:buChar char="-"/>
            </a:pPr>
            <a:r>
              <a:rPr lang="nl-B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Inetd</a:t>
            </a:r>
            <a:r>
              <a:rPr lang="nl-B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proces herstarten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83907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 4: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Distcc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Remote Code Execution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Vulnerability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Kritiek</a:t>
            </a:r>
          </a:p>
          <a:p>
            <a:pPr marL="800100" lvl="1" indent="-342900">
              <a:buFontTx/>
              <a:buChar char="-"/>
            </a:pPr>
            <a:r>
              <a:rPr lang="nl-B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van verkoper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Openvas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Vulnerability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16474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Exploits: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dcerpc/ms03_023_dcom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smb/ms08_067_netapi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48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4816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45334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015663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Text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Geluid</a:t>
            </a:r>
          </a:p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Afbeelding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File types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5" y="1077752"/>
            <a:ext cx="4772025" cy="2752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3438661"/>
            <a:ext cx="3078535" cy="537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663"/>
            <a:ext cx="9144000" cy="5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1446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63121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1: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dcerpc/ms03_023_dcom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tack buffer overflow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49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8438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016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32343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2: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smb/ms08_067_netapi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Parsing flaw in pad standaardisatie in netapi32.dll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Updates uitvoeren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Windows: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50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8772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Exploits: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ftp/vsftpd_234_backdoor</a:t>
            </a:r>
            <a:endParaRPr lang="ms-MY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ssh/symantec_smg_ssh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php/cakephp_cache_corruption</a:t>
            </a:r>
          </a:p>
          <a:p>
            <a:pPr marL="8001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misc/legend_bot_exec</a:t>
            </a:r>
          </a:p>
          <a:p>
            <a:pPr marL="800100" lvl="1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wyse/hagent_untrusted_hsdata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51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837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1: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ftp/vsftpd_234_backdoor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Backdoor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VSFTPD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52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5001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2: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ssh/symantec_smg_ssh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efault configuratie =&gt; wachtwoord bekend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Symantec Messaging Gateway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53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3852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3: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php/cakephp_cache_corruption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anvallen uitvoeren met permissies van webserver zelf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CakePHP updaten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6300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4: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misc/legend_bot_exec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xploiteert een perl IRC bot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een code remote laten uitvoeren door ongeauthorizeerde users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55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7594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1938992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Exploit 5: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wyse/hagent_untrusted_hsdata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Doet zich voor als server en bied update met payload aan</a:t>
            </a:r>
          </a:p>
          <a:p>
            <a:pPr marL="800100" lvl="2" indent="-342900">
              <a:buFontTx/>
              <a:buChar char="-"/>
            </a:pPr>
            <a:r>
              <a:rPr lang="ms-MY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Wyse Rapport </a:t>
            </a: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Agent updaten (= nu Dell)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Exploit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3317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C-B8aWSZWl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32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675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Hail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 Mary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V3FQaUMdWY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3200" y="1706493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2245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024062"/>
            <a:ext cx="1876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5895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537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7199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8862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449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707886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800100" lvl="2" indent="-342900">
              <a:buFontTx/>
              <a:buChar char="-"/>
            </a:pP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Armitage</a:t>
            </a: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: </a:t>
            </a:r>
            <a:r>
              <a:rPr lang="nl-BE" sz="1200" b="1" dirty="0" err="1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Metasploitable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0241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52550"/>
            <a:ext cx="8001000" cy="2246769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Efficiëntste scanner: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Windows: Nessus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Metasploitable: Nessus</a:t>
            </a:r>
          </a:p>
          <a:p>
            <a:pPr marL="342900" lvl="1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Efficiëntste manier om vulnerabilities te counteren: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Upgraden en updaten</a:t>
            </a:r>
          </a:p>
          <a:p>
            <a:pPr marL="800100" lvl="2" indent="-342900">
              <a:buFontTx/>
              <a:buChar char="-"/>
            </a:pPr>
            <a:r>
              <a:rPr lang="ms-MY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Firewall</a:t>
            </a:r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  <a:p>
            <a:endParaRPr lang="ms-MY" sz="20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Systems &amp; networks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Conclusie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64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1733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2193" y="1276350"/>
            <a:ext cx="9144000" cy="3200400"/>
          </a:xfrm>
          <a:prstGeom prst="rect">
            <a:avLst/>
          </a:prstGeom>
          <a:solidFill>
            <a:schemeClr val="bg2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IT management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nl-B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onderdelen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57</a:t>
            </a:r>
            <a:endParaRPr lang="en-US" sz="1000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3857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 smtClean="0">
                <a:latin typeface="Source Sans Pro" pitchFamily="34" charset="0"/>
              </a:rPr>
              <a:t>6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30" y="2085975"/>
            <a:ext cx="4352925" cy="1581150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47458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7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2050" name="Picture 2" descr="http://image.prntscr.com/image/dd2ee5824f2144d1b3ea165a846980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81199"/>
            <a:ext cx="43434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44950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-14207" y="1276350"/>
            <a:ext cx="9144000" cy="32004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73858"/>
            <a:ext cx="8229600" cy="36909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Appdev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 aspect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458200" y="4781550"/>
            <a:ext cx="381000" cy="228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latin typeface="Source Sans Pro" pitchFamily="34" charset="0"/>
              </a:rPr>
              <a:t>8</a:t>
            </a:r>
            <a:endParaRPr lang="en-US" sz="1000" dirty="0">
              <a:latin typeface="Source Sans Pro" pitchFamily="34" charset="0"/>
            </a:endParaRPr>
          </a:p>
        </p:txBody>
      </p:sp>
      <p:pic>
        <p:nvPicPr>
          <p:cNvPr id="3074" name="Picture 2" descr="http://image.prntscr.com/image/abe773a7b8bd450296ed86207c497c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80" y="1957387"/>
            <a:ext cx="50006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 txBox="1">
            <a:spLocks/>
          </p:cNvSpPr>
          <p:nvPr/>
        </p:nvSpPr>
        <p:spPr>
          <a:xfrm>
            <a:off x="457200" y="74295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nl-BE" sz="1200" b="1" dirty="0" smtClean="0">
                <a:solidFill>
                  <a:schemeClr val="bg1">
                    <a:lumMod val="65000"/>
                  </a:schemeClr>
                </a:solidFill>
                <a:latin typeface="Source Sans Pro" pitchFamily="34" charset="0"/>
              </a:rPr>
              <a:t>demo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993"/>
      </p:ext>
    </p:extLst>
  </p:cSld>
  <p:clrMapOvr>
    <a:masterClrMapping/>
  </p:clrMapOvr>
  <p:transition spd="med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13024</TotalTime>
  <Words>1086</Words>
  <Application>Microsoft Office PowerPoint</Application>
  <PresentationFormat>Diavoorstelling (16:9)</PresentationFormat>
  <Paragraphs>415</Paragraphs>
  <Slides>66</Slides>
  <Notes>40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66</vt:i4>
      </vt:variant>
    </vt:vector>
  </HeadingPairs>
  <TitlesOfParts>
    <vt:vector size="72" baseType="lpstr">
      <vt:lpstr>Open Sans</vt:lpstr>
      <vt:lpstr>Arial</vt:lpstr>
      <vt:lpstr>Calibri</vt:lpstr>
      <vt:lpstr>Source Sans Pro</vt:lpstr>
      <vt:lpstr>Source Sans Pro ExtraLight</vt:lpstr>
      <vt:lpstr>Office Theme</vt:lpstr>
      <vt:lpstr>Project  Basic Security</vt:lpstr>
      <vt:lpstr>Inhoudsopgave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Appdev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Systems &amp; networks aspect</vt:lpstr>
      <vt:lpstr>IT management aspect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Daan Bergmans</cp:lastModifiedBy>
  <cp:revision>542</cp:revision>
  <dcterms:created xsi:type="dcterms:W3CDTF">2014-06-10T02:15:29Z</dcterms:created>
  <dcterms:modified xsi:type="dcterms:W3CDTF">2016-05-26T14:06:48Z</dcterms:modified>
</cp:coreProperties>
</file>