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68" r:id="rId6"/>
    <p:sldId id="272" r:id="rId7"/>
    <p:sldId id="274" r:id="rId8"/>
    <p:sldId id="273" r:id="rId9"/>
    <p:sldId id="275" r:id="rId10"/>
    <p:sldId id="263"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2" d="100"/>
          <a:sy n="82" d="100"/>
        </p:scale>
        <p:origin x="720" y="4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3/13/2024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3/13/2024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3/13/2024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3/13/2024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3/13/2024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3/13/2024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3/13/2024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3/13/2024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3/13/2024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1844" y="-315416"/>
            <a:ext cx="10585176" cy="3168352"/>
          </a:xfrm>
        </p:spPr>
        <p:txBody>
          <a:bodyPr>
            <a:normAutofit/>
          </a:bodyPr>
          <a:lstStyle/>
          <a:p>
            <a:r>
              <a:rPr lang="en-US" sz="5600" dirty="0">
                <a:latin typeface="Bell MT" panose="02020503060305020303" pitchFamily="18" charset="0"/>
              </a:rPr>
              <a:t>CAMPUS SELECTION SYSTEM</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latin typeface="Bell MT" panose="02020503060305020303" pitchFamily="18" charset="0"/>
              </a:rPr>
              <a:t>TEAM MEMBERS</a:t>
            </a:r>
          </a:p>
        </p:txBody>
      </p:sp>
      <p:sp>
        <p:nvSpPr>
          <p:cNvPr id="14" name="Content Placeholder 13"/>
          <p:cNvSpPr>
            <a:spLocks noGrp="1"/>
          </p:cNvSpPr>
          <p:nvPr>
            <p:ph idx="1"/>
          </p:nvPr>
        </p:nvSpPr>
        <p:spPr/>
        <p:txBody>
          <a:bodyPr>
            <a:normAutofit/>
          </a:bodyPr>
          <a:lstStyle/>
          <a:p>
            <a:r>
              <a:rPr lang="en-US" sz="2400" dirty="0">
                <a:latin typeface="Bell MT" panose="02020503060305020303" pitchFamily="18" charset="0"/>
              </a:rPr>
              <a:t>CUKOO BIJI </a:t>
            </a:r>
          </a:p>
          <a:p>
            <a:r>
              <a:rPr lang="en-US" sz="2400" dirty="0">
                <a:latin typeface="Bell MT" panose="02020503060305020303" pitchFamily="18" charset="0"/>
              </a:rPr>
              <a:t>DEVI SREYA PS</a:t>
            </a:r>
          </a:p>
          <a:p>
            <a:r>
              <a:rPr lang="en-US" sz="2400" dirty="0">
                <a:latin typeface="Bell MT" panose="02020503060305020303" pitchFamily="18" charset="0"/>
              </a:rPr>
              <a:t>HIBA THANSEEM</a:t>
            </a:r>
          </a:p>
          <a:p>
            <a:r>
              <a:rPr lang="en-US" sz="2400" dirty="0">
                <a:latin typeface="Bell MT" panose="02020503060305020303" pitchFamily="18" charset="0"/>
              </a:rPr>
              <a:t>LISA LORANCE</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F92F-CD7E-48BB-2ED8-1DBAC2B6F8F3}"/>
              </a:ext>
            </a:extLst>
          </p:cNvPr>
          <p:cNvSpPr>
            <a:spLocks noGrp="1"/>
          </p:cNvSpPr>
          <p:nvPr>
            <p:ph type="title"/>
          </p:nvPr>
        </p:nvSpPr>
        <p:spPr>
          <a:xfrm>
            <a:off x="1557908" y="0"/>
            <a:ext cx="8938472" cy="1220933"/>
          </a:xfrm>
        </p:spPr>
        <p:txBody>
          <a:bodyPr>
            <a:normAutofit fontScale="90000"/>
          </a:bodyPr>
          <a:lstStyle/>
          <a:p>
            <a:pPr algn="ctr"/>
            <a:r>
              <a:rPr lang="en-US" sz="4000" dirty="0">
                <a:latin typeface="Bell MT" panose="02020503060305020303" pitchFamily="18" charset="0"/>
              </a:rPr>
              <a:t>PROJECT IMPLEMENTATION DETAILS </a:t>
            </a:r>
            <a:endParaRPr lang="en-IN" sz="4000" dirty="0">
              <a:latin typeface="Bell MT" panose="02020503060305020303" pitchFamily="18" charset="0"/>
            </a:endParaRPr>
          </a:p>
        </p:txBody>
      </p:sp>
      <p:sp>
        <p:nvSpPr>
          <p:cNvPr id="3" name="Text Placeholder 2">
            <a:extLst>
              <a:ext uri="{FF2B5EF4-FFF2-40B4-BE49-F238E27FC236}">
                <a16:creationId xmlns:a16="http://schemas.microsoft.com/office/drawing/2014/main" id="{C0D4C2AE-664A-C554-112B-0C5DB160BB36}"/>
              </a:ext>
            </a:extLst>
          </p:cNvPr>
          <p:cNvSpPr>
            <a:spLocks noGrp="1"/>
          </p:cNvSpPr>
          <p:nvPr>
            <p:ph type="body" idx="1"/>
          </p:nvPr>
        </p:nvSpPr>
        <p:spPr>
          <a:xfrm>
            <a:off x="2205980" y="1556792"/>
            <a:ext cx="7776864" cy="5472608"/>
          </a:xfrm>
        </p:spPr>
        <p:txBody>
          <a:bodyPr>
            <a:normAutofit/>
          </a:bodyPr>
          <a:lstStyle/>
          <a:p>
            <a:pPr marL="457200" indent="-457200">
              <a:lnSpc>
                <a:spcPct val="110000"/>
              </a:lnSpc>
              <a:buFont typeface="Wingdings" panose="05000000000000000000" pitchFamily="2" charset="2"/>
              <a:buChar char="Ø"/>
            </a:pPr>
            <a:r>
              <a:rPr lang="en-US" sz="2400" dirty="0">
                <a:solidFill>
                  <a:schemeClr val="tx1"/>
                </a:solidFill>
                <a:latin typeface="Bell MT" panose="02020503060305020303" pitchFamily="18" charset="0"/>
              </a:rPr>
              <a:t>Backend software </a:t>
            </a:r>
          </a:p>
          <a:p>
            <a:pPr marL="342900" indent="-342900">
              <a:lnSpc>
                <a:spcPct val="110000"/>
              </a:lnSpc>
              <a:buFont typeface="Wingdings" panose="05000000000000000000" pitchFamily="2" charset="2"/>
              <a:buChar char="Ø"/>
            </a:pPr>
            <a:endParaRPr lang="en-US" sz="2400" dirty="0">
              <a:solidFill>
                <a:schemeClr val="tx1"/>
              </a:solidFill>
              <a:latin typeface="Bell MT" panose="02020503060305020303" pitchFamily="18" charset="0"/>
            </a:endParaRPr>
          </a:p>
          <a:p>
            <a:pPr marL="457200" indent="-457200">
              <a:lnSpc>
                <a:spcPct val="110000"/>
              </a:lnSpc>
              <a:buFont typeface="Wingdings" panose="05000000000000000000" pitchFamily="2" charset="2"/>
              <a:buChar char="Ø"/>
            </a:pPr>
            <a:r>
              <a:rPr lang="en-US" sz="2400" dirty="0">
                <a:solidFill>
                  <a:schemeClr val="tx1"/>
                </a:solidFill>
                <a:latin typeface="Bell MT" panose="02020503060305020303" pitchFamily="18" charset="0"/>
              </a:rPr>
              <a:t>Using java</a:t>
            </a:r>
          </a:p>
          <a:p>
            <a:pPr marL="457200" indent="-457200">
              <a:lnSpc>
                <a:spcPct val="110000"/>
              </a:lnSpc>
              <a:buFont typeface="Wingdings" panose="05000000000000000000" pitchFamily="2" charset="2"/>
              <a:buChar char="Ø"/>
            </a:pPr>
            <a:endParaRPr lang="en-US" sz="2400" b="0" i="0" dirty="0">
              <a:solidFill>
                <a:schemeClr val="tx1"/>
              </a:solidFill>
              <a:effectLst/>
              <a:latin typeface="Bell MT" panose="02020503060305020303" pitchFamily="18" charset="0"/>
            </a:endParaRPr>
          </a:p>
          <a:p>
            <a:pPr marL="457200" indent="-457200">
              <a:lnSpc>
                <a:spcPct val="110000"/>
              </a:lnSpc>
              <a:buFont typeface="Wingdings" panose="05000000000000000000" pitchFamily="2" charset="2"/>
              <a:buChar char="Ø"/>
            </a:pPr>
            <a:r>
              <a:rPr lang="en-US" sz="2400" b="0" i="0" dirty="0">
                <a:solidFill>
                  <a:schemeClr val="tx1"/>
                </a:solidFill>
                <a:effectLst/>
                <a:latin typeface="Bell MT" panose="02020503060305020303" pitchFamily="18" charset="0"/>
              </a:rPr>
              <a:t>The project contains the following main modules</a:t>
            </a:r>
            <a:r>
              <a:rPr lang="en-US" b="0" i="0" dirty="0">
                <a:solidFill>
                  <a:srgbClr val="000000"/>
                </a:solidFill>
                <a:effectLst/>
                <a:latin typeface="Roboto Slab" panose="020F0502020204030204" pitchFamily="2" charset="0"/>
              </a:rPr>
              <a:t>.</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WELCOME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ABOUT US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STUDENT LOGIN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REGISTER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ADMIN LOGIN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STUDENT DATA MODULE</a:t>
            </a:r>
          </a:p>
          <a:p>
            <a:pPr marL="895243" lvl="1" indent="-285750">
              <a:lnSpc>
                <a:spcPct val="110000"/>
              </a:lnSpc>
              <a:buFont typeface="Courier New" panose="02070309020205020404" pitchFamily="49" charset="0"/>
              <a:buChar char="o"/>
            </a:pPr>
            <a:r>
              <a:rPr lang="en-US" sz="1400" dirty="0">
                <a:solidFill>
                  <a:schemeClr val="tx1"/>
                </a:solidFill>
                <a:latin typeface="Bell MT" panose="02020503060305020303" pitchFamily="18" charset="0"/>
              </a:rPr>
              <a:t> CONTACT US MODULE</a:t>
            </a:r>
            <a:endParaRPr lang="en-IN" sz="14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2690696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5FBFD-454D-EA3D-C3B3-10E7B5ED3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8F43-90AD-07A4-B783-ECEAFA3C3021}"/>
              </a:ext>
            </a:extLst>
          </p:cNvPr>
          <p:cNvSpPr>
            <a:spLocks noGrp="1"/>
          </p:cNvSpPr>
          <p:nvPr>
            <p:ph type="title"/>
          </p:nvPr>
        </p:nvSpPr>
        <p:spPr>
          <a:xfrm>
            <a:off x="1625176" y="76201"/>
            <a:ext cx="8938472" cy="1219199"/>
          </a:xfrm>
        </p:spPr>
        <p:txBody>
          <a:bodyPr>
            <a:normAutofit/>
          </a:bodyPr>
          <a:lstStyle/>
          <a:p>
            <a:r>
              <a:rPr lang="en-US" sz="4000" dirty="0">
                <a:latin typeface="Bell MT" panose="02020503060305020303" pitchFamily="18" charset="0"/>
              </a:rPr>
              <a:t>DESCRIPTION</a:t>
            </a:r>
            <a:endParaRPr lang="en-IN" sz="4000" dirty="0">
              <a:latin typeface="Bell MT" panose="02020503060305020303" pitchFamily="18" charset="0"/>
            </a:endParaRPr>
          </a:p>
        </p:txBody>
      </p:sp>
      <p:sp>
        <p:nvSpPr>
          <p:cNvPr id="3" name="Text Placeholder 2">
            <a:extLst>
              <a:ext uri="{FF2B5EF4-FFF2-40B4-BE49-F238E27FC236}">
                <a16:creationId xmlns:a16="http://schemas.microsoft.com/office/drawing/2014/main" id="{391626D4-1C47-81F8-DDFD-F8DB0CB7449A}"/>
              </a:ext>
            </a:extLst>
          </p:cNvPr>
          <p:cNvSpPr>
            <a:spLocks noGrp="1"/>
          </p:cNvSpPr>
          <p:nvPr>
            <p:ph type="body" idx="1"/>
          </p:nvPr>
        </p:nvSpPr>
        <p:spPr>
          <a:xfrm>
            <a:off x="1625176" y="1295400"/>
            <a:ext cx="7069519" cy="4876799"/>
          </a:xfrm>
        </p:spPr>
        <p:txBody>
          <a:bodyPr>
            <a:noAutofit/>
          </a:bodyPr>
          <a:lstStyle/>
          <a:p>
            <a:pPr lvl="1">
              <a:lnSpc>
                <a:spcPct val="120000"/>
              </a:lnSpc>
            </a:pPr>
            <a:r>
              <a:rPr lang="en-US" sz="2000" b="0" i="0" dirty="0">
                <a:solidFill>
                  <a:schemeClr val="tx1"/>
                </a:solidFill>
                <a:effectLst/>
                <a:latin typeface="Bell MT" panose="02020503060305020303" pitchFamily="18" charset="0"/>
              </a:rPr>
              <a:t>A college campus recruitment system includes student and admin logins, catering to students, companies, and the college placement officer. Students create profiles, upload details, and view company listings. Admins manage student accounts, ensuring accuracy, and oversee the system, moderating and deleting non-compliant data. The system efficiently handles student and company data, filtering student databases based on company requirements. Students register for drives, providing details and marks. Management filters student data according to company needs, facilitating company access.</a:t>
            </a:r>
            <a:endParaRPr lang="en-IN" sz="2000" dirty="0">
              <a:solidFill>
                <a:schemeClr val="tx1"/>
              </a:solidFill>
              <a:latin typeface="Bell MT" panose="02020503060305020303" pitchFamily="18" charset="0"/>
            </a:endParaRPr>
          </a:p>
        </p:txBody>
      </p:sp>
    </p:spTree>
    <p:extLst>
      <p:ext uri="{BB962C8B-B14F-4D97-AF65-F5344CB8AC3E}">
        <p14:creationId xmlns:p14="http://schemas.microsoft.com/office/powerpoint/2010/main" val="16556339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31D40-3604-9F23-803D-168889E1E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8DEED-2419-A10C-9697-190E280579D1}"/>
              </a:ext>
            </a:extLst>
          </p:cNvPr>
          <p:cNvSpPr>
            <a:spLocks noGrp="1"/>
          </p:cNvSpPr>
          <p:nvPr>
            <p:ph type="title"/>
          </p:nvPr>
        </p:nvSpPr>
        <p:spPr>
          <a:xfrm>
            <a:off x="1625176" y="-64248"/>
            <a:ext cx="8938472" cy="1041080"/>
          </a:xfrm>
        </p:spPr>
        <p:txBody>
          <a:bodyPr>
            <a:normAutofit/>
          </a:bodyPr>
          <a:lstStyle/>
          <a:p>
            <a:pPr algn="ctr"/>
            <a:r>
              <a:rPr lang="en-US" sz="4000" dirty="0"/>
              <a:t>GITHUB PROFILE</a:t>
            </a:r>
            <a:endParaRPr lang="en-IN" sz="4000" dirty="0"/>
          </a:p>
        </p:txBody>
      </p:sp>
      <p:pic>
        <p:nvPicPr>
          <p:cNvPr id="5" name="Picture 4">
            <a:extLst>
              <a:ext uri="{FF2B5EF4-FFF2-40B4-BE49-F238E27FC236}">
                <a16:creationId xmlns:a16="http://schemas.microsoft.com/office/drawing/2014/main" id="{EF2F4B0E-E016-1905-4C28-EA9E475168A2}"/>
              </a:ext>
            </a:extLst>
          </p:cNvPr>
          <p:cNvPicPr>
            <a:picLocks noChangeAspect="1"/>
          </p:cNvPicPr>
          <p:nvPr/>
        </p:nvPicPr>
        <p:blipFill rotWithShape="1">
          <a:blip r:embed="rId2">
            <a:extLst>
              <a:ext uri="{28A0092B-C50C-407E-A947-70E740481C1C}">
                <a14:useLocalDpi xmlns:a14="http://schemas.microsoft.com/office/drawing/2010/main" val="0"/>
              </a:ext>
            </a:extLst>
          </a:blip>
          <a:srcRect t="9383" b="19579"/>
          <a:stretch/>
        </p:blipFill>
        <p:spPr>
          <a:xfrm>
            <a:off x="2277988" y="1700808"/>
            <a:ext cx="7992888" cy="3816424"/>
          </a:xfrm>
          <a:prstGeom prst="rect">
            <a:avLst/>
          </a:prstGeom>
        </p:spPr>
      </p:pic>
    </p:spTree>
    <p:extLst>
      <p:ext uri="{BB962C8B-B14F-4D97-AF65-F5344CB8AC3E}">
        <p14:creationId xmlns:p14="http://schemas.microsoft.com/office/powerpoint/2010/main" val="999729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95CC4-4DCC-606B-E0C7-E68B6ECEB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D7A71E-9697-F024-6DE9-02C7DD738222}"/>
              </a:ext>
            </a:extLst>
          </p:cNvPr>
          <p:cNvSpPr>
            <a:spLocks noGrp="1"/>
          </p:cNvSpPr>
          <p:nvPr>
            <p:ph type="title"/>
          </p:nvPr>
        </p:nvSpPr>
        <p:spPr>
          <a:xfrm>
            <a:off x="1053852" y="-57802"/>
            <a:ext cx="8938472" cy="1041080"/>
          </a:xfrm>
        </p:spPr>
        <p:txBody>
          <a:bodyPr>
            <a:normAutofit/>
          </a:bodyPr>
          <a:lstStyle/>
          <a:p>
            <a:pPr algn="ctr"/>
            <a:r>
              <a:rPr lang="en-US" sz="4000" dirty="0">
                <a:solidFill>
                  <a:schemeClr val="bg2">
                    <a:lumMod val="60000"/>
                    <a:lumOff val="40000"/>
                  </a:schemeClr>
                </a:solidFill>
                <a:highlight>
                  <a:srgbClr val="000000"/>
                </a:highlight>
              </a:rPr>
              <a:t>LINKEDIN PROFILE</a:t>
            </a:r>
            <a:endParaRPr lang="en-IN" sz="4000" dirty="0">
              <a:solidFill>
                <a:schemeClr val="bg2">
                  <a:lumMod val="60000"/>
                  <a:lumOff val="40000"/>
                </a:schemeClr>
              </a:solidFill>
              <a:highlight>
                <a:srgbClr val="000000"/>
              </a:highlight>
            </a:endParaRPr>
          </a:p>
        </p:txBody>
      </p:sp>
      <p:pic>
        <p:nvPicPr>
          <p:cNvPr id="4" name="Picture 3">
            <a:extLst>
              <a:ext uri="{FF2B5EF4-FFF2-40B4-BE49-F238E27FC236}">
                <a16:creationId xmlns:a16="http://schemas.microsoft.com/office/drawing/2014/main" id="{6E4302D6-D466-8ADC-4FDF-5B87A4F466F8}"/>
              </a:ext>
            </a:extLst>
          </p:cNvPr>
          <p:cNvPicPr>
            <a:picLocks noChangeAspect="1"/>
          </p:cNvPicPr>
          <p:nvPr/>
        </p:nvPicPr>
        <p:blipFill>
          <a:blip r:embed="rId2"/>
          <a:stretch>
            <a:fillRect/>
          </a:stretch>
        </p:blipFill>
        <p:spPr>
          <a:xfrm>
            <a:off x="5806380" y="976831"/>
            <a:ext cx="3384376" cy="2698055"/>
          </a:xfrm>
          <a:prstGeom prst="rect">
            <a:avLst/>
          </a:prstGeom>
        </p:spPr>
      </p:pic>
      <p:pic>
        <p:nvPicPr>
          <p:cNvPr id="6" name="Picture 5">
            <a:extLst>
              <a:ext uri="{FF2B5EF4-FFF2-40B4-BE49-F238E27FC236}">
                <a16:creationId xmlns:a16="http://schemas.microsoft.com/office/drawing/2014/main" id="{E6846757-72FA-B448-FCDA-A12E9D0E5B18}"/>
              </a:ext>
            </a:extLst>
          </p:cNvPr>
          <p:cNvPicPr>
            <a:picLocks noChangeAspect="1"/>
          </p:cNvPicPr>
          <p:nvPr/>
        </p:nvPicPr>
        <p:blipFill>
          <a:blip r:embed="rId3"/>
          <a:stretch>
            <a:fillRect/>
          </a:stretch>
        </p:blipFill>
        <p:spPr>
          <a:xfrm>
            <a:off x="1337524" y="3861048"/>
            <a:ext cx="3487316" cy="2858839"/>
          </a:xfrm>
          <a:prstGeom prst="rect">
            <a:avLst/>
          </a:prstGeom>
        </p:spPr>
      </p:pic>
      <p:pic>
        <p:nvPicPr>
          <p:cNvPr id="8" name="Picture 7">
            <a:extLst>
              <a:ext uri="{FF2B5EF4-FFF2-40B4-BE49-F238E27FC236}">
                <a16:creationId xmlns:a16="http://schemas.microsoft.com/office/drawing/2014/main" id="{ED79857F-087E-8547-CDEB-3FFC9C931608}"/>
              </a:ext>
            </a:extLst>
          </p:cNvPr>
          <p:cNvPicPr>
            <a:picLocks noChangeAspect="1"/>
          </p:cNvPicPr>
          <p:nvPr/>
        </p:nvPicPr>
        <p:blipFill>
          <a:blip r:embed="rId4"/>
          <a:stretch>
            <a:fillRect/>
          </a:stretch>
        </p:blipFill>
        <p:spPr>
          <a:xfrm>
            <a:off x="1347768" y="976831"/>
            <a:ext cx="3477072" cy="2698055"/>
          </a:xfrm>
          <a:prstGeom prst="rect">
            <a:avLst/>
          </a:prstGeom>
        </p:spPr>
      </p:pic>
      <p:pic>
        <p:nvPicPr>
          <p:cNvPr id="9" name="Picture 8">
            <a:extLst>
              <a:ext uri="{FF2B5EF4-FFF2-40B4-BE49-F238E27FC236}">
                <a16:creationId xmlns:a16="http://schemas.microsoft.com/office/drawing/2014/main" id="{ED9D8BF9-0290-42BA-B333-C5067B85B232}"/>
              </a:ext>
            </a:extLst>
          </p:cNvPr>
          <p:cNvPicPr>
            <a:picLocks noChangeAspect="1"/>
          </p:cNvPicPr>
          <p:nvPr/>
        </p:nvPicPr>
        <p:blipFill>
          <a:blip r:embed="rId5"/>
          <a:stretch>
            <a:fillRect/>
          </a:stretch>
        </p:blipFill>
        <p:spPr>
          <a:xfrm>
            <a:off x="5785793" y="3861048"/>
            <a:ext cx="3404963" cy="2808312"/>
          </a:xfrm>
          <a:prstGeom prst="rect">
            <a:avLst/>
          </a:prstGeom>
        </p:spPr>
      </p:pic>
    </p:spTree>
    <p:extLst>
      <p:ext uri="{BB962C8B-B14F-4D97-AF65-F5344CB8AC3E}">
        <p14:creationId xmlns:p14="http://schemas.microsoft.com/office/powerpoint/2010/main" val="3362615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18901-C0D8-CCCC-A8EF-53B7C31F4796}"/>
              </a:ext>
            </a:extLst>
          </p:cNvPr>
          <p:cNvSpPr txBox="1"/>
          <p:nvPr/>
        </p:nvSpPr>
        <p:spPr>
          <a:xfrm>
            <a:off x="3934172" y="2132856"/>
            <a:ext cx="5904656" cy="923330"/>
          </a:xfrm>
          <a:prstGeom prst="rect">
            <a:avLst/>
          </a:prstGeom>
          <a:noFill/>
        </p:spPr>
        <p:txBody>
          <a:bodyPr wrap="square" rtlCol="0">
            <a:spAutoFit/>
          </a:bodyPr>
          <a:lstStyle/>
          <a:p>
            <a:r>
              <a:rPr lang="en-US" sz="5400" dirty="0">
                <a:solidFill>
                  <a:schemeClr val="tx1">
                    <a:lumMod val="95000"/>
                  </a:schemeClr>
                </a:solidFill>
                <a:latin typeface="Stencil" panose="040409050D0802020404" pitchFamily="82" charset="0"/>
              </a:rPr>
              <a:t>THANK YOU</a:t>
            </a:r>
            <a:endParaRPr lang="en-IN" sz="5400" dirty="0">
              <a:solidFill>
                <a:schemeClr val="tx1">
                  <a:lumMod val="95000"/>
                </a:schemeClr>
              </a:solidFill>
              <a:latin typeface="Stencil" panose="040409050D0802020404" pitchFamily="82"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103</TotalTime>
  <Words>156</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Bell MT</vt:lpstr>
      <vt:lpstr>Calibri</vt:lpstr>
      <vt:lpstr>Courier New</vt:lpstr>
      <vt:lpstr>Roboto Slab</vt:lpstr>
      <vt:lpstr>Stencil</vt:lpstr>
      <vt:lpstr>Wingdings</vt:lpstr>
      <vt:lpstr>Tech 16x9</vt:lpstr>
      <vt:lpstr>CAMPUS SELECTION SYSTEM</vt:lpstr>
      <vt:lpstr>TEAM MEMBERS</vt:lpstr>
      <vt:lpstr>PROJECT IMPLEMENTATION DETAILS </vt:lpstr>
      <vt:lpstr>DESCRIPTION</vt:lpstr>
      <vt:lpstr>GITHUB PROFILE</vt:lpstr>
      <vt:lpstr>LINKEDIN PROFILE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SELECTION SYSTEM</dc:title>
  <dc:creator>Hiba a</dc:creator>
  <cp:lastModifiedBy>Hiba a</cp:lastModifiedBy>
  <cp:revision>1</cp:revision>
  <dcterms:created xsi:type="dcterms:W3CDTF">2024-03-13T15:51:25Z</dcterms:created>
  <dcterms:modified xsi:type="dcterms:W3CDTF">2024-03-13T17:35:21Z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