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7E36-454B-4FE0-A4AF-1C9200C7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392DC-E459-4087-93A9-183EF6E1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7389-7C8C-4A11-985E-8DAA3DB0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722C-1DDA-4535-AD25-CFCCD978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3384-6495-474C-ABD4-063838FE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4AAF-5C6B-499B-A962-DD0B1D5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9C12-554C-4823-95AA-D4CB13D2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30A9-CB9B-4383-87DB-6D0A7B3B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A9B5-FE19-4784-A273-3C54901F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0288-DB8B-4D34-87C7-86115381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F59EB-2220-4271-A3EE-409B378E4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DEE1C-24BA-4823-BFCA-9DAE1464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8002-9F9A-4ED6-AA23-F3BF881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7029-CC62-49F7-A7AA-D8E50B13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6F8A-ED3B-4CCE-8D6F-61FBC66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77EA-CD6E-4736-964C-7A6B008D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FAFE-7F69-4256-A9A8-3030E2BC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A005-76A5-4F6E-8521-A3710D8F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BD67-C20C-4D0E-8D4C-1FF6A1A7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6ABD-6107-4833-852C-E254CEB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E880-7997-45F2-BD65-32AE3906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E9FF5-88BE-476B-AFE5-C6A4C50D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26E4-2D84-4BB0-83DA-4BDD1C8C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0EE1-1F3C-4682-B1CD-B4BC389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E894-A969-45D4-BB6E-77DAA62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A415-4A3F-4CDB-B63A-E6A6E9A9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CA72-55F6-4456-AB41-F36B73D14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AE7B-9FA8-42ED-AA49-517E6169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80EDC-6B6D-43A5-8AF6-908E05FD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29BA-0EB1-488D-A452-F154B5B9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F3A2-1DAA-43AA-829F-36CCCD53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5472-AEE5-42F2-A556-5DF636A3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043B4-6B60-4565-9C01-B46D0480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A52C-564B-48C0-BFCB-D4E5F10B2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04F52-E607-46B0-8924-78F6AE522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D090B-6C6A-498D-8612-3B554F661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4FD4-A2B3-44E0-B10A-EACDCEBD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10D3C-A681-4715-9921-C752F7C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D140-5990-44CB-9DE4-0E259708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74D9-70D6-41BE-AA15-64307907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79CB1-3686-4D9E-9A1D-861835A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1683-7345-4CBD-A7C2-8A039AB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7A960-E2EF-43DB-A0AE-083FB260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AA3BC-4D9F-47B2-83FE-1057B703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9211F-EBCD-4A83-96CB-608EA34D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7566-F2EC-4587-828D-98959334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1D4C-5E1D-4139-A9AE-9EE1668D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5AD5-5327-4D41-A547-9A64C988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6A9E-A427-431D-BC2A-BF71382D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5182-B216-4303-A368-BF667AE2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6B6F-62BA-40A6-AC08-1275D3E5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5A70-ACDF-4EED-8609-2EE26F76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CCF3-E84E-40BA-82F8-FB9BBF22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E85DC-5EEE-4279-9E85-08997BD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99A5F-431C-40A3-AF35-C1EE47635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258F0-1C64-4A15-B854-655DA435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2E86F-63F7-474E-B4F6-1046A311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2788-C9B6-48E2-A9B2-130CE0E7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C4F00-B0F5-4F13-823D-2E9F2B49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3309-D60A-4235-899F-0AB331C3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55EC-F8EE-4548-BB54-4BF75B4D8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6684-28DF-4D02-A810-94E311C7692D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15F5-1956-4600-841F-AEF68D6B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F95D-6A7C-4709-A8FE-497A9B47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1910-29FC-4270-A3DA-28BE56EB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092617-FCB5-474B-A33E-F34282102E64}"/>
              </a:ext>
            </a:extLst>
          </p:cNvPr>
          <p:cNvSpPr/>
          <p:nvPr/>
        </p:nvSpPr>
        <p:spPr>
          <a:xfrm>
            <a:off x="4011019" y="4330779"/>
            <a:ext cx="3472476" cy="158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5E1C7-F474-44F6-BF95-A40DC6EE7617}"/>
              </a:ext>
            </a:extLst>
          </p:cNvPr>
          <p:cNvSpPr/>
          <p:nvPr/>
        </p:nvSpPr>
        <p:spPr>
          <a:xfrm>
            <a:off x="4011019" y="730213"/>
            <a:ext cx="3472476" cy="158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F563B7-FB0F-48F6-9D6D-359BEEFA40C2}"/>
              </a:ext>
            </a:extLst>
          </p:cNvPr>
          <p:cNvCxnSpPr/>
          <p:nvPr/>
        </p:nvCxnSpPr>
        <p:spPr>
          <a:xfrm>
            <a:off x="4330778" y="2317791"/>
            <a:ext cx="0" cy="181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75C039-81A9-420C-B3A2-23A9C88AFD57}"/>
              </a:ext>
            </a:extLst>
          </p:cNvPr>
          <p:cNvCxnSpPr>
            <a:cxnSpLocks/>
          </p:cNvCxnSpPr>
          <p:nvPr/>
        </p:nvCxnSpPr>
        <p:spPr>
          <a:xfrm flipV="1">
            <a:off x="7068368" y="2545454"/>
            <a:ext cx="0" cy="176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1D2B6F-AE55-4AF0-9C04-AB7E25BFB86B}"/>
              </a:ext>
            </a:extLst>
          </p:cNvPr>
          <p:cNvSpPr txBox="1"/>
          <p:nvPr/>
        </p:nvSpPr>
        <p:spPr>
          <a:xfrm>
            <a:off x="3433207" y="2703931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8A1F-16CE-4618-BC8F-E2CA09FAFE5C}"/>
              </a:ext>
            </a:extLst>
          </p:cNvPr>
          <p:cNvSpPr txBox="1"/>
          <p:nvPr/>
        </p:nvSpPr>
        <p:spPr>
          <a:xfrm>
            <a:off x="7018815" y="2770287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99D3405F-CBCF-48B1-9775-1663F338978F}"/>
              </a:ext>
            </a:extLst>
          </p:cNvPr>
          <p:cNvSpPr/>
          <p:nvPr/>
        </p:nvSpPr>
        <p:spPr>
          <a:xfrm>
            <a:off x="5351769" y="3999799"/>
            <a:ext cx="476824" cy="661959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42BD2-CA6B-4276-AF26-1D1043707076}"/>
              </a:ext>
            </a:extLst>
          </p:cNvPr>
          <p:cNvSpPr txBox="1"/>
          <p:nvPr/>
        </p:nvSpPr>
        <p:spPr>
          <a:xfrm>
            <a:off x="4830521" y="3678609"/>
            <a:ext cx="16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request</a:t>
            </a:r>
          </a:p>
        </p:txBody>
      </p:sp>
    </p:spTree>
    <p:extLst>
      <p:ext uri="{BB962C8B-B14F-4D97-AF65-F5344CB8AC3E}">
        <p14:creationId xmlns:p14="http://schemas.microsoft.com/office/powerpoint/2010/main" val="18522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99360F-99BB-476A-974C-6BE871E03C4E}"/>
              </a:ext>
            </a:extLst>
          </p:cNvPr>
          <p:cNvSpPr/>
          <p:nvPr/>
        </p:nvSpPr>
        <p:spPr>
          <a:xfrm>
            <a:off x="577811" y="3575308"/>
            <a:ext cx="3472476" cy="158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80B51-643B-4E6A-91B3-57EB458611F7}"/>
              </a:ext>
            </a:extLst>
          </p:cNvPr>
          <p:cNvSpPr/>
          <p:nvPr/>
        </p:nvSpPr>
        <p:spPr>
          <a:xfrm>
            <a:off x="690008" y="145854"/>
            <a:ext cx="3472476" cy="158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8A3709-E91C-41D4-9428-C1DDFE17291F}"/>
              </a:ext>
            </a:extLst>
          </p:cNvPr>
          <p:cNvCxnSpPr/>
          <p:nvPr/>
        </p:nvCxnSpPr>
        <p:spPr>
          <a:xfrm>
            <a:off x="1009767" y="1733432"/>
            <a:ext cx="0" cy="181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584FF-628E-43D1-AEDF-7286A571CC9E}"/>
              </a:ext>
            </a:extLst>
          </p:cNvPr>
          <p:cNvCxnSpPr>
            <a:cxnSpLocks/>
          </p:cNvCxnSpPr>
          <p:nvPr/>
        </p:nvCxnSpPr>
        <p:spPr>
          <a:xfrm flipV="1">
            <a:off x="3747357" y="1961095"/>
            <a:ext cx="0" cy="176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D2D821-B357-4E3C-BC77-EDCDF281918D}"/>
              </a:ext>
            </a:extLst>
          </p:cNvPr>
          <p:cNvSpPr txBox="1"/>
          <p:nvPr/>
        </p:nvSpPr>
        <p:spPr>
          <a:xfrm>
            <a:off x="112196" y="2119572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316F3-10DA-4CC0-98B2-8E00AC6CA0D7}"/>
              </a:ext>
            </a:extLst>
          </p:cNvPr>
          <p:cNvSpPr txBox="1"/>
          <p:nvPr/>
        </p:nvSpPr>
        <p:spPr>
          <a:xfrm>
            <a:off x="3697804" y="2185928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45EBE-5189-4D2F-82E6-39E900C03869}"/>
              </a:ext>
            </a:extLst>
          </p:cNvPr>
          <p:cNvSpPr/>
          <p:nvPr/>
        </p:nvSpPr>
        <p:spPr>
          <a:xfrm>
            <a:off x="7051540" y="3646823"/>
            <a:ext cx="1256599" cy="263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14FD0-75FE-45DC-A403-6D9F5DF21C40}"/>
              </a:ext>
            </a:extLst>
          </p:cNvPr>
          <p:cNvCxnSpPr>
            <a:cxnSpLocks/>
          </p:cNvCxnSpPr>
          <p:nvPr/>
        </p:nvCxnSpPr>
        <p:spPr>
          <a:xfrm>
            <a:off x="3977360" y="3786626"/>
            <a:ext cx="293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134E26-009E-4412-9392-E6AEE236228D}"/>
              </a:ext>
            </a:extLst>
          </p:cNvPr>
          <p:cNvSpPr txBox="1"/>
          <p:nvPr/>
        </p:nvSpPr>
        <p:spPr>
          <a:xfrm>
            <a:off x="4947858" y="3358854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 query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0949C-F3B5-422B-821A-87EA74CFF20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28824" y="4963496"/>
            <a:ext cx="2922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A63186-6555-4785-9F74-7844ED3DB56A}"/>
              </a:ext>
            </a:extLst>
          </p:cNvPr>
          <p:cNvSpPr txBox="1"/>
          <p:nvPr/>
        </p:nvSpPr>
        <p:spPr>
          <a:xfrm>
            <a:off x="4937574" y="4554680"/>
            <a:ext cx="10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54755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Holden Wells</dc:creator>
  <cp:lastModifiedBy>Holden Wells</cp:lastModifiedBy>
  <cp:revision>2</cp:revision>
  <dcterms:created xsi:type="dcterms:W3CDTF">2019-11-20T23:20:34Z</dcterms:created>
  <dcterms:modified xsi:type="dcterms:W3CDTF">2019-11-20T23:31:06Z</dcterms:modified>
</cp:coreProperties>
</file>