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F600-8B4F-45DA-A101-D34082AC01E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0A68-ED29-473A-BB96-EF24A189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39749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3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23825"/>
            <a:ext cx="59563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7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Methodolgy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752600"/>
            <a:ext cx="5956300" cy="335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7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-49213"/>
            <a:ext cx="5956300" cy="695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Methodolgy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2020-12-09T17:29:32Z</dcterms:created>
  <dcterms:modified xsi:type="dcterms:W3CDTF">2020-12-09T17:33:00Z</dcterms:modified>
</cp:coreProperties>
</file>