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63" r:id="rId8"/>
    <p:sldId id="259" r:id="rId9"/>
    <p:sldId id="268" r:id="rId10"/>
    <p:sldId id="260" r:id="rId11"/>
    <p:sldId id="265" r:id="rId12"/>
    <p:sldId id="261" r:id="rId13"/>
    <p:sldId id="266" r:id="rId14"/>
    <p:sldId id="262" r:id="rId15"/>
    <p:sldId id="267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B0F3E1-0382-469A-BE77-FAECCFD38757}" v="3" dt="2024-11-25T22:35:22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88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en-US" sz="4200">
                <a:solidFill>
                  <a:srgbClr val="FFFFFF"/>
                </a:solidFill>
              </a:rPr>
              <a:t>E-Commerce Application: Extra Endpoints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905" y="4797188"/>
            <a:ext cx="4538427" cy="124182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Detailed Overview of Implemented Endpoints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FD37B0-45EE-EE3D-C51D-CF07C67F9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9272" cy="1576446"/>
            <a:chOff x="0" y="0"/>
            <a:chExt cx="12192002" cy="157644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3773EE-7840-DD01-6E54-04B2F4BA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8" y="319314"/>
            <a:ext cx="7108033" cy="103051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</a:rPr>
              <a:t>Endpoint 4: User Purchase with Coupon Validation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612449-DE38-7923-A936-C2622B7F8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5" y="1894775"/>
            <a:ext cx="9014587" cy="9690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9C2B088-A1AC-9CD4-1B5A-F1BFDF0C9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00" y="2837264"/>
            <a:ext cx="6967529" cy="404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3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Endpoint 5: Admin Transfer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URL: /transfer-balance/{adminId}/{userIdFrom}/{userIdTo}/{amount}</a:t>
            </a:r>
          </a:p>
          <a:p>
            <a:r>
              <a:rPr lang="en-US" sz="1700"/>
              <a:t>HTTP Method: PUT</a:t>
            </a:r>
          </a:p>
          <a:p>
            <a:r>
              <a:rPr lang="en-US" sz="1700"/>
              <a:t>Functionality:</a:t>
            </a:r>
          </a:p>
          <a:p>
            <a:r>
              <a:rPr lang="en-US" sz="1700"/>
              <a:t>- Transfers specified balance from one user to another.</a:t>
            </a:r>
          </a:p>
          <a:p>
            <a:r>
              <a:rPr lang="en-US" sz="1700"/>
              <a:t>- Ensures admin privileges for the operation.</a:t>
            </a:r>
          </a:p>
          <a:p>
            <a:r>
              <a:rPr lang="en-US" sz="1700"/>
              <a:t>- Validates user balances before transaction.</a:t>
            </a:r>
          </a:p>
          <a:p>
            <a:endParaRPr lang="en-US" sz="1700"/>
          </a:p>
          <a:p>
            <a:r>
              <a:rPr lang="en-US" sz="1700"/>
              <a:t>Key Benefits:</a:t>
            </a:r>
          </a:p>
          <a:p>
            <a:r>
              <a:rPr lang="en-US" sz="1700"/>
              <a:t>- Facilitates secure fund transfers with admin control.</a:t>
            </a:r>
          </a:p>
          <a:p>
            <a:endParaRPr lang="en-US"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E8B4E6-F0BB-E4BC-C840-E93067601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9272" cy="1576446"/>
            <a:chOff x="0" y="0"/>
            <a:chExt cx="12192002" cy="157644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F149E9-472A-117C-7640-A0BB50FF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8" y="319314"/>
            <a:ext cx="7108033" cy="1030515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Endpoint 5: Admin Transfer Balance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17B9AD4-6276-C312-4DFB-9676774F5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66" y="3229123"/>
            <a:ext cx="8778747" cy="1975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3260FB-9847-CD03-82A5-668C7D7AA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66" y="1929401"/>
            <a:ext cx="8559868" cy="7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29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9FB4-B419-0AC7-9029-FF8010A7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55864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1. User Return Order</a:t>
            </a:r>
          </a:p>
          <a:p>
            <a:r>
              <a:rPr lang="en-US" sz="1700"/>
              <a:t>2. Suggestion by Product Category</a:t>
            </a:r>
          </a:p>
          <a:p>
            <a:r>
              <a:rPr lang="en-US" sz="1700"/>
              <a:t>3. Suggestion by Merchant</a:t>
            </a:r>
          </a:p>
          <a:p>
            <a:r>
              <a:rPr lang="en-US" sz="1700"/>
              <a:t>4. User Purchase with Coupon Validation</a:t>
            </a:r>
          </a:p>
          <a:p>
            <a:r>
              <a:rPr lang="en-US" sz="1700"/>
              <a:t>5. Admin Transfer Balance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Endpoint 1: User Return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URL: /user-return-order/{userId}/{productId}/{merchantId}</a:t>
            </a:r>
          </a:p>
          <a:p>
            <a:r>
              <a:rPr lang="en-US" sz="1700"/>
              <a:t>HTTP Method: PUT</a:t>
            </a:r>
          </a:p>
          <a:p>
            <a:r>
              <a:rPr lang="en-US" sz="1700"/>
              <a:t>Functionality:</a:t>
            </a:r>
          </a:p>
          <a:p>
            <a:r>
              <a:rPr lang="en-US" sz="1700"/>
              <a:t>- Restocks merchant inventory for returned product.</a:t>
            </a:r>
          </a:p>
          <a:p>
            <a:r>
              <a:rPr lang="en-US" sz="1700"/>
              <a:t>- Refunds product price to user balance.</a:t>
            </a:r>
          </a:p>
          <a:p>
            <a:r>
              <a:rPr lang="en-US" sz="1700"/>
              <a:t>- Validates user, product, and merchant existence.</a:t>
            </a:r>
          </a:p>
          <a:p>
            <a:endParaRPr lang="en-US" sz="1700"/>
          </a:p>
          <a:p>
            <a:r>
              <a:rPr lang="en-US" sz="1700"/>
              <a:t>Key Benefits:</a:t>
            </a:r>
          </a:p>
          <a:p>
            <a:r>
              <a:rPr lang="en-US" sz="1700"/>
              <a:t>- Simplifies returns for better customer experience.</a:t>
            </a:r>
          </a:p>
          <a:p>
            <a:endParaRPr lang="en-US"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B9C1D9-F4E6-305E-3882-5123A660D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19E72-C11D-377F-7D15-B7EE35B2F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</a:rPr>
              <a:t>Endpoint 1: User Return Order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81D571-9996-2889-B9FE-81EE4919D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86" y="1816921"/>
            <a:ext cx="8840026" cy="15028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CE9AB7-D4BA-32B8-E26C-E00421185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3372386"/>
            <a:ext cx="9144000" cy="350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3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Endpoint 2: Suggest Products by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URL: /get-suggestion-product-by-category/{productId}</a:t>
            </a:r>
          </a:p>
          <a:p>
            <a:r>
              <a:rPr lang="en-US" sz="1700"/>
              <a:t>HTTP Method: GET</a:t>
            </a:r>
          </a:p>
          <a:p>
            <a:r>
              <a:rPr lang="en-US" sz="1700"/>
              <a:t>Functionality:</a:t>
            </a:r>
          </a:p>
          <a:p>
            <a:r>
              <a:rPr lang="en-US" sz="1700"/>
              <a:t>- Recommends products within the same category as the selected product.</a:t>
            </a:r>
          </a:p>
          <a:p>
            <a:r>
              <a:rPr lang="en-US" sz="1700"/>
              <a:t>- Validates product existence before proceeding.</a:t>
            </a:r>
          </a:p>
          <a:p>
            <a:endParaRPr lang="en-US" sz="1700"/>
          </a:p>
          <a:p>
            <a:r>
              <a:rPr lang="en-US" sz="1700"/>
              <a:t>Key Benefits:</a:t>
            </a:r>
          </a:p>
          <a:p>
            <a:r>
              <a:rPr lang="en-US" sz="1700"/>
              <a:t>- Enhances user experience by offering personalized recommendations.</a:t>
            </a:r>
          </a:p>
          <a:p>
            <a:endParaRPr lang="en-US"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A6F5E7-8F91-0B40-B681-E7584053A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DA8FC9A-8D0F-FFFE-2153-71FDCE67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761CA3-EADD-06B5-2319-05D963402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4CEF81-B494-5F45-6CCF-25977B54F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1F19D2-7593-313C-21D1-7C044C6CB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470527-1D74-A115-95C4-C5D6BB445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800D0-C580-15E8-9CBE-D80BEF82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dirty="0">
                <a:solidFill>
                  <a:srgbClr val="FFFFFF"/>
                </a:solidFill>
              </a:rPr>
              <a:t>Endpoint 2: Suggest Products by Category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A38D3-E984-3229-9E0D-FC8CB70E9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CC102-5A99-B854-E9FB-576043EB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1010"/>
            <a:ext cx="8270162" cy="985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F853A8-8256-5510-68E7-7499694E2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" y="2980342"/>
            <a:ext cx="9144000" cy="268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Endpoint 3: Suggest Products by Merchant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URL: /get-suggestion-product-by-merchant/{merchantId}</a:t>
            </a:r>
          </a:p>
          <a:p>
            <a:r>
              <a:rPr lang="en-US" sz="1700"/>
              <a:t>HTTP Method: GET</a:t>
            </a:r>
          </a:p>
          <a:p>
            <a:r>
              <a:rPr lang="en-US" sz="1700"/>
              <a:t>Functionality:</a:t>
            </a:r>
          </a:p>
          <a:p>
            <a:r>
              <a:rPr lang="en-US" sz="1700"/>
              <a:t>- Lists products from the same merchant.</a:t>
            </a:r>
          </a:p>
          <a:p>
            <a:r>
              <a:rPr lang="en-US" sz="1700"/>
              <a:t>- Ensures merchant exists before fetching recommendations.</a:t>
            </a:r>
          </a:p>
          <a:p>
            <a:endParaRPr lang="en-US" sz="1700"/>
          </a:p>
          <a:p>
            <a:r>
              <a:rPr lang="en-US" sz="1700"/>
              <a:t>Key Benefits:</a:t>
            </a:r>
          </a:p>
          <a:p>
            <a:r>
              <a:rPr lang="en-US" sz="1700"/>
              <a:t>- Enhances user experience by offering personalized recommendations.</a:t>
            </a:r>
          </a:p>
          <a:p>
            <a:endParaRPr lang="en-US"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83E12E-0A40-A9E8-AA62-01AA7DA8D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9272" cy="1576446"/>
            <a:chOff x="0" y="0"/>
            <a:chExt cx="12192002" cy="157644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4EED5A-DA67-4B27-299C-024AD59D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8" y="319314"/>
            <a:ext cx="7108033" cy="103051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</a:rPr>
              <a:t>Endpoint 3: Suggest Products by Merchant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E7D79E-3757-B88C-CCF4-940387AFA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88" y="3040045"/>
            <a:ext cx="8827795" cy="2935241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BC507A-360B-A55A-91AE-0C2037E4B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12" y="1779397"/>
            <a:ext cx="8814175" cy="10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3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</a:rPr>
              <a:t>Endpoint 4: User Purchase with Coupon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URL: /user-buy-product/{userId}/{productId}/{merchantId}/{coupon}</a:t>
            </a:r>
          </a:p>
          <a:p>
            <a:r>
              <a:rPr lang="en-US" sz="1700"/>
              <a:t>HTTP Method: PUT</a:t>
            </a:r>
          </a:p>
          <a:p>
            <a:r>
              <a:rPr lang="en-US" sz="1700"/>
              <a:t>Functionality:</a:t>
            </a:r>
          </a:p>
          <a:p>
            <a:r>
              <a:rPr lang="en-US" sz="1700"/>
              <a:t>- Validates coupon and applies discount to product price.</a:t>
            </a:r>
          </a:p>
          <a:p>
            <a:r>
              <a:rPr lang="en-US" sz="1700"/>
              <a:t>- Deducts discounted price from user balance.</a:t>
            </a:r>
          </a:p>
          <a:p>
            <a:r>
              <a:rPr lang="en-US" sz="1700"/>
              <a:t>- Updates merchant stock upon successful purchase.</a:t>
            </a:r>
          </a:p>
          <a:p>
            <a:endParaRPr lang="en-US" sz="1700"/>
          </a:p>
          <a:p>
            <a:r>
              <a:rPr lang="en-US" sz="1700"/>
              <a:t>Key Benefits:</a:t>
            </a:r>
          </a:p>
          <a:p>
            <a:r>
              <a:rPr lang="en-US" sz="1700"/>
              <a:t>- Encourages coupon usage and boosts customer loyalty.</a:t>
            </a:r>
          </a:p>
          <a:p>
            <a:endParaRPr lang="en-US"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4ACD0D1989964DA5CA6125AA9C9262" ma:contentTypeVersion="2" ma:contentTypeDescription="Create a new document." ma:contentTypeScope="" ma:versionID="c483783201d0ee5f43fd3f351ed71788">
  <xsd:schema xmlns:xsd="http://www.w3.org/2001/XMLSchema" xmlns:xs="http://www.w3.org/2001/XMLSchema" xmlns:p="http://schemas.microsoft.com/office/2006/metadata/properties" xmlns:ns3="9176d6a0-98f7-4a59-9dc5-40ed54925ff8" targetNamespace="http://schemas.microsoft.com/office/2006/metadata/properties" ma:root="true" ma:fieldsID="da05a5b89d03b07f0b09182e266cce4f" ns3:_="">
    <xsd:import namespace="9176d6a0-98f7-4a59-9dc5-40ed54925f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76d6a0-98f7-4a59-9dc5-40ed54925f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C727A3-F9D2-4E97-8AB0-25A0675475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76d6a0-98f7-4a59-9dc5-40ed54925f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E2A64C-95A3-45E5-8F45-96D9D4CF08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4FF796-57BC-44D9-B7EE-C53F60E3B0E0}">
  <ds:schemaRefs>
    <ds:schemaRef ds:uri="http://schemas.microsoft.com/office/infopath/2007/PartnerControls"/>
    <ds:schemaRef ds:uri="http://purl.org/dc/elements/1.1/"/>
    <ds:schemaRef ds:uri="9176d6a0-98f7-4a59-9dc5-40ed54925ff8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360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E-Commerce Application: Extra Endpoints</vt:lpstr>
      <vt:lpstr>Agenda</vt:lpstr>
      <vt:lpstr>Endpoint 1: User Return Order</vt:lpstr>
      <vt:lpstr>Endpoint 1: User Return Order</vt:lpstr>
      <vt:lpstr>Endpoint 2: Suggest Products by Category</vt:lpstr>
      <vt:lpstr>Endpoint 2: Suggest Products by Category </vt:lpstr>
      <vt:lpstr>Endpoint 3: Suggest Products by Merchant</vt:lpstr>
      <vt:lpstr>Endpoint 3: Suggest Products by Merchant</vt:lpstr>
      <vt:lpstr>Endpoint 4: User Purchase with Coupon Validation</vt:lpstr>
      <vt:lpstr>Endpoint 4: User Purchase with Coupon Validation</vt:lpstr>
      <vt:lpstr>Endpoint 5: Admin Transfer Balance</vt:lpstr>
      <vt:lpstr>Endpoint 5: Admin Transfer Balance</vt:lpstr>
      <vt:lpstr>Thanks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bassel al-tassan</dc:creator>
  <cp:keywords/>
  <dc:description>generated using python-pptx</dc:description>
  <cp:lastModifiedBy>باسل عبدالرحمن الطاسان</cp:lastModifiedBy>
  <cp:revision>5</cp:revision>
  <dcterms:created xsi:type="dcterms:W3CDTF">2013-01-27T09:14:16Z</dcterms:created>
  <dcterms:modified xsi:type="dcterms:W3CDTF">2024-11-25T22:35:22Z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0x010100AC4ACD0D1989964DA5CA6125AA9C9262</vt:lpwstr>
  </property>
</Properties>
</file>