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4597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8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4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8808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6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17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00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5F4C27-32FE-4939-865D-E5F4DAECC97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AAEE4E-3D4D-40FE-8D27-4806E37D36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26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8068" y="1348840"/>
            <a:ext cx="11201399" cy="2098226"/>
          </a:xfrm>
        </p:spPr>
        <p:txBody>
          <a:bodyPr/>
          <a:lstStyle/>
          <a:p>
            <a:r>
              <a:rPr lang="ru-RU" sz="6600" dirty="0" smtClean="0"/>
              <a:t>Игра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ru-RU" sz="6600" dirty="0" smtClean="0"/>
              <a:t> </a:t>
            </a:r>
            <a:r>
              <a:rPr lang="en-US" sz="6600" dirty="0" smtClean="0"/>
              <a:t>“Collector simulator”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</a:p>
          <a:p>
            <a:r>
              <a:rPr lang="ru-RU" dirty="0" smtClean="0"/>
              <a:t>Лисовский Василий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4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Идея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38654" y="1529862"/>
            <a:ext cx="4264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игры </a:t>
            </a:r>
            <a:r>
              <a:rPr lang="ru-RU" dirty="0" err="1" smtClean="0"/>
              <a:t>бродилки</a:t>
            </a:r>
            <a:r>
              <a:rPr lang="ru-RU" dirty="0" smtClean="0"/>
              <a:t> целью которой является собирание предметов в правильной последовательности за отрезок времени. </a:t>
            </a:r>
          </a:p>
          <a:p>
            <a:r>
              <a:rPr lang="ru-RU" dirty="0" smtClean="0"/>
              <a:t>Задача игры испытать внимательность и умение игрока продумывать свои действия.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4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Структура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4546" y="2488223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проекте реализованы 3 основных класса игрок предмет и поверхность.</a:t>
            </a:r>
          </a:p>
          <a:p>
            <a:r>
              <a:rPr lang="ru-RU" dirty="0" smtClean="0"/>
              <a:t>Поверхность может быть двух типов стена и пол взаимодействует с игроком.</a:t>
            </a:r>
          </a:p>
          <a:p>
            <a:r>
              <a:rPr lang="ru-RU" dirty="0" smtClean="0"/>
              <a:t>Игрок взаимодействует и с предметами и с поверхностями.</a:t>
            </a:r>
          </a:p>
          <a:p>
            <a:r>
              <a:rPr lang="ru-RU" dirty="0" smtClean="0"/>
              <a:t>Все объекты являются спрайтами.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Вывод.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0346" y="1934308"/>
            <a:ext cx="94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Задумка проекта реализована. В дальнейшем развитии можно увеличить количество уровней</a:t>
            </a:r>
            <a:r>
              <a:rPr lang="ru-RU" smtClean="0"/>
              <a:t>, добавить </a:t>
            </a:r>
            <a:r>
              <a:rPr lang="ru-RU" dirty="0" smtClean="0"/>
              <a:t>новые механики.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7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13</TotalTime>
  <Words>87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Игра  “Collector simulator”</vt:lpstr>
      <vt:lpstr>Идея</vt:lpstr>
      <vt:lpstr>Структура</vt:lpstr>
      <vt:lpstr>Вывод.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 “Collector simulator”</dc:title>
  <dc:creator>Василий Исовский</dc:creator>
  <cp:lastModifiedBy>Василий Исовский</cp:lastModifiedBy>
  <cp:revision>2</cp:revision>
  <dcterms:created xsi:type="dcterms:W3CDTF">2022-01-10T19:58:50Z</dcterms:created>
  <dcterms:modified xsi:type="dcterms:W3CDTF">2022-01-10T20:12:42Z</dcterms:modified>
</cp:coreProperties>
</file>