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10"/>
  </p:notesMasterIdLst>
  <p:sldIdLst>
    <p:sldId id="258" r:id="rId2"/>
    <p:sldId id="261" r:id="rId3"/>
    <p:sldId id="264" r:id="rId4"/>
    <p:sldId id="259" r:id="rId5"/>
    <p:sldId id="260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11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D31FD-624B-4F6E-B4DB-5D7BE20A5732}" type="datetimeFigureOut">
              <a:rPr lang="en-US" smtClean="0"/>
              <a:pPr/>
              <a:t>4/18/2019</a:t>
            </a:fld>
            <a:endParaRPr lang="en-C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C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2C75F-D4E1-4DF4-9AD4-2F0F1A32CC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14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وان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cxnSp>
        <p:nvCxnSpPr>
          <p:cNvPr id="8" name="رابط مستقيم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عنصر نائب للتاريخ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محتوى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16" name="عنصر نائب للتذييل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cxnSp>
        <p:nvCxnSpPr>
          <p:cNvPr id="7" name="رابط مستقيم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32" name="عنصر نائب للمحتوى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34" name="عنصر نائب للمحتوى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مستقيم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صر نائب للمحتوى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31" name="عنوان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ar-SA" dirty="0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94BA8E-F6A6-4894-913F-96AC5EEE357D}" type="datetimeFigureOut">
              <a:rPr lang="ar-SA" smtClean="0"/>
              <a:pPr/>
              <a:t>13/08/1440</a:t>
            </a:fld>
            <a:endParaRPr lang="ar-SA" dirty="0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1C6C8F5-B0F9-481F-BADF-1BB85BE8AE3E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إطار 1"/>
          <p:cNvSpPr/>
          <p:nvPr/>
        </p:nvSpPr>
        <p:spPr>
          <a:xfrm>
            <a:off x="285720" y="1428736"/>
            <a:ext cx="8643998" cy="3214710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Kids iCalendar</a:t>
            </a:r>
            <a:endParaRPr lang="en-CA" sz="8000" dirty="0">
              <a:solidFill>
                <a:schemeClr val="bg1">
                  <a:lumMod val="95000"/>
                  <a:lumOff val="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شمس 2"/>
          <p:cNvSpPr/>
          <p:nvPr/>
        </p:nvSpPr>
        <p:spPr>
          <a:xfrm>
            <a:off x="8286776" y="1142984"/>
            <a:ext cx="1143008" cy="10001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â«ÙØ´ÙÙØ©â¬â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858180" cy="4048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مربع نص 2"/>
          <p:cNvSpPr txBox="1"/>
          <p:nvPr/>
        </p:nvSpPr>
        <p:spPr>
          <a:xfrm>
            <a:off x="5786446" y="0"/>
            <a:ext cx="3214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8800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المشكلة </a:t>
            </a:r>
            <a:endParaRPr lang="en-CA" dirty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â«Ø·ÙÙ ÙÙØ¹Ø¨ Ø¨Ø§ÙÙØ±Ø©â¬â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58246" cy="4572032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5143504" y="357166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5400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الحق في اللعب </a:t>
            </a:r>
            <a:endParaRPr lang="en-CA" sz="5400" dirty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000924" cy="506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مربع نص 6"/>
          <p:cNvSpPr txBox="1"/>
          <p:nvPr/>
        </p:nvSpPr>
        <p:spPr>
          <a:xfrm>
            <a:off x="6286480" y="0"/>
            <a:ext cx="2857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8800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الحل</a:t>
            </a:r>
            <a:endParaRPr lang="en-CA" sz="8800" dirty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5269"/>
            <a:ext cx="8001056" cy="59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>
                <a:solidFill>
                  <a:srgbClr val="FF0000"/>
                </a:solidFill>
              </a:rPr>
              <a:t>اختيار الحق</a:t>
            </a:r>
          </a:p>
          <a:p>
            <a:pPr algn="r" rtl="1"/>
            <a:endParaRPr lang="ar-JO" dirty="0">
              <a:solidFill>
                <a:srgbClr val="FF0000"/>
              </a:solidFill>
            </a:endParaRPr>
          </a:p>
          <a:p>
            <a:pPr algn="r" rtl="1"/>
            <a:r>
              <a:rPr lang="ar-JO" dirty="0" smtClean="0">
                <a:solidFill>
                  <a:srgbClr val="FF0000"/>
                </a:solidFill>
              </a:rPr>
              <a:t>عمل الأبحاث وتعريف المشكلة</a:t>
            </a:r>
          </a:p>
          <a:p>
            <a:pPr algn="r" rtl="1"/>
            <a:endParaRPr lang="ar-JO" dirty="0">
              <a:solidFill>
                <a:srgbClr val="FF0000"/>
              </a:solidFill>
            </a:endParaRPr>
          </a:p>
          <a:p>
            <a:pPr algn="r" rtl="1"/>
            <a:r>
              <a:rPr lang="ar-JO" dirty="0" smtClean="0">
                <a:solidFill>
                  <a:srgbClr val="FF0000"/>
                </a:solidFill>
              </a:rPr>
              <a:t>تنسيق ورقي لشكل المشروع</a:t>
            </a:r>
          </a:p>
          <a:p>
            <a:pPr algn="r" rtl="1"/>
            <a:endParaRPr lang="ar-JO" dirty="0">
              <a:solidFill>
                <a:srgbClr val="FF0000"/>
              </a:solidFill>
            </a:endParaRPr>
          </a:p>
          <a:p>
            <a:pPr algn="r" rtl="1"/>
            <a:r>
              <a:rPr lang="ar-JO" dirty="0" smtClean="0">
                <a:solidFill>
                  <a:srgbClr val="FF0000"/>
                </a:solidFill>
              </a:rPr>
              <a:t>البدء بالبرمجة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JO" dirty="0" smtClean="0"/>
              <a:t>بناء المشروع</a:t>
            </a:r>
            <a:br>
              <a:rPr lang="ar-JO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b="1" dirty="0" smtClean="0">
                <a:solidFill>
                  <a:srgbClr val="FF0000"/>
                </a:solidFill>
              </a:rPr>
              <a:t>أول موقع فلسطيني يقوم بجمع الفعاليات!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5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786314" y="28572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2400" dirty="0" smtClean="0">
                <a:solidFill>
                  <a:schemeClr val="bg1"/>
                </a:solidFill>
              </a:rPr>
              <a:t>اللغات المستخدمة في الموقع  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7143800" cy="424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مربع نص 8"/>
          <p:cNvSpPr txBox="1"/>
          <p:nvPr/>
        </p:nvSpPr>
        <p:spPr>
          <a:xfrm>
            <a:off x="5286380" y="1285860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html</a:t>
            </a:r>
            <a:endParaRPr lang="en-CA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85794"/>
            <a:ext cx="8018300" cy="44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/>
          <p:cNvSpPr txBox="1"/>
          <p:nvPr/>
        </p:nvSpPr>
        <p:spPr>
          <a:xfrm>
            <a:off x="3714744" y="1428736"/>
            <a:ext cx="3500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  <a:latin typeface="Arial Narrow" pitchFamily="34" charset="0"/>
              </a:rPr>
              <a:t>css</a:t>
            </a:r>
            <a:endParaRPr lang="en-CA" sz="3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شمس 10"/>
          <p:cNvSpPr/>
          <p:nvPr/>
        </p:nvSpPr>
        <p:spPr>
          <a:xfrm>
            <a:off x="7929586" y="0"/>
            <a:ext cx="928694" cy="857256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928670"/>
            <a:ext cx="7358114" cy="4143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مربع نص 7"/>
          <p:cNvSpPr txBox="1"/>
          <p:nvPr/>
        </p:nvSpPr>
        <p:spPr>
          <a:xfrm>
            <a:off x="4429124" y="2786058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CA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0" grpId="0"/>
      <p:bldP spid="10" grpId="1"/>
      <p:bldP spid="11" grpId="0" animBg="1"/>
      <p:bldP spid="8" grpId="0"/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رق">
  <a:themeElements>
    <a:clrScheme name="ورق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ورق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ور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193</TotalTime>
  <Words>35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ورق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بناء المشروع </vt:lpstr>
      <vt:lpstr>أول موقع فلسطيني يقوم بجمع الفعاليات!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‏‏مستخدم Windows</dc:creator>
  <cp:lastModifiedBy>Windows User</cp:lastModifiedBy>
  <cp:revision>27</cp:revision>
  <dcterms:created xsi:type="dcterms:W3CDTF">2019-04-15T14:11:08Z</dcterms:created>
  <dcterms:modified xsi:type="dcterms:W3CDTF">2019-04-18T07:18:44Z</dcterms:modified>
</cp:coreProperties>
</file>