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3AA8D7-2EA1-482B-A74B-AECCEB716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190458-0787-441C-ADB8-62A34463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DF405A-B366-4341-8B71-4489FE21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19775C-14FD-4592-8D0C-2E28D813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DEFBF-AD92-4D75-B6FC-3CB587E8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39DBD-C096-48DB-9D61-B85D0D7A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EE1CC7-E1E8-408C-B493-3655A071A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D1C4EB-4B72-4911-BB8E-B92F4CAD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06D307-F182-47EC-BEE8-610DC8D1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C9C938-A17F-402F-A125-A408E07B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55A6C0-56A5-4FDD-98C6-DAD0A4446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502696-CC85-40C7-942B-0987AAF1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9D6B91-059D-4B71-A59C-0B329B3F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602703-678C-4CD5-BE33-9900AA8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4DA009-D067-439A-A53C-6ED40389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85B09-4825-4D26-9147-490E1551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88DF2-A927-493B-ACC5-E534832B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36B0AC-9A7C-4AFD-8DF0-C36A927B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FFF010-9AAF-4A3D-B5B1-6A57A0C0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4F2176-3E1A-4C06-A235-BAD2A64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6D716-0E7A-46FA-B9D6-C85F6ED5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7C2685-55AF-42C3-93B2-D641DA7A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72203D-B214-45D1-9C2B-6EB161B8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83F9D7-06C0-4470-960D-1FDE10D7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480C78-33F0-479E-B8E9-8CD9DA4C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05E59-FD98-43C4-9D0A-6512506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628BCE-EF3E-48C8-8233-80E36B541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1E4B3C-629E-40BE-B535-7A4687D3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2F8502-E47C-4484-8FB1-6243C21C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823EEB-144E-4952-83DB-55781D94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6E8CB7-7542-4754-9E2E-7C794643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546DF-B40D-455F-A4D9-C313D020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790A6C-39D7-4C7A-8EB0-57AB64A7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D3319C-5A68-4870-9A28-974D7618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F88C8F-7B76-4D06-B744-73C21551C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E43969-78C3-4985-8AA9-B207DD58A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4D4A2F7-2A2D-4223-844C-6FCA6A93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489850-A3F3-489B-8464-0D467CD9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718004-1E9E-4BE3-BF82-6BB5DCFC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7A933-0728-4738-A35C-10541D53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BD37D8-54F7-4917-B617-FE486C3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4491CF-29A9-4356-9CB2-D64FB5FC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AA8C53-BB6B-4F03-98C9-44962448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40BB5A-9857-4A5A-9D7C-BF283E4E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A8AB07-74DE-4FF0-A7F3-28258EBD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604692-287C-477A-8688-09FE5E93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CE6A7-E1BE-40ED-B690-458EABA8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231C93-13C4-45E9-A1E4-8D5EFA94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678B7F-AE07-4FFA-B779-B0EE7638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B8F1ED-8F7D-4B60-867E-BA3E0FA6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E4B270-3243-434F-9793-F3F09C82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33ED5B-75EE-465F-8102-87337AF4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B20DA-6B8C-4A8C-9325-A5A1855B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5F488FE-EFA3-40EC-8FA4-8BD94425A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BC2C5D-CDCC-4B8A-A485-6A4AE0D8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3E0823-CA7C-45B0-B898-68E10CC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B8EDF-D975-4D58-879F-29AD31C0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4A788B-B7B4-47B3-A012-C2DDEC0D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F832289-643B-4EAB-981C-033481A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5E7978-68F8-413C-835A-524201B9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D94475-1296-48DD-AA95-C59A5193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8895-43F4-4BE9-81B5-BCA0D4C331A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BA0A3A-DD90-4B8F-B0A2-4B9ADAA3B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2FF4C5-36F4-444F-B934-875306DD7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88FA-3167-4CE9-9CE5-990FB24D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1BF146-F11E-4FBF-9303-1147E87B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Asif Ali </a:t>
            </a:r>
            <a:r>
              <a:rPr lang="en-US" dirty="0" err="1"/>
              <a:t>Zardari</a:t>
            </a:r>
            <a:r>
              <a:rPr lang="en-US" dirty="0"/>
              <a:t> Era (2008-2013)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9BD59D-72C5-422B-AE3A-B494E754E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597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18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/>
              <a:t>amendment </a:t>
            </a:r>
          </a:p>
          <a:p>
            <a:r>
              <a:rPr lang="en-US" b="1" dirty="0"/>
              <a:t>   </a:t>
            </a:r>
            <a:r>
              <a:rPr lang="en-US" dirty="0"/>
              <a:t>The powers of President has been increased due to successive military rule in Pakistan. </a:t>
            </a:r>
            <a:r>
              <a:rPr lang="en-US" dirty="0" err="1"/>
              <a:t>Musharaf</a:t>
            </a:r>
            <a:r>
              <a:rPr lang="en-US" dirty="0"/>
              <a:t> has reintroduced article 58-2(b) through 16</a:t>
            </a:r>
            <a:r>
              <a:rPr lang="en-US" baseline="30000" dirty="0"/>
              <a:t>th</a:t>
            </a:r>
            <a:r>
              <a:rPr lang="en-US" dirty="0"/>
              <a:t> constitutional amendment. </a:t>
            </a:r>
          </a:p>
          <a:p>
            <a:r>
              <a:rPr lang="en-US" dirty="0"/>
              <a:t>Moreover, the provinces were made more autonomous. </a:t>
            </a:r>
          </a:p>
          <a:p>
            <a:r>
              <a:rPr lang="en-US" dirty="0"/>
              <a:t>Proper methods were introduced to appoint the judges of Supreme court. </a:t>
            </a:r>
          </a:p>
          <a:p>
            <a:r>
              <a:rPr lang="en-US" dirty="0"/>
              <a:t>The bill was introduced on 7</a:t>
            </a:r>
            <a:r>
              <a:rPr lang="en-US" baseline="30000" dirty="0"/>
              <a:t>th</a:t>
            </a:r>
            <a:r>
              <a:rPr lang="en-US" dirty="0"/>
              <a:t> April, 2010 in national assembly. It was passed on 8</a:t>
            </a:r>
            <a:r>
              <a:rPr lang="en-US" baseline="30000" dirty="0"/>
              <a:t>th</a:t>
            </a:r>
            <a:r>
              <a:rPr lang="en-US" dirty="0"/>
              <a:t> April, 2010. It was introduced in senate on 12</a:t>
            </a:r>
            <a:r>
              <a:rPr lang="en-US" baseline="30000" dirty="0"/>
              <a:t>th</a:t>
            </a:r>
            <a:r>
              <a:rPr lang="en-US" dirty="0"/>
              <a:t> April and passed from senate as well.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4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755FD-069A-4D71-A804-D9ED11B5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Main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32919-74DA-422A-90B8-D9B5A105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US" dirty="0"/>
              <a:t>President’s power to dissolve the assembly on his own under article 58-2 (b) has been withdrawn.</a:t>
            </a:r>
          </a:p>
          <a:p>
            <a:r>
              <a:rPr lang="en-US" dirty="0"/>
              <a:t>The name of NWFP was changed to Khyber Pakhtunkhwa.</a:t>
            </a:r>
          </a:p>
          <a:p>
            <a:r>
              <a:rPr lang="en-US" dirty="0"/>
              <a:t>A proper system to appoint members of the superior judiciary will be proposed. </a:t>
            </a:r>
          </a:p>
          <a:p>
            <a:r>
              <a:rPr lang="en-US" dirty="0"/>
              <a:t>Concurrent list was abolished, and 17 ministries were transferred to the provinces.</a:t>
            </a:r>
          </a:p>
          <a:p>
            <a:r>
              <a:rPr lang="en-US" dirty="0"/>
              <a:t>Chief election commissioner was to be appointed in consultation with the opposition.</a:t>
            </a:r>
          </a:p>
        </p:txBody>
      </p:sp>
    </p:spTree>
    <p:extLst>
      <p:ext uri="{BB962C8B-B14F-4D97-AF65-F5344CB8AC3E}">
        <p14:creationId xmlns:p14="http://schemas.microsoft.com/office/powerpoint/2010/main" val="30612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DC3F4-9FB6-4E91-8DD1-E194445C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Criticism on 18</a:t>
            </a:r>
            <a:r>
              <a:rPr lang="en-US" b="1" baseline="30000" dirty="0"/>
              <a:t>th</a:t>
            </a:r>
            <a:r>
              <a:rPr lang="en-US" b="1" dirty="0"/>
              <a:t> amendment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29E8F-CFE0-4BDC-82F7-52F76BAA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Disagreement emerged on the issue of renaming NWFP as Khyber Pakhtunkhwa. </a:t>
            </a:r>
          </a:p>
          <a:p>
            <a:r>
              <a:rPr lang="en-US" dirty="0"/>
              <a:t>PML-Q members voted against the renaming of the province, while PML-N walked out of the assembly. </a:t>
            </a:r>
          </a:p>
          <a:p>
            <a:r>
              <a:rPr lang="en-US" dirty="0"/>
              <a:t>A fierce agitation broke out in Hazara division of NWFP against the renaming of the province. Seven protestors were killed in Abbottabad while clashing with police. </a:t>
            </a:r>
          </a:p>
        </p:txBody>
      </p:sp>
    </p:spTree>
    <p:extLst>
      <p:ext uri="{BB962C8B-B14F-4D97-AF65-F5344CB8AC3E}">
        <p14:creationId xmlns:p14="http://schemas.microsoft.com/office/powerpoint/2010/main" val="5756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Asif Ali Zardari Era (2008-2013)</vt:lpstr>
      <vt:lpstr>PowerPoint Presentation</vt:lpstr>
      <vt:lpstr> Main points</vt:lpstr>
      <vt:lpstr>Criticism on 18th amendment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Asif Ali Zardari Era (2008-2013)</dc:title>
  <dc:creator>IBRAHIM AHMED</dc:creator>
  <cp:lastModifiedBy>ftc</cp:lastModifiedBy>
  <cp:revision>4</cp:revision>
  <dcterms:created xsi:type="dcterms:W3CDTF">2020-12-21T17:15:53Z</dcterms:created>
  <dcterms:modified xsi:type="dcterms:W3CDTF">2021-06-17T15:12:48Z</dcterms:modified>
</cp:coreProperties>
</file>