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D3325D-7953-48CD-B6B3-A29F127A9F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A3991D-AB4B-4AC4-AF1D-C559B6C823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C91104-6AA1-410C-AED2-4889053B6D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53D9AF-5217-4D6E-895D-DE595D15E5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818168-ACC4-4C88-A4F5-0F702D040D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9C02F8-F02C-402F-9571-B07E28E3C0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547CD0-4C5D-4FD5-924D-2D0180F24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AFF8FE-1917-42C0-BBFC-A864E806BB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342C28-4A5C-4A80-A2A9-1AC2EA2F08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E8B726-3477-4DFF-AB28-A1452DB33F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767438-0C30-4E27-81D4-1BE5830899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6A982A-D24F-4F00-9246-ABFDF8E2D4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991117-24E0-4C29-A513-D23F670FE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373826-B664-4E2E-87C6-E1E2799AA2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544339-6B34-400B-BE99-17E88EBD42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EE7EC0-13B4-4946-B9F3-5757A4DAC5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2FABC2-FCA3-4328-8068-DEA9CC84C8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D4F972-FB53-4C03-9FCA-4EC7787179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A326E9-47EE-4678-B1CE-7F2B05E78C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160493-F8EF-4B0F-B925-483FD9BD6C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0F89FA-251C-4BF4-9F0C-7043D7DA23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B1C76C-F562-494A-BBB3-B4152F0063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8683EF-7702-4419-BB37-8522B6E154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C9F606-0F45-4E4C-B171-0A5BB43205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8F3B9E-0DB8-40B2-83B0-EC8BA3384B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613A80-57C2-4DBD-921A-E4B9852FD0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7B4E8A-7A36-4575-9D78-461BD47FBC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24A1F9-765E-4B41-96A2-7D7851CBB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D39F56-96BF-44F7-821F-F424024FEA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962FC2-D8B2-4C6D-ABA8-7F766FE5CD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FE0E97-F96E-42F2-914A-032A9E6F52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1B8B89-389C-4473-9D57-9767B0D003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F6EF6B-341E-4C34-8EE3-9B551BBA28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788F5-8713-4912-AB6A-D7621F91F9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0891F1-6AAF-426C-8545-0E68AEC3D0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52E0DD-EF15-43E6-93FE-C6C39B76E8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F5ADFF-C8F3-41A7-AAE8-02E32FFAABF9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3F7D65-558A-4399-B8CA-1B956FE2F768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930C32-9AEB-41D3-8114-76E232130692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DEPTH FIRST SEARCH (DFS)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3657600" y="4343400"/>
            <a:ext cx="4343400" cy="182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pc="-1" strike="noStrike" u="sng">
                <a:solidFill>
                  <a:srgbClr val="808080"/>
                </a:solidFill>
                <a:uFillTx/>
                <a:latin typeface="Trebuchet MS"/>
              </a:rPr>
              <a:t>Group Members:</a:t>
            </a:r>
            <a:endParaRPr b="0" lang="en-US" sz="2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900" spc="-1" strike="noStrike">
                <a:solidFill>
                  <a:srgbClr val="808080"/>
                </a:solidFill>
                <a:latin typeface="Trebuchet MS"/>
              </a:rPr>
              <a:t>Abdul Ahad Shaikh (20K-0319)</a:t>
            </a:r>
            <a:endParaRPr b="0" lang="en-US" sz="19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900" spc="-1" strike="noStrike">
                <a:solidFill>
                  <a:srgbClr val="808080"/>
                </a:solidFill>
                <a:latin typeface="Trebuchet MS"/>
              </a:rPr>
              <a:t>Basil Ali Khan (20K-0477)</a:t>
            </a:r>
            <a:endParaRPr b="0" lang="en-US" sz="19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900" spc="-1" strike="noStrike">
                <a:solidFill>
                  <a:srgbClr val="808080"/>
                </a:solidFill>
                <a:latin typeface="Trebuchet MS"/>
              </a:rPr>
              <a:t>Syed Ali Jodat (20K-0155)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28600" y="2286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DFS Step</a:t>
            </a:r>
            <a:br>
              <a:rPr sz="3600"/>
            </a:b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(Example)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3" name="Content Placeholder 9" descr=""/>
          <p:cNvPicPr/>
          <p:nvPr/>
        </p:nvPicPr>
        <p:blipFill>
          <a:blip r:embed="rId1"/>
          <a:stretch/>
        </p:blipFill>
        <p:spPr>
          <a:xfrm>
            <a:off x="769320" y="2160720"/>
            <a:ext cx="8413200" cy="388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Content Placeholder 9" descr=""/>
          <p:cNvPicPr/>
          <p:nvPr/>
        </p:nvPicPr>
        <p:blipFill>
          <a:blip r:embed="rId1"/>
          <a:stretch/>
        </p:blipFill>
        <p:spPr>
          <a:xfrm>
            <a:off x="862920" y="1494360"/>
            <a:ext cx="8199720" cy="388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Content Placeholder 9" descr=""/>
          <p:cNvPicPr/>
          <p:nvPr/>
        </p:nvPicPr>
        <p:blipFill>
          <a:blip r:embed="rId1"/>
          <a:stretch/>
        </p:blipFill>
        <p:spPr>
          <a:xfrm>
            <a:off x="960840" y="1494360"/>
            <a:ext cx="8030160" cy="388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Content Placeholder 9" descr=""/>
          <p:cNvPicPr/>
          <p:nvPr/>
        </p:nvPicPr>
        <p:blipFill>
          <a:blip r:embed="rId1"/>
          <a:stretch/>
        </p:blipFill>
        <p:spPr>
          <a:xfrm>
            <a:off x="704160" y="1548360"/>
            <a:ext cx="8596080" cy="37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Depth First Tree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tree constructed when a DFS is done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Real Life Example of DFS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77160" y="1514880"/>
            <a:ext cx="8596440" cy="15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0d0d0d"/>
                </a:solidFill>
                <a:latin typeface="Trebuchet MS"/>
              </a:rPr>
              <a:t>There are a large number of applications which use depth first search </a:t>
            </a:r>
            <a:r>
              <a:rPr b="0" lang="en-US" sz="1800" spc="-1" strike="noStrike">
                <a:solidFill>
                  <a:srgbClr val="0d0d0d"/>
                </a:solidFill>
                <a:latin typeface="Trebuchet MS"/>
              </a:rPr>
              <a:t>algorithm.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161616"/>
                </a:solidFill>
                <a:latin typeface="Trebuchet MS"/>
              </a:rPr>
              <a:t>Depth-first search is used in topological sorting, scheduling problems, </a:t>
            </a:r>
            <a:r>
              <a:rPr b="0" lang="en-US" sz="1800" spc="-1" strike="noStrike">
                <a:solidFill>
                  <a:srgbClr val="161616"/>
                </a:solidFill>
                <a:latin typeface="Trebuchet MS"/>
              </a:rPr>
              <a:t>cycle detection in graphs, and solving puzzles with only one solution, </a:t>
            </a:r>
            <a:r>
              <a:rPr b="0" lang="en-US" sz="1800" spc="-1" strike="noStrike">
                <a:solidFill>
                  <a:srgbClr val="161616"/>
                </a:solidFill>
                <a:latin typeface="Trebuchet MS"/>
              </a:rPr>
              <a:t>such as a maze or a sudoku puzzle.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3400200" y="3429000"/>
            <a:ext cx="3825720" cy="28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Definition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The aim of DFS Algorithm is to traverse the graph is such a way that that is try to go far from root node.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 DFS explores path  all way to a leaf node before backtracking and exploring another path.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Stack is used in the implementation.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MS PGothic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1736640" y="1957320"/>
            <a:ext cx="3533760" cy="29433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4" descr=""/>
          <p:cNvPicPr/>
          <p:nvPr/>
        </p:nvPicPr>
        <p:blipFill>
          <a:blip r:embed="rId2"/>
          <a:stretch/>
        </p:blipFill>
        <p:spPr>
          <a:xfrm>
            <a:off x="5803560" y="2033280"/>
            <a:ext cx="3638520" cy="28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93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Reading a Wikipedia article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77160" y="1624680"/>
            <a:ext cx="4551120" cy="441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Once, we start reading an article at Wikipedia, we may encounter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some highlighted keywords in the article.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If we pause reading the article and go on to read about that keyword,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and while reading about that keyword it may also mention some other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keywords, reading about that too at the very moment represents the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technique of DFS traversal through those.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6" name="Picture 4" descr=""/>
          <p:cNvPicPr/>
          <p:nvPr/>
        </p:nvPicPr>
        <p:blipFill>
          <a:blip r:embed="rId1"/>
          <a:stretch/>
        </p:blipFill>
        <p:spPr>
          <a:xfrm>
            <a:off x="5442120" y="1347120"/>
            <a:ext cx="4758120" cy="490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2556720" y="661680"/>
            <a:ext cx="6000840" cy="55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18680" y="266400"/>
            <a:ext cx="11420280" cy="63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Application>LibreOffice/7.3.7.2$Linux_X86_64 LibreOffice_project/30$Build-2</Application>
  <AppVersion>15.0000</AppVersion>
  <Words>228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2023-02-09T07:52:57Z</dcterms:created>
  <dc:creator>BASIL</dc:creator>
  <dc:description/>
  <dc:language>en-US</dc:language>
  <cp:lastModifiedBy/>
  <dcterms:modified xsi:type="dcterms:W3CDTF">2023-02-10T02:06:46Z</dcterms:modified>
  <cp:revision>7</cp:revision>
  <dc:subject/>
  <dc:title>DEPTH FIRST SEARCH (DFS)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